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4"/>
  </p:sldMasterIdLst>
  <p:notesMasterIdLst>
    <p:notesMasterId r:id="rId11"/>
  </p:notesMasterIdLst>
  <p:handoutMasterIdLst>
    <p:handoutMasterId r:id="rId12"/>
  </p:handoutMasterIdLst>
  <p:sldIdLst>
    <p:sldId id="271" r:id="rId5"/>
    <p:sldId id="274" r:id="rId6"/>
    <p:sldId id="277" r:id="rId7"/>
    <p:sldId id="278" r:id="rId8"/>
    <p:sldId id="279" r:id="rId9"/>
    <p:sldId id="280" r:id="rId10"/>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orient="horz" pos="4176">
          <p15:clr>
            <a:srgbClr val="A4A3A4"/>
          </p15:clr>
        </p15:guide>
        <p15:guide id="3"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626F"/>
    <a:srgbClr val="E66E32"/>
    <a:srgbClr val="0094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80" autoAdjust="0"/>
    <p:restoredTop sz="94660"/>
  </p:normalViewPr>
  <p:slideViewPr>
    <p:cSldViewPr showGuides="1">
      <p:cViewPr>
        <p:scale>
          <a:sx n="75" d="100"/>
          <a:sy n="75" d="100"/>
        </p:scale>
        <p:origin x="942" y="-474"/>
      </p:cViewPr>
      <p:guideLst>
        <p:guide orient="horz" pos="2160"/>
        <p:guide orient="horz" pos="4176"/>
        <p:guide pos="2880"/>
      </p:guideLst>
    </p:cSldViewPr>
  </p:slideViewPr>
  <p:notesTextViewPr>
    <p:cViewPr>
      <p:scale>
        <a:sx n="1" d="1"/>
        <a:sy n="1" d="1"/>
      </p:scale>
      <p:origin x="0" y="0"/>
    </p:cViewPr>
  </p:notesTextViewPr>
  <p:notesViewPr>
    <p:cSldViewPr showGuides="1">
      <p:cViewPr varScale="1">
        <p:scale>
          <a:sx n="115" d="100"/>
          <a:sy n="115" d="100"/>
        </p:scale>
        <p:origin x="-1656" y="-11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209800" y="231775"/>
            <a:ext cx="6096000" cy="285750"/>
          </a:xfrm>
          <a:prstGeom prst="rect">
            <a:avLst/>
          </a:prstGeom>
        </p:spPr>
        <p:txBody>
          <a:bodyPr vert="horz" lIns="91440" tIns="45720" rIns="91440" bIns="45720" rtlCol="0"/>
          <a:lstStyle>
            <a:lvl1pPr algn="l">
              <a:defRPr sz="1200" dirty="0" smtClean="0">
                <a:latin typeface="+mn-lt"/>
              </a:defRPr>
            </a:lvl1pPr>
          </a:lstStyle>
          <a:p>
            <a:pPr>
              <a:defRPr/>
            </a:pPr>
            <a:endParaRPr lang="en-US"/>
          </a:p>
        </p:txBody>
      </p:sp>
      <p:sp>
        <p:nvSpPr>
          <p:cNvPr id="3" name="Date Placeholder 2"/>
          <p:cNvSpPr>
            <a:spLocks noGrp="1"/>
          </p:cNvSpPr>
          <p:nvPr>
            <p:ph type="dt" sz="quarter" idx="1"/>
          </p:nvPr>
        </p:nvSpPr>
        <p:spPr>
          <a:xfrm>
            <a:off x="203200" y="6402388"/>
            <a:ext cx="3759200" cy="342900"/>
          </a:xfrm>
          <a:prstGeom prst="rect">
            <a:avLst/>
          </a:prstGeom>
        </p:spPr>
        <p:txBody>
          <a:bodyPr vert="horz" lIns="91440" tIns="45720" rIns="91440" bIns="45720" rtlCol="0" anchor="b"/>
          <a:lstStyle>
            <a:lvl1pPr algn="l">
              <a:defRPr sz="1000" smtClean="0">
                <a:latin typeface="+mn-lt"/>
              </a:defRPr>
            </a:lvl1pPr>
          </a:lstStyle>
          <a:p>
            <a:pPr>
              <a:defRPr/>
            </a:pPr>
            <a:fld id="{4D191EEA-8A43-4D91-8F4D-86EEC8AAF602}" type="datetimeFigureOut">
              <a:rPr lang="en-US"/>
              <a:pPr>
                <a:defRPr/>
              </a:pPr>
              <a:t>9/7/2019</a:t>
            </a:fld>
            <a:endParaRPr lang="en-US" dirty="0"/>
          </a:p>
        </p:txBody>
      </p:sp>
      <p:sp>
        <p:nvSpPr>
          <p:cNvPr id="5" name="Slide Number Placeholder 4"/>
          <p:cNvSpPr>
            <a:spLocks noGrp="1"/>
          </p:cNvSpPr>
          <p:nvPr>
            <p:ph type="sldNum" sz="quarter" idx="3"/>
          </p:nvPr>
        </p:nvSpPr>
        <p:spPr>
          <a:xfrm>
            <a:off x="5180013" y="6400800"/>
            <a:ext cx="3760787" cy="342900"/>
          </a:xfrm>
          <a:prstGeom prst="rect">
            <a:avLst/>
          </a:prstGeom>
        </p:spPr>
        <p:txBody>
          <a:bodyPr vert="horz" lIns="91440" tIns="45720" rIns="91440" bIns="45720" rtlCol="0" anchor="b"/>
          <a:lstStyle>
            <a:lvl1pPr algn="r">
              <a:defRPr sz="1000" smtClean="0">
                <a:latin typeface="+mn-lt"/>
              </a:defRPr>
            </a:lvl1pPr>
          </a:lstStyle>
          <a:p>
            <a:pPr>
              <a:defRPr/>
            </a:pPr>
            <a:fld id="{FE5B702C-B6C8-4B65-A9E3-06A63169590E}" type="slidenum">
              <a:rPr lang="en-US"/>
              <a:pPr>
                <a:defRPr/>
              </a:pPr>
              <a:t>‹#›</a:t>
            </a:fld>
            <a:endParaRPr lang="en-US" dirty="0"/>
          </a:p>
        </p:txBody>
      </p:sp>
      <p:sp>
        <p:nvSpPr>
          <p:cNvPr id="7" name="Rectangle 6"/>
          <p:cNvSpPr/>
          <p:nvPr/>
        </p:nvSpPr>
        <p:spPr>
          <a:xfrm>
            <a:off x="381000" y="0"/>
            <a:ext cx="1366838" cy="609600"/>
          </a:xfrm>
          <a:prstGeom prst="rect">
            <a:avLst/>
          </a:prstGeom>
          <a:solidFill>
            <a:srgbClr val="51626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82"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3075" y="280988"/>
            <a:ext cx="1184275" cy="17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2932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2AD95DE3-B77B-443A-9F3B-007AE08AB70B}" type="datetimeFigureOut">
              <a:rPr lang="en-US"/>
              <a:pPr>
                <a:defRPr/>
              </a:pPr>
              <a:t>9/7/2019</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4073E9A-CCEC-4955-93E1-A659528F1283}" type="slidenum">
              <a:rPr lang="en-US"/>
              <a:pPr>
                <a:defRPr/>
              </a:pPr>
              <a:t>‹#›</a:t>
            </a:fld>
            <a:endParaRPr lang="en-US"/>
          </a:p>
        </p:txBody>
      </p:sp>
    </p:spTree>
    <p:extLst>
      <p:ext uri="{BB962C8B-B14F-4D97-AF65-F5344CB8AC3E}">
        <p14:creationId xmlns:p14="http://schemas.microsoft.com/office/powerpoint/2010/main" val="16926799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 CO BRANDED">
    <p:spTree>
      <p:nvGrpSpPr>
        <p:cNvPr id="1" name=""/>
        <p:cNvGrpSpPr/>
        <p:nvPr/>
      </p:nvGrpSpPr>
      <p:grpSpPr>
        <a:xfrm>
          <a:off x="0" y="0"/>
          <a:ext cx="0" cy="0"/>
          <a:chOff x="0" y="0"/>
          <a:chExt cx="0" cy="0"/>
        </a:xfrm>
      </p:grpSpPr>
      <p:sp>
        <p:nvSpPr>
          <p:cNvPr id="8" name="Rectangle 7"/>
          <p:cNvSpPr/>
          <p:nvPr/>
        </p:nvSpPr>
        <p:spPr>
          <a:xfrm>
            <a:off x="76200" y="6578600"/>
            <a:ext cx="4495800" cy="203200"/>
          </a:xfrm>
          <a:prstGeom prst="rect">
            <a:avLst/>
          </a:prstGeom>
        </p:spPr>
        <p:txBody>
          <a:bodyPr>
            <a:spAutoFit/>
          </a:bodyPr>
          <a:lstStyle/>
          <a:p>
            <a:pPr fontAlgn="auto">
              <a:spcBef>
                <a:spcPts val="0"/>
              </a:spcBef>
              <a:spcAft>
                <a:spcPts val="0"/>
              </a:spcAft>
              <a:defRPr/>
            </a:pPr>
            <a:r>
              <a:rPr lang="en-US" sz="720" dirty="0">
                <a:solidFill>
                  <a:srgbClr val="51626F"/>
                </a:solidFill>
                <a:latin typeface="Arial" pitchFamily="34" charset="0"/>
                <a:cs typeface="Arial" pitchFamily="34" charset="0"/>
              </a:rPr>
              <a:t>© Copyright 2018 by K&amp;L Gates LLP. All rights reserved.</a:t>
            </a:r>
          </a:p>
        </p:txBody>
      </p:sp>
      <p:sp>
        <p:nvSpPr>
          <p:cNvPr id="12" name="Content Placeholder 11"/>
          <p:cNvSpPr>
            <a:spLocks noGrp="1"/>
          </p:cNvSpPr>
          <p:nvPr>
            <p:ph sz="quarter" idx="11"/>
          </p:nvPr>
        </p:nvSpPr>
        <p:spPr>
          <a:xfrm>
            <a:off x="3581400" y="5282739"/>
            <a:ext cx="5029200" cy="307975"/>
          </a:xfrm>
        </p:spPr>
        <p:txBody>
          <a:bodyPr/>
          <a:lstStyle>
            <a:lvl1pPr marL="0" indent="0">
              <a:buNone/>
              <a:defRPr sz="1400"/>
            </a:lvl1pPr>
            <a:lvl2pPr marL="457200" indent="0">
              <a:buNone/>
              <a:defRPr sz="1400"/>
            </a:lvl2pPr>
            <a:lvl3pPr marL="914400" indent="0">
              <a:buNone/>
              <a:defRPr sz="1400"/>
            </a:lvl3pPr>
            <a:lvl4pPr marL="1257300" indent="0">
              <a:buNone/>
              <a:defRPr sz="1400"/>
            </a:lvl4pPr>
            <a:lvl5pPr marL="1828800" indent="0">
              <a:buNone/>
              <a:defRPr sz="1400"/>
            </a:lvl5pPr>
          </a:lstStyle>
          <a:p>
            <a:pPr lvl="0"/>
            <a:r>
              <a:rPr lang="en-US"/>
              <a:t>Click to edit Master text styles</a:t>
            </a:r>
          </a:p>
        </p:txBody>
      </p:sp>
      <p:sp>
        <p:nvSpPr>
          <p:cNvPr id="3" name="Subtitle 2"/>
          <p:cNvSpPr>
            <a:spLocks noGrp="1"/>
          </p:cNvSpPr>
          <p:nvPr>
            <p:ph type="subTitle" idx="1"/>
          </p:nvPr>
        </p:nvSpPr>
        <p:spPr>
          <a:xfrm>
            <a:off x="3581400" y="4038600"/>
            <a:ext cx="5029200" cy="304800"/>
          </a:xfrm>
        </p:spPr>
        <p:txBody>
          <a:bodyPr>
            <a:normAutofit/>
          </a:bodyPr>
          <a:lstStyle>
            <a:lvl1pPr marL="0" indent="0" algn="l">
              <a:buNone/>
              <a:defRPr sz="1400">
                <a:solidFill>
                  <a:srgbClr val="51626F"/>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33" name="Group 5"/>
          <p:cNvGrpSpPr>
            <a:grpSpLocks noChangeAspect="1"/>
          </p:cNvGrpSpPr>
          <p:nvPr userDrawn="1"/>
        </p:nvGrpSpPr>
        <p:grpSpPr bwMode="auto">
          <a:xfrm>
            <a:off x="371903" y="224550"/>
            <a:ext cx="1865320" cy="537450"/>
            <a:chOff x="1536" y="7"/>
            <a:chExt cx="2190" cy="631"/>
          </a:xfrm>
        </p:grpSpPr>
        <p:sp>
          <p:nvSpPr>
            <p:cNvPr id="34" name="AutoShape 4"/>
            <p:cNvSpPr>
              <a:spLocks noChangeAspect="1" noChangeArrowheads="1" noTextEdit="1"/>
            </p:cNvSpPr>
            <p:nvPr userDrawn="1"/>
          </p:nvSpPr>
          <p:spPr bwMode="auto">
            <a:xfrm>
              <a:off x="1536" y="7"/>
              <a:ext cx="2190" cy="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Rectangle 6"/>
            <p:cNvSpPr>
              <a:spLocks noChangeArrowheads="1"/>
            </p:cNvSpPr>
            <p:nvPr userDrawn="1"/>
          </p:nvSpPr>
          <p:spPr bwMode="auto">
            <a:xfrm>
              <a:off x="1536" y="7"/>
              <a:ext cx="2188" cy="633"/>
            </a:xfrm>
            <a:prstGeom prst="rect">
              <a:avLst/>
            </a:prstGeom>
            <a:solidFill>
              <a:srgbClr val="465D6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7"/>
            <p:cNvSpPr>
              <a:spLocks/>
            </p:cNvSpPr>
            <p:nvPr userDrawn="1"/>
          </p:nvSpPr>
          <p:spPr bwMode="auto">
            <a:xfrm>
              <a:off x="1732" y="203"/>
              <a:ext cx="196" cy="248"/>
            </a:xfrm>
            <a:custGeom>
              <a:avLst/>
              <a:gdLst>
                <a:gd name="T0" fmla="*/ 33 w 196"/>
                <a:gd name="T1" fmla="*/ 107 h 248"/>
                <a:gd name="T2" fmla="*/ 33 w 196"/>
                <a:gd name="T3" fmla="*/ 0 h 248"/>
                <a:gd name="T4" fmla="*/ 0 w 196"/>
                <a:gd name="T5" fmla="*/ 0 h 248"/>
                <a:gd name="T6" fmla="*/ 0 w 196"/>
                <a:gd name="T7" fmla="*/ 248 h 248"/>
                <a:gd name="T8" fmla="*/ 33 w 196"/>
                <a:gd name="T9" fmla="*/ 248 h 248"/>
                <a:gd name="T10" fmla="*/ 33 w 196"/>
                <a:gd name="T11" fmla="*/ 144 h 248"/>
                <a:gd name="T12" fmla="*/ 47 w 196"/>
                <a:gd name="T13" fmla="*/ 133 h 248"/>
                <a:gd name="T14" fmla="*/ 149 w 196"/>
                <a:gd name="T15" fmla="*/ 248 h 248"/>
                <a:gd name="T16" fmla="*/ 196 w 196"/>
                <a:gd name="T17" fmla="*/ 248 h 248"/>
                <a:gd name="T18" fmla="*/ 71 w 196"/>
                <a:gd name="T19" fmla="*/ 111 h 248"/>
                <a:gd name="T20" fmla="*/ 194 w 196"/>
                <a:gd name="T21" fmla="*/ 0 h 248"/>
                <a:gd name="T22" fmla="*/ 149 w 196"/>
                <a:gd name="T23" fmla="*/ 0 h 248"/>
                <a:gd name="T24" fmla="*/ 33 w 196"/>
                <a:gd name="T25" fmla="*/ 107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6" h="248">
                  <a:moveTo>
                    <a:pt x="33" y="107"/>
                  </a:moveTo>
                  <a:lnTo>
                    <a:pt x="33" y="0"/>
                  </a:lnTo>
                  <a:lnTo>
                    <a:pt x="0" y="0"/>
                  </a:lnTo>
                  <a:lnTo>
                    <a:pt x="0" y="248"/>
                  </a:lnTo>
                  <a:lnTo>
                    <a:pt x="33" y="248"/>
                  </a:lnTo>
                  <a:lnTo>
                    <a:pt x="33" y="144"/>
                  </a:lnTo>
                  <a:lnTo>
                    <a:pt x="47" y="133"/>
                  </a:lnTo>
                  <a:lnTo>
                    <a:pt x="149" y="248"/>
                  </a:lnTo>
                  <a:lnTo>
                    <a:pt x="196" y="248"/>
                  </a:lnTo>
                  <a:lnTo>
                    <a:pt x="71" y="111"/>
                  </a:lnTo>
                  <a:lnTo>
                    <a:pt x="194" y="0"/>
                  </a:lnTo>
                  <a:lnTo>
                    <a:pt x="149" y="0"/>
                  </a:lnTo>
                  <a:lnTo>
                    <a:pt x="33"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8"/>
            <p:cNvSpPr>
              <a:spLocks noEditPoints="1"/>
            </p:cNvSpPr>
            <p:nvPr userDrawn="1"/>
          </p:nvSpPr>
          <p:spPr bwMode="auto">
            <a:xfrm>
              <a:off x="1940" y="198"/>
              <a:ext cx="234" cy="258"/>
            </a:xfrm>
            <a:custGeom>
              <a:avLst/>
              <a:gdLst>
                <a:gd name="T0" fmla="*/ 28 w 99"/>
                <a:gd name="T1" fmla="*/ 21 h 109"/>
                <a:gd name="T2" fmla="*/ 40 w 99"/>
                <a:gd name="T3" fmla="*/ 10 h 109"/>
                <a:gd name="T4" fmla="*/ 54 w 99"/>
                <a:gd name="T5" fmla="*/ 22 h 109"/>
                <a:gd name="T6" fmla="*/ 40 w 99"/>
                <a:gd name="T7" fmla="*/ 38 h 109"/>
                <a:gd name="T8" fmla="*/ 38 w 99"/>
                <a:gd name="T9" fmla="*/ 39 h 109"/>
                <a:gd name="T10" fmla="*/ 34 w 99"/>
                <a:gd name="T11" fmla="*/ 34 h 109"/>
                <a:gd name="T12" fmla="*/ 28 w 99"/>
                <a:gd name="T13" fmla="*/ 21 h 109"/>
                <a:gd name="T14" fmla="*/ 79 w 99"/>
                <a:gd name="T15" fmla="*/ 83 h 109"/>
                <a:gd name="T16" fmla="*/ 93 w 99"/>
                <a:gd name="T17" fmla="*/ 69 h 109"/>
                <a:gd name="T18" fmla="*/ 84 w 99"/>
                <a:gd name="T19" fmla="*/ 60 h 109"/>
                <a:gd name="T20" fmla="*/ 59 w 99"/>
                <a:gd name="T21" fmla="*/ 85 h 109"/>
                <a:gd name="T22" fmla="*/ 59 w 99"/>
                <a:gd name="T23" fmla="*/ 85 h 109"/>
                <a:gd name="T24" fmla="*/ 34 w 99"/>
                <a:gd name="T25" fmla="*/ 97 h 109"/>
                <a:gd name="T26" fmla="*/ 13 w 99"/>
                <a:gd name="T27" fmla="*/ 78 h 109"/>
                <a:gd name="T28" fmla="*/ 34 w 99"/>
                <a:gd name="T29" fmla="*/ 56 h 109"/>
                <a:gd name="T30" fmla="*/ 35 w 99"/>
                <a:gd name="T31" fmla="*/ 55 h 109"/>
                <a:gd name="T32" fmla="*/ 53 w 99"/>
                <a:gd name="T33" fmla="*/ 75 h 109"/>
                <a:gd name="T34" fmla="*/ 63 w 99"/>
                <a:gd name="T35" fmla="*/ 66 h 109"/>
                <a:gd name="T36" fmla="*/ 46 w 99"/>
                <a:gd name="T37" fmla="*/ 48 h 109"/>
                <a:gd name="T38" fmla="*/ 67 w 99"/>
                <a:gd name="T39" fmla="*/ 22 h 109"/>
                <a:gd name="T40" fmla="*/ 41 w 99"/>
                <a:gd name="T41" fmla="*/ 0 h 109"/>
                <a:gd name="T42" fmla="*/ 14 w 99"/>
                <a:gd name="T43" fmla="*/ 23 h 109"/>
                <a:gd name="T44" fmla="*/ 27 w 99"/>
                <a:gd name="T45" fmla="*/ 46 h 109"/>
                <a:gd name="T46" fmla="*/ 20 w 99"/>
                <a:gd name="T47" fmla="*/ 50 h 109"/>
                <a:gd name="T48" fmla="*/ 0 w 99"/>
                <a:gd name="T49" fmla="*/ 78 h 109"/>
                <a:gd name="T50" fmla="*/ 35 w 99"/>
                <a:gd name="T51" fmla="*/ 109 h 109"/>
                <a:gd name="T52" fmla="*/ 69 w 99"/>
                <a:gd name="T53" fmla="*/ 92 h 109"/>
                <a:gd name="T54" fmla="*/ 82 w 99"/>
                <a:gd name="T55" fmla="*/ 107 h 109"/>
                <a:gd name="T56" fmla="*/ 99 w 99"/>
                <a:gd name="T57" fmla="*/ 107 h 109"/>
                <a:gd name="T58" fmla="*/ 79 w 99"/>
                <a:gd name="T59" fmla="*/ 8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9" h="109">
                  <a:moveTo>
                    <a:pt x="28" y="21"/>
                  </a:moveTo>
                  <a:cubicBezTo>
                    <a:pt x="28" y="15"/>
                    <a:pt x="33" y="10"/>
                    <a:pt x="40" y="10"/>
                  </a:cubicBezTo>
                  <a:cubicBezTo>
                    <a:pt x="48" y="10"/>
                    <a:pt x="54" y="14"/>
                    <a:pt x="54" y="22"/>
                  </a:cubicBezTo>
                  <a:cubicBezTo>
                    <a:pt x="54" y="29"/>
                    <a:pt x="46" y="33"/>
                    <a:pt x="40" y="38"/>
                  </a:cubicBezTo>
                  <a:cubicBezTo>
                    <a:pt x="38" y="39"/>
                    <a:pt x="38" y="39"/>
                    <a:pt x="38" y="39"/>
                  </a:cubicBezTo>
                  <a:cubicBezTo>
                    <a:pt x="34" y="34"/>
                    <a:pt x="34" y="34"/>
                    <a:pt x="34" y="34"/>
                  </a:cubicBezTo>
                  <a:cubicBezTo>
                    <a:pt x="31" y="30"/>
                    <a:pt x="28" y="27"/>
                    <a:pt x="28" y="21"/>
                  </a:cubicBezTo>
                  <a:moveTo>
                    <a:pt x="79" y="83"/>
                  </a:moveTo>
                  <a:cubicBezTo>
                    <a:pt x="93" y="69"/>
                    <a:pt x="93" y="69"/>
                    <a:pt x="93" y="69"/>
                  </a:cubicBezTo>
                  <a:cubicBezTo>
                    <a:pt x="84" y="60"/>
                    <a:pt x="84" y="60"/>
                    <a:pt x="84" y="60"/>
                  </a:cubicBezTo>
                  <a:cubicBezTo>
                    <a:pt x="59" y="85"/>
                    <a:pt x="59" y="85"/>
                    <a:pt x="59" y="85"/>
                  </a:cubicBezTo>
                  <a:cubicBezTo>
                    <a:pt x="59" y="85"/>
                    <a:pt x="59" y="85"/>
                    <a:pt x="59" y="85"/>
                  </a:cubicBezTo>
                  <a:cubicBezTo>
                    <a:pt x="52" y="91"/>
                    <a:pt x="44" y="97"/>
                    <a:pt x="34" y="97"/>
                  </a:cubicBezTo>
                  <a:cubicBezTo>
                    <a:pt x="23" y="97"/>
                    <a:pt x="13" y="88"/>
                    <a:pt x="13" y="78"/>
                  </a:cubicBezTo>
                  <a:cubicBezTo>
                    <a:pt x="13" y="68"/>
                    <a:pt x="26" y="61"/>
                    <a:pt x="34" y="56"/>
                  </a:cubicBezTo>
                  <a:cubicBezTo>
                    <a:pt x="35" y="55"/>
                    <a:pt x="35" y="55"/>
                    <a:pt x="35" y="55"/>
                  </a:cubicBezTo>
                  <a:cubicBezTo>
                    <a:pt x="53" y="75"/>
                    <a:pt x="53" y="75"/>
                    <a:pt x="53" y="75"/>
                  </a:cubicBezTo>
                  <a:cubicBezTo>
                    <a:pt x="63" y="66"/>
                    <a:pt x="63" y="66"/>
                    <a:pt x="63" y="66"/>
                  </a:cubicBezTo>
                  <a:cubicBezTo>
                    <a:pt x="46" y="48"/>
                    <a:pt x="46" y="48"/>
                    <a:pt x="46" y="48"/>
                  </a:cubicBezTo>
                  <a:cubicBezTo>
                    <a:pt x="56" y="41"/>
                    <a:pt x="67" y="33"/>
                    <a:pt x="67" y="22"/>
                  </a:cubicBezTo>
                  <a:cubicBezTo>
                    <a:pt x="67" y="8"/>
                    <a:pt x="55" y="0"/>
                    <a:pt x="41" y="0"/>
                  </a:cubicBezTo>
                  <a:cubicBezTo>
                    <a:pt x="26" y="0"/>
                    <a:pt x="14" y="8"/>
                    <a:pt x="14" y="23"/>
                  </a:cubicBezTo>
                  <a:cubicBezTo>
                    <a:pt x="14" y="32"/>
                    <a:pt x="20" y="39"/>
                    <a:pt x="27" y="46"/>
                  </a:cubicBezTo>
                  <a:cubicBezTo>
                    <a:pt x="20" y="50"/>
                    <a:pt x="20" y="50"/>
                    <a:pt x="20" y="50"/>
                  </a:cubicBezTo>
                  <a:cubicBezTo>
                    <a:pt x="9" y="58"/>
                    <a:pt x="0" y="65"/>
                    <a:pt x="0" y="78"/>
                  </a:cubicBezTo>
                  <a:cubicBezTo>
                    <a:pt x="0" y="96"/>
                    <a:pt x="16" y="109"/>
                    <a:pt x="35" y="109"/>
                  </a:cubicBezTo>
                  <a:cubicBezTo>
                    <a:pt x="48" y="109"/>
                    <a:pt x="60" y="102"/>
                    <a:pt x="69" y="92"/>
                  </a:cubicBezTo>
                  <a:cubicBezTo>
                    <a:pt x="82" y="107"/>
                    <a:pt x="82" y="107"/>
                    <a:pt x="82" y="107"/>
                  </a:cubicBezTo>
                  <a:cubicBezTo>
                    <a:pt x="99" y="107"/>
                    <a:pt x="99" y="107"/>
                    <a:pt x="99" y="107"/>
                  </a:cubicBezTo>
                  <a:lnTo>
                    <a:pt x="79"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9"/>
            <p:cNvSpPr>
              <a:spLocks/>
            </p:cNvSpPr>
            <p:nvPr userDrawn="1"/>
          </p:nvSpPr>
          <p:spPr bwMode="auto">
            <a:xfrm>
              <a:off x="2219" y="203"/>
              <a:ext cx="115" cy="248"/>
            </a:xfrm>
            <a:custGeom>
              <a:avLst/>
              <a:gdLst>
                <a:gd name="T0" fmla="*/ 33 w 115"/>
                <a:gd name="T1" fmla="*/ 0 h 248"/>
                <a:gd name="T2" fmla="*/ 0 w 115"/>
                <a:gd name="T3" fmla="*/ 0 h 248"/>
                <a:gd name="T4" fmla="*/ 0 w 115"/>
                <a:gd name="T5" fmla="*/ 248 h 248"/>
                <a:gd name="T6" fmla="*/ 115 w 115"/>
                <a:gd name="T7" fmla="*/ 248 h 248"/>
                <a:gd name="T8" fmla="*/ 115 w 115"/>
                <a:gd name="T9" fmla="*/ 220 h 248"/>
                <a:gd name="T10" fmla="*/ 33 w 115"/>
                <a:gd name="T11" fmla="*/ 220 h 248"/>
                <a:gd name="T12" fmla="*/ 33 w 115"/>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115" h="248">
                  <a:moveTo>
                    <a:pt x="33" y="0"/>
                  </a:moveTo>
                  <a:lnTo>
                    <a:pt x="0" y="0"/>
                  </a:lnTo>
                  <a:lnTo>
                    <a:pt x="0" y="248"/>
                  </a:lnTo>
                  <a:lnTo>
                    <a:pt x="115" y="248"/>
                  </a:lnTo>
                  <a:lnTo>
                    <a:pt x="115" y="220"/>
                  </a:lnTo>
                  <a:lnTo>
                    <a:pt x="33" y="220"/>
                  </a:lnTo>
                  <a:lnTo>
                    <a:pt x="3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10"/>
            <p:cNvSpPr>
              <a:spLocks/>
            </p:cNvSpPr>
            <p:nvPr userDrawn="1"/>
          </p:nvSpPr>
          <p:spPr bwMode="auto">
            <a:xfrm>
              <a:off x="2441" y="196"/>
              <a:ext cx="264" cy="258"/>
            </a:xfrm>
            <a:custGeom>
              <a:avLst/>
              <a:gdLst>
                <a:gd name="T0" fmla="*/ 67 w 112"/>
                <a:gd name="T1" fmla="*/ 54 h 109"/>
                <a:gd name="T2" fmla="*/ 67 w 112"/>
                <a:gd name="T3" fmla="*/ 66 h 109"/>
                <a:gd name="T4" fmla="*/ 96 w 112"/>
                <a:gd name="T5" fmla="*/ 66 h 109"/>
                <a:gd name="T6" fmla="*/ 59 w 112"/>
                <a:gd name="T7" fmla="*/ 97 h 109"/>
                <a:gd name="T8" fmla="*/ 14 w 112"/>
                <a:gd name="T9" fmla="*/ 55 h 109"/>
                <a:gd name="T10" fmla="*/ 60 w 112"/>
                <a:gd name="T11" fmla="*/ 12 h 109"/>
                <a:gd name="T12" fmla="*/ 96 w 112"/>
                <a:gd name="T13" fmla="*/ 29 h 109"/>
                <a:gd name="T14" fmla="*/ 106 w 112"/>
                <a:gd name="T15" fmla="*/ 21 h 109"/>
                <a:gd name="T16" fmla="*/ 59 w 112"/>
                <a:gd name="T17" fmla="*/ 0 h 109"/>
                <a:gd name="T18" fmla="*/ 0 w 112"/>
                <a:gd name="T19" fmla="*/ 55 h 109"/>
                <a:gd name="T20" fmla="*/ 58 w 112"/>
                <a:gd name="T21" fmla="*/ 109 h 109"/>
                <a:gd name="T22" fmla="*/ 112 w 112"/>
                <a:gd name="T23" fmla="*/ 59 h 109"/>
                <a:gd name="T24" fmla="*/ 112 w 112"/>
                <a:gd name="T25" fmla="*/ 54 h 109"/>
                <a:gd name="T26" fmla="*/ 67 w 112"/>
                <a:gd name="T27" fmla="*/ 54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09">
                  <a:moveTo>
                    <a:pt x="67" y="54"/>
                  </a:moveTo>
                  <a:cubicBezTo>
                    <a:pt x="67" y="66"/>
                    <a:pt x="67" y="66"/>
                    <a:pt x="67" y="66"/>
                  </a:cubicBezTo>
                  <a:cubicBezTo>
                    <a:pt x="96" y="66"/>
                    <a:pt x="96" y="66"/>
                    <a:pt x="96" y="66"/>
                  </a:cubicBezTo>
                  <a:cubicBezTo>
                    <a:pt x="96" y="83"/>
                    <a:pt x="77" y="97"/>
                    <a:pt x="59" y="97"/>
                  </a:cubicBezTo>
                  <a:cubicBezTo>
                    <a:pt x="34" y="97"/>
                    <a:pt x="14" y="77"/>
                    <a:pt x="14" y="55"/>
                  </a:cubicBezTo>
                  <a:cubicBezTo>
                    <a:pt x="14" y="31"/>
                    <a:pt x="34" y="12"/>
                    <a:pt x="60" y="12"/>
                  </a:cubicBezTo>
                  <a:cubicBezTo>
                    <a:pt x="74" y="12"/>
                    <a:pt x="88" y="19"/>
                    <a:pt x="96" y="29"/>
                  </a:cubicBezTo>
                  <a:cubicBezTo>
                    <a:pt x="106" y="21"/>
                    <a:pt x="106" y="21"/>
                    <a:pt x="106" y="21"/>
                  </a:cubicBezTo>
                  <a:cubicBezTo>
                    <a:pt x="95" y="8"/>
                    <a:pt x="77" y="0"/>
                    <a:pt x="59" y="0"/>
                  </a:cubicBezTo>
                  <a:cubicBezTo>
                    <a:pt x="26" y="0"/>
                    <a:pt x="0" y="25"/>
                    <a:pt x="0" y="55"/>
                  </a:cubicBezTo>
                  <a:cubicBezTo>
                    <a:pt x="0" y="84"/>
                    <a:pt x="26" y="109"/>
                    <a:pt x="58" y="109"/>
                  </a:cubicBezTo>
                  <a:cubicBezTo>
                    <a:pt x="90" y="109"/>
                    <a:pt x="112" y="87"/>
                    <a:pt x="112" y="59"/>
                  </a:cubicBezTo>
                  <a:cubicBezTo>
                    <a:pt x="112" y="54"/>
                    <a:pt x="112" y="54"/>
                    <a:pt x="112" y="54"/>
                  </a:cubicBezTo>
                  <a:lnTo>
                    <a:pt x="67" y="5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11"/>
            <p:cNvSpPr>
              <a:spLocks/>
            </p:cNvSpPr>
            <p:nvPr userDrawn="1"/>
          </p:nvSpPr>
          <p:spPr bwMode="auto">
            <a:xfrm>
              <a:off x="2715" y="191"/>
              <a:ext cx="262" cy="258"/>
            </a:xfrm>
            <a:custGeom>
              <a:avLst/>
              <a:gdLst>
                <a:gd name="T0" fmla="*/ 262 w 262"/>
                <a:gd name="T1" fmla="*/ 258 h 258"/>
                <a:gd name="T2" fmla="*/ 127 w 262"/>
                <a:gd name="T3" fmla="*/ 0 h 258"/>
                <a:gd name="T4" fmla="*/ 0 w 262"/>
                <a:gd name="T5" fmla="*/ 258 h 258"/>
                <a:gd name="T6" fmla="*/ 38 w 262"/>
                <a:gd name="T7" fmla="*/ 258 h 258"/>
                <a:gd name="T8" fmla="*/ 132 w 262"/>
                <a:gd name="T9" fmla="*/ 69 h 258"/>
                <a:gd name="T10" fmla="*/ 179 w 262"/>
                <a:gd name="T11" fmla="*/ 168 h 258"/>
                <a:gd name="T12" fmla="*/ 113 w 262"/>
                <a:gd name="T13" fmla="*/ 168 h 258"/>
                <a:gd name="T14" fmla="*/ 101 w 262"/>
                <a:gd name="T15" fmla="*/ 197 h 258"/>
                <a:gd name="T16" fmla="*/ 193 w 262"/>
                <a:gd name="T17" fmla="*/ 197 h 258"/>
                <a:gd name="T18" fmla="*/ 224 w 262"/>
                <a:gd name="T19" fmla="*/ 258 h 258"/>
                <a:gd name="T20" fmla="*/ 262 w 262"/>
                <a:gd name="T21" fmla="*/ 258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2" h="258">
                  <a:moveTo>
                    <a:pt x="262" y="258"/>
                  </a:moveTo>
                  <a:lnTo>
                    <a:pt x="127" y="0"/>
                  </a:lnTo>
                  <a:lnTo>
                    <a:pt x="0" y="258"/>
                  </a:lnTo>
                  <a:lnTo>
                    <a:pt x="38" y="258"/>
                  </a:lnTo>
                  <a:lnTo>
                    <a:pt x="132" y="69"/>
                  </a:lnTo>
                  <a:lnTo>
                    <a:pt x="179" y="168"/>
                  </a:lnTo>
                  <a:lnTo>
                    <a:pt x="113" y="168"/>
                  </a:lnTo>
                  <a:lnTo>
                    <a:pt x="101" y="197"/>
                  </a:lnTo>
                  <a:lnTo>
                    <a:pt x="193" y="197"/>
                  </a:lnTo>
                  <a:lnTo>
                    <a:pt x="224" y="258"/>
                  </a:lnTo>
                  <a:lnTo>
                    <a:pt x="262" y="2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1" name="Freeform 12"/>
            <p:cNvSpPr>
              <a:spLocks/>
            </p:cNvSpPr>
            <p:nvPr userDrawn="1"/>
          </p:nvSpPr>
          <p:spPr bwMode="auto">
            <a:xfrm>
              <a:off x="2960" y="203"/>
              <a:ext cx="163" cy="246"/>
            </a:xfrm>
            <a:custGeom>
              <a:avLst/>
              <a:gdLst>
                <a:gd name="T0" fmla="*/ 100 w 163"/>
                <a:gd name="T1" fmla="*/ 29 h 246"/>
                <a:gd name="T2" fmla="*/ 163 w 163"/>
                <a:gd name="T3" fmla="*/ 29 h 246"/>
                <a:gd name="T4" fmla="*/ 163 w 163"/>
                <a:gd name="T5" fmla="*/ 0 h 246"/>
                <a:gd name="T6" fmla="*/ 0 w 163"/>
                <a:gd name="T7" fmla="*/ 0 h 246"/>
                <a:gd name="T8" fmla="*/ 0 w 163"/>
                <a:gd name="T9" fmla="*/ 29 h 246"/>
                <a:gd name="T10" fmla="*/ 64 w 163"/>
                <a:gd name="T11" fmla="*/ 29 h 246"/>
                <a:gd name="T12" fmla="*/ 64 w 163"/>
                <a:gd name="T13" fmla="*/ 246 h 246"/>
                <a:gd name="T14" fmla="*/ 100 w 163"/>
                <a:gd name="T15" fmla="*/ 246 h 246"/>
                <a:gd name="T16" fmla="*/ 100 w 163"/>
                <a:gd name="T17" fmla="*/ 29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3" h="246">
                  <a:moveTo>
                    <a:pt x="100" y="29"/>
                  </a:moveTo>
                  <a:lnTo>
                    <a:pt x="163" y="29"/>
                  </a:lnTo>
                  <a:lnTo>
                    <a:pt x="163" y="0"/>
                  </a:lnTo>
                  <a:lnTo>
                    <a:pt x="0" y="0"/>
                  </a:lnTo>
                  <a:lnTo>
                    <a:pt x="0" y="29"/>
                  </a:lnTo>
                  <a:lnTo>
                    <a:pt x="64" y="29"/>
                  </a:lnTo>
                  <a:lnTo>
                    <a:pt x="64" y="246"/>
                  </a:lnTo>
                  <a:lnTo>
                    <a:pt x="100" y="246"/>
                  </a:lnTo>
                  <a:lnTo>
                    <a:pt x="100"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3"/>
            <p:cNvSpPr>
              <a:spLocks/>
            </p:cNvSpPr>
            <p:nvPr userDrawn="1"/>
          </p:nvSpPr>
          <p:spPr bwMode="auto">
            <a:xfrm>
              <a:off x="3171" y="203"/>
              <a:ext cx="144" cy="246"/>
            </a:xfrm>
            <a:custGeom>
              <a:avLst/>
              <a:gdLst>
                <a:gd name="T0" fmla="*/ 0 w 144"/>
                <a:gd name="T1" fmla="*/ 246 h 246"/>
                <a:gd name="T2" fmla="*/ 144 w 144"/>
                <a:gd name="T3" fmla="*/ 246 h 246"/>
                <a:gd name="T4" fmla="*/ 144 w 144"/>
                <a:gd name="T5" fmla="*/ 218 h 246"/>
                <a:gd name="T6" fmla="*/ 33 w 144"/>
                <a:gd name="T7" fmla="*/ 218 h 246"/>
                <a:gd name="T8" fmla="*/ 33 w 144"/>
                <a:gd name="T9" fmla="*/ 137 h 246"/>
                <a:gd name="T10" fmla="*/ 141 w 144"/>
                <a:gd name="T11" fmla="*/ 137 h 246"/>
                <a:gd name="T12" fmla="*/ 141 w 144"/>
                <a:gd name="T13" fmla="*/ 111 h 246"/>
                <a:gd name="T14" fmla="*/ 33 w 144"/>
                <a:gd name="T15" fmla="*/ 111 h 246"/>
                <a:gd name="T16" fmla="*/ 33 w 144"/>
                <a:gd name="T17" fmla="*/ 29 h 246"/>
                <a:gd name="T18" fmla="*/ 144 w 144"/>
                <a:gd name="T19" fmla="*/ 29 h 246"/>
                <a:gd name="T20" fmla="*/ 144 w 144"/>
                <a:gd name="T21" fmla="*/ 0 h 246"/>
                <a:gd name="T22" fmla="*/ 0 w 144"/>
                <a:gd name="T23" fmla="*/ 0 h 246"/>
                <a:gd name="T24" fmla="*/ 0 w 144"/>
                <a:gd name="T25" fmla="*/ 24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4" h="246">
                  <a:moveTo>
                    <a:pt x="0" y="246"/>
                  </a:moveTo>
                  <a:lnTo>
                    <a:pt x="144" y="246"/>
                  </a:lnTo>
                  <a:lnTo>
                    <a:pt x="144" y="218"/>
                  </a:lnTo>
                  <a:lnTo>
                    <a:pt x="33" y="218"/>
                  </a:lnTo>
                  <a:lnTo>
                    <a:pt x="33" y="137"/>
                  </a:lnTo>
                  <a:lnTo>
                    <a:pt x="141" y="137"/>
                  </a:lnTo>
                  <a:lnTo>
                    <a:pt x="141" y="111"/>
                  </a:lnTo>
                  <a:lnTo>
                    <a:pt x="33" y="111"/>
                  </a:lnTo>
                  <a:lnTo>
                    <a:pt x="33" y="29"/>
                  </a:lnTo>
                  <a:lnTo>
                    <a:pt x="144" y="29"/>
                  </a:lnTo>
                  <a:lnTo>
                    <a:pt x="144" y="0"/>
                  </a:lnTo>
                  <a:lnTo>
                    <a:pt x="0" y="0"/>
                  </a:lnTo>
                  <a:lnTo>
                    <a:pt x="0" y="2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4"/>
            <p:cNvSpPr>
              <a:spLocks/>
            </p:cNvSpPr>
            <p:nvPr userDrawn="1"/>
          </p:nvSpPr>
          <p:spPr bwMode="auto">
            <a:xfrm>
              <a:off x="3360" y="196"/>
              <a:ext cx="170" cy="258"/>
            </a:xfrm>
            <a:custGeom>
              <a:avLst/>
              <a:gdLst>
                <a:gd name="T0" fmla="*/ 68 w 72"/>
                <a:gd name="T1" fmla="*/ 16 h 109"/>
                <a:gd name="T2" fmla="*/ 39 w 72"/>
                <a:gd name="T3" fmla="*/ 0 h 109"/>
                <a:gd name="T4" fmla="*/ 5 w 72"/>
                <a:gd name="T5" fmla="*/ 27 h 109"/>
                <a:gd name="T6" fmla="*/ 30 w 72"/>
                <a:gd name="T7" fmla="*/ 54 h 109"/>
                <a:gd name="T8" fmla="*/ 38 w 72"/>
                <a:gd name="T9" fmla="*/ 57 h 109"/>
                <a:gd name="T10" fmla="*/ 58 w 72"/>
                <a:gd name="T11" fmla="*/ 77 h 109"/>
                <a:gd name="T12" fmla="*/ 36 w 72"/>
                <a:gd name="T13" fmla="*/ 97 h 109"/>
                <a:gd name="T14" fmla="*/ 14 w 72"/>
                <a:gd name="T15" fmla="*/ 77 h 109"/>
                <a:gd name="T16" fmla="*/ 0 w 72"/>
                <a:gd name="T17" fmla="*/ 80 h 109"/>
                <a:gd name="T18" fmla="*/ 35 w 72"/>
                <a:gd name="T19" fmla="*/ 109 h 109"/>
                <a:gd name="T20" fmla="*/ 72 w 72"/>
                <a:gd name="T21" fmla="*/ 77 h 109"/>
                <a:gd name="T22" fmla="*/ 43 w 72"/>
                <a:gd name="T23" fmla="*/ 45 h 109"/>
                <a:gd name="T24" fmla="*/ 35 w 72"/>
                <a:gd name="T25" fmla="*/ 42 h 109"/>
                <a:gd name="T26" fmla="*/ 19 w 72"/>
                <a:gd name="T27" fmla="*/ 27 h 109"/>
                <a:gd name="T28" fmla="*/ 38 w 72"/>
                <a:gd name="T29" fmla="*/ 13 h 109"/>
                <a:gd name="T30" fmla="*/ 57 w 72"/>
                <a:gd name="T31" fmla="*/ 22 h 109"/>
                <a:gd name="T32" fmla="*/ 68 w 72"/>
                <a:gd name="T33" fmla="*/ 1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109">
                  <a:moveTo>
                    <a:pt x="68" y="16"/>
                  </a:moveTo>
                  <a:cubicBezTo>
                    <a:pt x="62" y="6"/>
                    <a:pt x="51" y="0"/>
                    <a:pt x="39" y="0"/>
                  </a:cubicBezTo>
                  <a:cubicBezTo>
                    <a:pt x="21" y="0"/>
                    <a:pt x="5" y="11"/>
                    <a:pt x="5" y="27"/>
                  </a:cubicBezTo>
                  <a:cubicBezTo>
                    <a:pt x="5" y="42"/>
                    <a:pt x="17" y="49"/>
                    <a:pt x="30" y="54"/>
                  </a:cubicBezTo>
                  <a:cubicBezTo>
                    <a:pt x="38" y="57"/>
                    <a:pt x="38" y="57"/>
                    <a:pt x="38" y="57"/>
                  </a:cubicBezTo>
                  <a:cubicBezTo>
                    <a:pt x="48" y="61"/>
                    <a:pt x="58" y="66"/>
                    <a:pt x="58" y="77"/>
                  </a:cubicBezTo>
                  <a:cubicBezTo>
                    <a:pt x="58" y="88"/>
                    <a:pt x="49" y="97"/>
                    <a:pt x="36" y="97"/>
                  </a:cubicBezTo>
                  <a:cubicBezTo>
                    <a:pt x="24" y="97"/>
                    <a:pt x="14" y="89"/>
                    <a:pt x="14" y="77"/>
                  </a:cubicBezTo>
                  <a:cubicBezTo>
                    <a:pt x="0" y="80"/>
                    <a:pt x="0" y="80"/>
                    <a:pt x="0" y="80"/>
                  </a:cubicBezTo>
                  <a:cubicBezTo>
                    <a:pt x="2" y="97"/>
                    <a:pt x="17" y="109"/>
                    <a:pt x="35" y="109"/>
                  </a:cubicBezTo>
                  <a:cubicBezTo>
                    <a:pt x="56" y="109"/>
                    <a:pt x="72" y="96"/>
                    <a:pt x="72" y="77"/>
                  </a:cubicBezTo>
                  <a:cubicBezTo>
                    <a:pt x="72" y="59"/>
                    <a:pt x="60" y="51"/>
                    <a:pt x="43" y="45"/>
                  </a:cubicBezTo>
                  <a:cubicBezTo>
                    <a:pt x="35" y="42"/>
                    <a:pt x="35" y="42"/>
                    <a:pt x="35" y="42"/>
                  </a:cubicBezTo>
                  <a:cubicBezTo>
                    <a:pt x="28" y="40"/>
                    <a:pt x="19" y="36"/>
                    <a:pt x="19" y="27"/>
                  </a:cubicBezTo>
                  <a:cubicBezTo>
                    <a:pt x="19" y="18"/>
                    <a:pt x="29" y="13"/>
                    <a:pt x="38" y="13"/>
                  </a:cubicBezTo>
                  <a:cubicBezTo>
                    <a:pt x="47" y="13"/>
                    <a:pt x="53" y="16"/>
                    <a:pt x="57" y="22"/>
                  </a:cubicBezTo>
                  <a:lnTo>
                    <a:pt x="68"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6" name="Picture Placeholder 15"/>
          <p:cNvSpPr>
            <a:spLocks noGrp="1"/>
          </p:cNvSpPr>
          <p:nvPr>
            <p:ph type="pic" sz="quarter" idx="15"/>
          </p:nvPr>
        </p:nvSpPr>
        <p:spPr>
          <a:xfrm>
            <a:off x="0" y="1600200"/>
            <a:ext cx="9144000" cy="2286000"/>
          </a:xfrm>
        </p:spPr>
        <p:txBody>
          <a:bodyPr/>
          <a:lstStyle/>
          <a:p>
            <a:r>
              <a:rPr lang="en-US"/>
              <a:t>Click icon to add picture</a:t>
            </a:r>
            <a:endParaRPr lang="en-US" dirty="0"/>
          </a:p>
        </p:txBody>
      </p:sp>
      <p:sp>
        <p:nvSpPr>
          <p:cNvPr id="18" name="Picture Placeholder 17"/>
          <p:cNvSpPr>
            <a:spLocks noGrp="1"/>
          </p:cNvSpPr>
          <p:nvPr>
            <p:ph type="pic" sz="quarter" idx="16" hasCustomPrompt="1"/>
          </p:nvPr>
        </p:nvSpPr>
        <p:spPr>
          <a:xfrm>
            <a:off x="2819400" y="223838"/>
            <a:ext cx="2286000" cy="539750"/>
          </a:xfrm>
        </p:spPr>
        <p:txBody>
          <a:bodyPr/>
          <a:lstStyle>
            <a:lvl1pPr>
              <a:defRPr sz="1000"/>
            </a:lvl1pPr>
          </a:lstStyle>
          <a:p>
            <a:r>
              <a:rPr lang="en-US" dirty="0"/>
              <a:t>Insert  logo</a:t>
            </a:r>
          </a:p>
        </p:txBody>
      </p:sp>
      <p:sp>
        <p:nvSpPr>
          <p:cNvPr id="44" name="Picture Placeholder 17"/>
          <p:cNvSpPr>
            <a:spLocks noGrp="1"/>
          </p:cNvSpPr>
          <p:nvPr>
            <p:ph type="pic" sz="quarter" idx="17" hasCustomPrompt="1"/>
          </p:nvPr>
        </p:nvSpPr>
        <p:spPr>
          <a:xfrm>
            <a:off x="5562600" y="220749"/>
            <a:ext cx="2286000" cy="539750"/>
          </a:xfrm>
        </p:spPr>
        <p:txBody>
          <a:bodyPr/>
          <a:lstStyle>
            <a:lvl1pPr>
              <a:defRPr sz="1000"/>
            </a:lvl1pPr>
          </a:lstStyle>
          <a:p>
            <a:r>
              <a:rPr lang="en-US" dirty="0"/>
              <a:t>Insert  logo</a:t>
            </a:r>
          </a:p>
        </p:txBody>
      </p:sp>
      <p:sp>
        <p:nvSpPr>
          <p:cNvPr id="45" name="Rectangle 22"/>
          <p:cNvSpPr>
            <a:spLocks noGrp="1" noChangeArrowheads="1"/>
          </p:cNvSpPr>
          <p:nvPr>
            <p:ph type="ctrTitle" sz="quarter"/>
          </p:nvPr>
        </p:nvSpPr>
        <p:spPr>
          <a:xfrm>
            <a:off x="3582988" y="4370388"/>
            <a:ext cx="5027612" cy="931862"/>
          </a:xfrm>
          <a:prstGeom prst="rect">
            <a:avLst/>
          </a:prstGeom>
        </p:spPr>
        <p:txBody>
          <a:bodyPr lIns="91440" rIns="91440"/>
          <a:lstStyle>
            <a:lvl1pPr>
              <a:defRPr b="0">
                <a:solidFill>
                  <a:srgbClr val="E66E32"/>
                </a:solidFill>
              </a:defRPr>
            </a:lvl1pPr>
          </a:lstStyle>
          <a:p>
            <a:pPr lvl="0"/>
            <a:r>
              <a:rPr lang="en-US" altLang="en-US" noProof="0"/>
              <a:t>Click to edit Master title style</a:t>
            </a:r>
            <a:endParaRPr lang="en-US" altLang="en-US" noProof="0" dirty="0"/>
          </a:p>
        </p:txBody>
      </p:sp>
    </p:spTree>
    <p:extLst>
      <p:ext uri="{BB962C8B-B14F-4D97-AF65-F5344CB8AC3E}">
        <p14:creationId xmlns:p14="http://schemas.microsoft.com/office/powerpoint/2010/main" val="2515139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ection Divi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590800"/>
            <a:ext cx="9144000" cy="1600200"/>
          </a:xfrm>
          <a:solidFill>
            <a:schemeClr val="accent3"/>
          </a:solidFill>
        </p:spPr>
        <p:txBody>
          <a:bodyPr/>
          <a:lstStyle>
            <a:lvl1pPr algn="ctr">
              <a:defRPr sz="3200" b="0">
                <a:solidFill>
                  <a:schemeClr val="bg1"/>
                </a:solidFill>
                <a:latin typeface="Arial" pitchFamily="34" charset="0"/>
                <a:cs typeface="Arial" pitchFamily="34" charset="0"/>
              </a:defRPr>
            </a:lvl1pPr>
          </a:lstStyle>
          <a:p>
            <a:r>
              <a:rPr lang="en-US" dirty="0"/>
              <a:t>CLICK TO EDIT MASTER TITLE STYLE</a:t>
            </a:r>
          </a:p>
        </p:txBody>
      </p:sp>
      <p:sp>
        <p:nvSpPr>
          <p:cNvPr id="4" name="Picture Placeholder 3"/>
          <p:cNvSpPr>
            <a:spLocks noGrp="1"/>
          </p:cNvSpPr>
          <p:nvPr>
            <p:ph type="pic" sz="quarter" idx="12" hasCustomPrompt="1"/>
          </p:nvPr>
        </p:nvSpPr>
        <p:spPr>
          <a:xfrm>
            <a:off x="0" y="0"/>
            <a:ext cx="9144000" cy="6858000"/>
          </a:xfrm>
        </p:spPr>
        <p:txBody>
          <a:bodyPr/>
          <a:lstStyle>
            <a:lvl1pPr>
              <a:defRPr baseline="0"/>
            </a:lvl1pPr>
          </a:lstStyle>
          <a:p>
            <a:r>
              <a:rPr lang="en-US" dirty="0"/>
              <a:t>Click Icon to insert picture and then send to back</a:t>
            </a:r>
          </a:p>
        </p:txBody>
      </p:sp>
    </p:spTree>
    <p:extLst>
      <p:ext uri="{BB962C8B-B14F-4D97-AF65-F5344CB8AC3E}">
        <p14:creationId xmlns:p14="http://schemas.microsoft.com/office/powerpoint/2010/main" val="386696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grpSp>
        <p:nvGrpSpPr>
          <p:cNvPr id="19" name="Group 18"/>
          <p:cNvGrpSpPr/>
          <p:nvPr userDrawn="1"/>
        </p:nvGrpSpPr>
        <p:grpSpPr>
          <a:xfrm>
            <a:off x="2057400" y="914400"/>
            <a:ext cx="5105400" cy="1346480"/>
            <a:chOff x="1066800" y="685800"/>
            <a:chExt cx="6934200" cy="1828800"/>
          </a:xfrm>
        </p:grpSpPr>
        <p:sp>
          <p:nvSpPr>
            <p:cNvPr id="2" name="Rectangle 1"/>
            <p:cNvSpPr/>
            <p:nvPr userDrawn="1"/>
          </p:nvSpPr>
          <p:spPr>
            <a:xfrm>
              <a:off x="1066800" y="685800"/>
              <a:ext cx="6934200" cy="1828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userDrawn="1"/>
          </p:nvGrpSpPr>
          <p:grpSpPr>
            <a:xfrm>
              <a:off x="1678230" y="1210094"/>
              <a:ext cx="5781677" cy="847306"/>
              <a:chOff x="1681161" y="3005347"/>
              <a:chExt cx="5781677" cy="847306"/>
            </a:xfrm>
          </p:grpSpPr>
          <p:sp>
            <p:nvSpPr>
              <p:cNvPr id="4" name="Freeform 7"/>
              <p:cNvSpPr>
                <a:spLocks/>
              </p:cNvSpPr>
              <p:nvPr userDrawn="1"/>
            </p:nvSpPr>
            <p:spPr bwMode="auto">
              <a:xfrm>
                <a:off x="1681161" y="3042322"/>
                <a:ext cx="628596" cy="793812"/>
              </a:xfrm>
              <a:custGeom>
                <a:avLst/>
                <a:gdLst>
                  <a:gd name="T0" fmla="*/ 140 w 799"/>
                  <a:gd name="T1" fmla="*/ 437 h 1009"/>
                  <a:gd name="T2" fmla="*/ 140 w 799"/>
                  <a:gd name="T3" fmla="*/ 0 h 1009"/>
                  <a:gd name="T4" fmla="*/ 0 w 799"/>
                  <a:gd name="T5" fmla="*/ 0 h 1009"/>
                  <a:gd name="T6" fmla="*/ 0 w 799"/>
                  <a:gd name="T7" fmla="*/ 1009 h 1009"/>
                  <a:gd name="T8" fmla="*/ 140 w 799"/>
                  <a:gd name="T9" fmla="*/ 1009 h 1009"/>
                  <a:gd name="T10" fmla="*/ 140 w 799"/>
                  <a:gd name="T11" fmla="*/ 588 h 1009"/>
                  <a:gd name="T12" fmla="*/ 194 w 799"/>
                  <a:gd name="T13" fmla="*/ 539 h 1009"/>
                  <a:gd name="T14" fmla="*/ 612 w 799"/>
                  <a:gd name="T15" fmla="*/ 1009 h 1009"/>
                  <a:gd name="T16" fmla="*/ 799 w 799"/>
                  <a:gd name="T17" fmla="*/ 1009 h 1009"/>
                  <a:gd name="T18" fmla="*/ 291 w 799"/>
                  <a:gd name="T19" fmla="*/ 454 h 1009"/>
                  <a:gd name="T20" fmla="*/ 789 w 799"/>
                  <a:gd name="T21" fmla="*/ 0 h 1009"/>
                  <a:gd name="T22" fmla="*/ 610 w 799"/>
                  <a:gd name="T23" fmla="*/ 0 h 1009"/>
                  <a:gd name="T24" fmla="*/ 140 w 799"/>
                  <a:gd name="T25" fmla="*/ 437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9" h="1009">
                    <a:moveTo>
                      <a:pt x="140" y="437"/>
                    </a:moveTo>
                    <a:lnTo>
                      <a:pt x="140" y="0"/>
                    </a:lnTo>
                    <a:lnTo>
                      <a:pt x="0" y="0"/>
                    </a:lnTo>
                    <a:lnTo>
                      <a:pt x="0" y="1009"/>
                    </a:lnTo>
                    <a:lnTo>
                      <a:pt x="140" y="1009"/>
                    </a:lnTo>
                    <a:lnTo>
                      <a:pt x="140" y="588"/>
                    </a:lnTo>
                    <a:lnTo>
                      <a:pt x="194" y="539"/>
                    </a:lnTo>
                    <a:lnTo>
                      <a:pt x="612" y="1009"/>
                    </a:lnTo>
                    <a:lnTo>
                      <a:pt x="799" y="1009"/>
                    </a:lnTo>
                    <a:lnTo>
                      <a:pt x="291" y="454"/>
                    </a:lnTo>
                    <a:lnTo>
                      <a:pt x="789" y="0"/>
                    </a:lnTo>
                    <a:lnTo>
                      <a:pt x="610" y="0"/>
                    </a:lnTo>
                    <a:lnTo>
                      <a:pt x="140" y="43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8"/>
              <p:cNvSpPr>
                <a:spLocks noEditPoints="1"/>
              </p:cNvSpPr>
              <p:nvPr userDrawn="1"/>
            </p:nvSpPr>
            <p:spPr bwMode="auto">
              <a:xfrm>
                <a:off x="2346736" y="3025801"/>
                <a:ext cx="758406" cy="826852"/>
              </a:xfrm>
              <a:custGeom>
                <a:avLst/>
                <a:gdLst>
                  <a:gd name="T0" fmla="*/ 115 w 408"/>
                  <a:gd name="T1" fmla="*/ 87 h 445"/>
                  <a:gd name="T2" fmla="*/ 167 w 408"/>
                  <a:gd name="T3" fmla="*/ 42 h 445"/>
                  <a:gd name="T4" fmla="*/ 222 w 408"/>
                  <a:gd name="T5" fmla="*/ 89 h 445"/>
                  <a:gd name="T6" fmla="*/ 166 w 408"/>
                  <a:gd name="T7" fmla="*/ 154 h 445"/>
                  <a:gd name="T8" fmla="*/ 158 w 408"/>
                  <a:gd name="T9" fmla="*/ 159 h 445"/>
                  <a:gd name="T10" fmla="*/ 143 w 408"/>
                  <a:gd name="T11" fmla="*/ 141 h 445"/>
                  <a:gd name="T12" fmla="*/ 115 w 408"/>
                  <a:gd name="T13" fmla="*/ 87 h 445"/>
                  <a:gd name="T14" fmla="*/ 324 w 408"/>
                  <a:gd name="T15" fmla="*/ 341 h 445"/>
                  <a:gd name="T16" fmla="*/ 381 w 408"/>
                  <a:gd name="T17" fmla="*/ 280 h 445"/>
                  <a:gd name="T18" fmla="*/ 344 w 408"/>
                  <a:gd name="T19" fmla="*/ 245 h 445"/>
                  <a:gd name="T20" fmla="*/ 242 w 408"/>
                  <a:gd name="T21" fmla="*/ 348 h 445"/>
                  <a:gd name="T22" fmla="*/ 242 w 408"/>
                  <a:gd name="T23" fmla="*/ 348 h 445"/>
                  <a:gd name="T24" fmla="*/ 142 w 408"/>
                  <a:gd name="T25" fmla="*/ 397 h 445"/>
                  <a:gd name="T26" fmla="*/ 55 w 408"/>
                  <a:gd name="T27" fmla="*/ 319 h 445"/>
                  <a:gd name="T28" fmla="*/ 140 w 408"/>
                  <a:gd name="T29" fmla="*/ 229 h 445"/>
                  <a:gd name="T30" fmla="*/ 146 w 408"/>
                  <a:gd name="T31" fmla="*/ 225 h 445"/>
                  <a:gd name="T32" fmla="*/ 220 w 408"/>
                  <a:gd name="T33" fmla="*/ 307 h 445"/>
                  <a:gd name="T34" fmla="*/ 258 w 408"/>
                  <a:gd name="T35" fmla="*/ 269 h 445"/>
                  <a:gd name="T36" fmla="*/ 191 w 408"/>
                  <a:gd name="T37" fmla="*/ 195 h 445"/>
                  <a:gd name="T38" fmla="*/ 277 w 408"/>
                  <a:gd name="T39" fmla="*/ 89 h 445"/>
                  <a:gd name="T40" fmla="*/ 168 w 408"/>
                  <a:gd name="T41" fmla="*/ 0 h 445"/>
                  <a:gd name="T42" fmla="*/ 60 w 408"/>
                  <a:gd name="T43" fmla="*/ 94 h 445"/>
                  <a:gd name="T44" fmla="*/ 112 w 408"/>
                  <a:gd name="T45" fmla="*/ 187 h 445"/>
                  <a:gd name="T46" fmla="*/ 83 w 408"/>
                  <a:gd name="T47" fmla="*/ 206 h 445"/>
                  <a:gd name="T48" fmla="*/ 0 w 408"/>
                  <a:gd name="T49" fmla="*/ 319 h 445"/>
                  <a:gd name="T50" fmla="*/ 144 w 408"/>
                  <a:gd name="T51" fmla="*/ 445 h 445"/>
                  <a:gd name="T52" fmla="*/ 285 w 408"/>
                  <a:gd name="T53" fmla="*/ 378 h 445"/>
                  <a:gd name="T54" fmla="*/ 336 w 408"/>
                  <a:gd name="T55" fmla="*/ 436 h 445"/>
                  <a:gd name="T56" fmla="*/ 408 w 408"/>
                  <a:gd name="T57" fmla="*/ 436 h 445"/>
                  <a:gd name="T58" fmla="*/ 324 w 408"/>
                  <a:gd name="T59" fmla="*/ 341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08" h="445">
                    <a:moveTo>
                      <a:pt x="115" y="87"/>
                    </a:moveTo>
                    <a:cubicBezTo>
                      <a:pt x="115" y="60"/>
                      <a:pt x="139" y="42"/>
                      <a:pt x="167" y="42"/>
                    </a:cubicBezTo>
                    <a:cubicBezTo>
                      <a:pt x="198" y="42"/>
                      <a:pt x="222" y="59"/>
                      <a:pt x="222" y="89"/>
                    </a:cubicBezTo>
                    <a:cubicBezTo>
                      <a:pt x="222" y="120"/>
                      <a:pt x="190" y="137"/>
                      <a:pt x="166" y="154"/>
                    </a:cubicBezTo>
                    <a:cubicBezTo>
                      <a:pt x="158" y="159"/>
                      <a:pt x="158" y="159"/>
                      <a:pt x="158" y="159"/>
                    </a:cubicBezTo>
                    <a:cubicBezTo>
                      <a:pt x="143" y="141"/>
                      <a:pt x="143" y="141"/>
                      <a:pt x="143" y="141"/>
                    </a:cubicBezTo>
                    <a:cubicBezTo>
                      <a:pt x="129" y="125"/>
                      <a:pt x="115" y="109"/>
                      <a:pt x="115" y="87"/>
                    </a:cubicBezTo>
                    <a:moveTo>
                      <a:pt x="324" y="341"/>
                    </a:moveTo>
                    <a:cubicBezTo>
                      <a:pt x="381" y="280"/>
                      <a:pt x="381" y="280"/>
                      <a:pt x="381" y="280"/>
                    </a:cubicBezTo>
                    <a:cubicBezTo>
                      <a:pt x="344" y="245"/>
                      <a:pt x="344" y="245"/>
                      <a:pt x="344" y="245"/>
                    </a:cubicBezTo>
                    <a:cubicBezTo>
                      <a:pt x="242" y="348"/>
                      <a:pt x="242" y="348"/>
                      <a:pt x="242" y="348"/>
                    </a:cubicBezTo>
                    <a:cubicBezTo>
                      <a:pt x="242" y="348"/>
                      <a:pt x="242" y="348"/>
                      <a:pt x="242" y="348"/>
                    </a:cubicBezTo>
                    <a:cubicBezTo>
                      <a:pt x="214" y="372"/>
                      <a:pt x="182" y="397"/>
                      <a:pt x="142" y="397"/>
                    </a:cubicBezTo>
                    <a:cubicBezTo>
                      <a:pt x="97" y="397"/>
                      <a:pt x="55" y="359"/>
                      <a:pt x="55" y="319"/>
                    </a:cubicBezTo>
                    <a:cubicBezTo>
                      <a:pt x="55" y="278"/>
                      <a:pt x="108" y="249"/>
                      <a:pt x="140" y="229"/>
                    </a:cubicBezTo>
                    <a:cubicBezTo>
                      <a:pt x="146" y="225"/>
                      <a:pt x="146" y="225"/>
                      <a:pt x="146" y="225"/>
                    </a:cubicBezTo>
                    <a:cubicBezTo>
                      <a:pt x="220" y="307"/>
                      <a:pt x="220" y="307"/>
                      <a:pt x="220" y="307"/>
                    </a:cubicBezTo>
                    <a:cubicBezTo>
                      <a:pt x="258" y="269"/>
                      <a:pt x="258" y="269"/>
                      <a:pt x="258" y="269"/>
                    </a:cubicBezTo>
                    <a:cubicBezTo>
                      <a:pt x="191" y="195"/>
                      <a:pt x="191" y="195"/>
                      <a:pt x="191" y="195"/>
                    </a:cubicBezTo>
                    <a:cubicBezTo>
                      <a:pt x="231" y="169"/>
                      <a:pt x="277" y="137"/>
                      <a:pt x="277" y="89"/>
                    </a:cubicBezTo>
                    <a:cubicBezTo>
                      <a:pt x="277" y="33"/>
                      <a:pt x="226" y="0"/>
                      <a:pt x="168" y="0"/>
                    </a:cubicBezTo>
                    <a:cubicBezTo>
                      <a:pt x="107" y="0"/>
                      <a:pt x="60" y="35"/>
                      <a:pt x="60" y="94"/>
                    </a:cubicBezTo>
                    <a:cubicBezTo>
                      <a:pt x="60" y="130"/>
                      <a:pt x="85" y="161"/>
                      <a:pt x="112" y="187"/>
                    </a:cubicBezTo>
                    <a:cubicBezTo>
                      <a:pt x="83" y="206"/>
                      <a:pt x="83" y="206"/>
                      <a:pt x="83" y="206"/>
                    </a:cubicBezTo>
                    <a:cubicBezTo>
                      <a:pt x="38" y="236"/>
                      <a:pt x="0" y="265"/>
                      <a:pt x="0" y="319"/>
                    </a:cubicBezTo>
                    <a:cubicBezTo>
                      <a:pt x="0" y="393"/>
                      <a:pt x="66" y="445"/>
                      <a:pt x="144" y="445"/>
                    </a:cubicBezTo>
                    <a:cubicBezTo>
                      <a:pt x="199" y="445"/>
                      <a:pt x="249" y="416"/>
                      <a:pt x="285" y="378"/>
                    </a:cubicBezTo>
                    <a:cubicBezTo>
                      <a:pt x="336" y="436"/>
                      <a:pt x="336" y="436"/>
                      <a:pt x="336" y="436"/>
                    </a:cubicBezTo>
                    <a:cubicBezTo>
                      <a:pt x="408" y="436"/>
                      <a:pt x="408" y="436"/>
                      <a:pt x="408" y="436"/>
                    </a:cubicBezTo>
                    <a:lnTo>
                      <a:pt x="324" y="3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9"/>
              <p:cNvSpPr>
                <a:spLocks/>
              </p:cNvSpPr>
              <p:nvPr userDrawn="1"/>
            </p:nvSpPr>
            <p:spPr bwMode="auto">
              <a:xfrm>
                <a:off x="3245968" y="3042322"/>
                <a:ext cx="373698" cy="793812"/>
              </a:xfrm>
              <a:custGeom>
                <a:avLst/>
                <a:gdLst>
                  <a:gd name="T0" fmla="*/ 137 w 475"/>
                  <a:gd name="T1" fmla="*/ 0 h 1009"/>
                  <a:gd name="T2" fmla="*/ 0 w 475"/>
                  <a:gd name="T3" fmla="*/ 0 h 1009"/>
                  <a:gd name="T4" fmla="*/ 0 w 475"/>
                  <a:gd name="T5" fmla="*/ 1009 h 1009"/>
                  <a:gd name="T6" fmla="*/ 475 w 475"/>
                  <a:gd name="T7" fmla="*/ 1009 h 1009"/>
                  <a:gd name="T8" fmla="*/ 475 w 475"/>
                  <a:gd name="T9" fmla="*/ 893 h 1009"/>
                  <a:gd name="T10" fmla="*/ 137 w 475"/>
                  <a:gd name="T11" fmla="*/ 893 h 1009"/>
                  <a:gd name="T12" fmla="*/ 137 w 475"/>
                  <a:gd name="T13" fmla="*/ 0 h 1009"/>
                </a:gdLst>
                <a:ahLst/>
                <a:cxnLst>
                  <a:cxn ang="0">
                    <a:pos x="T0" y="T1"/>
                  </a:cxn>
                  <a:cxn ang="0">
                    <a:pos x="T2" y="T3"/>
                  </a:cxn>
                  <a:cxn ang="0">
                    <a:pos x="T4" y="T5"/>
                  </a:cxn>
                  <a:cxn ang="0">
                    <a:pos x="T6" y="T7"/>
                  </a:cxn>
                  <a:cxn ang="0">
                    <a:pos x="T8" y="T9"/>
                  </a:cxn>
                  <a:cxn ang="0">
                    <a:pos x="T10" y="T11"/>
                  </a:cxn>
                  <a:cxn ang="0">
                    <a:pos x="T12" y="T13"/>
                  </a:cxn>
                </a:cxnLst>
                <a:rect l="0" t="0" r="r" b="b"/>
                <a:pathLst>
                  <a:path w="475" h="1009">
                    <a:moveTo>
                      <a:pt x="137" y="0"/>
                    </a:moveTo>
                    <a:lnTo>
                      <a:pt x="0" y="0"/>
                    </a:lnTo>
                    <a:lnTo>
                      <a:pt x="0" y="1009"/>
                    </a:lnTo>
                    <a:lnTo>
                      <a:pt x="475" y="1009"/>
                    </a:lnTo>
                    <a:lnTo>
                      <a:pt x="475" y="893"/>
                    </a:lnTo>
                    <a:lnTo>
                      <a:pt x="137" y="893"/>
                    </a:lnTo>
                    <a:lnTo>
                      <a:pt x="13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10"/>
              <p:cNvSpPr>
                <a:spLocks/>
              </p:cNvSpPr>
              <p:nvPr userDrawn="1"/>
            </p:nvSpPr>
            <p:spPr bwMode="auto">
              <a:xfrm>
                <a:off x="3961891" y="3021869"/>
                <a:ext cx="852814" cy="826852"/>
              </a:xfrm>
              <a:custGeom>
                <a:avLst/>
                <a:gdLst>
                  <a:gd name="T0" fmla="*/ 273 w 459"/>
                  <a:gd name="T1" fmla="*/ 221 h 445"/>
                  <a:gd name="T2" fmla="*/ 273 w 459"/>
                  <a:gd name="T3" fmla="*/ 269 h 445"/>
                  <a:gd name="T4" fmla="*/ 394 w 459"/>
                  <a:gd name="T5" fmla="*/ 269 h 445"/>
                  <a:gd name="T6" fmla="*/ 240 w 459"/>
                  <a:gd name="T7" fmla="*/ 396 h 445"/>
                  <a:gd name="T8" fmla="*/ 58 w 459"/>
                  <a:gd name="T9" fmla="*/ 222 h 445"/>
                  <a:gd name="T10" fmla="*/ 245 w 459"/>
                  <a:gd name="T11" fmla="*/ 49 h 445"/>
                  <a:gd name="T12" fmla="*/ 393 w 459"/>
                  <a:gd name="T13" fmla="*/ 118 h 445"/>
                  <a:gd name="T14" fmla="*/ 434 w 459"/>
                  <a:gd name="T15" fmla="*/ 83 h 445"/>
                  <a:gd name="T16" fmla="*/ 243 w 459"/>
                  <a:gd name="T17" fmla="*/ 0 h 445"/>
                  <a:gd name="T18" fmla="*/ 0 w 459"/>
                  <a:gd name="T19" fmla="*/ 224 h 445"/>
                  <a:gd name="T20" fmla="*/ 237 w 459"/>
                  <a:gd name="T21" fmla="*/ 445 h 445"/>
                  <a:gd name="T22" fmla="*/ 459 w 459"/>
                  <a:gd name="T23" fmla="*/ 238 h 445"/>
                  <a:gd name="T24" fmla="*/ 459 w 459"/>
                  <a:gd name="T25" fmla="*/ 221 h 445"/>
                  <a:gd name="T26" fmla="*/ 273 w 459"/>
                  <a:gd name="T27" fmla="*/ 221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9" h="445">
                    <a:moveTo>
                      <a:pt x="273" y="221"/>
                    </a:moveTo>
                    <a:cubicBezTo>
                      <a:pt x="273" y="269"/>
                      <a:pt x="273" y="269"/>
                      <a:pt x="273" y="269"/>
                    </a:cubicBezTo>
                    <a:cubicBezTo>
                      <a:pt x="394" y="269"/>
                      <a:pt x="394" y="269"/>
                      <a:pt x="394" y="269"/>
                    </a:cubicBezTo>
                    <a:cubicBezTo>
                      <a:pt x="391" y="339"/>
                      <a:pt x="313" y="396"/>
                      <a:pt x="240" y="396"/>
                    </a:cubicBezTo>
                    <a:cubicBezTo>
                      <a:pt x="139" y="396"/>
                      <a:pt x="58" y="311"/>
                      <a:pt x="58" y="222"/>
                    </a:cubicBezTo>
                    <a:cubicBezTo>
                      <a:pt x="58" y="126"/>
                      <a:pt x="140" y="49"/>
                      <a:pt x="245" y="49"/>
                    </a:cubicBezTo>
                    <a:cubicBezTo>
                      <a:pt x="303" y="49"/>
                      <a:pt x="359" y="77"/>
                      <a:pt x="393" y="118"/>
                    </a:cubicBezTo>
                    <a:cubicBezTo>
                      <a:pt x="434" y="83"/>
                      <a:pt x="434" y="83"/>
                      <a:pt x="434" y="83"/>
                    </a:cubicBezTo>
                    <a:cubicBezTo>
                      <a:pt x="388" y="30"/>
                      <a:pt x="316" y="0"/>
                      <a:pt x="243" y="0"/>
                    </a:cubicBezTo>
                    <a:cubicBezTo>
                      <a:pt x="108" y="0"/>
                      <a:pt x="0" y="101"/>
                      <a:pt x="0" y="224"/>
                    </a:cubicBezTo>
                    <a:cubicBezTo>
                      <a:pt x="0" y="342"/>
                      <a:pt x="105" y="445"/>
                      <a:pt x="237" y="445"/>
                    </a:cubicBezTo>
                    <a:cubicBezTo>
                      <a:pt x="368" y="445"/>
                      <a:pt x="459" y="355"/>
                      <a:pt x="459" y="238"/>
                    </a:cubicBezTo>
                    <a:cubicBezTo>
                      <a:pt x="459" y="221"/>
                      <a:pt x="459" y="221"/>
                      <a:pt x="459" y="221"/>
                    </a:cubicBezTo>
                    <a:lnTo>
                      <a:pt x="273" y="22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11"/>
              <p:cNvSpPr>
                <a:spLocks/>
              </p:cNvSpPr>
              <p:nvPr userDrawn="1"/>
            </p:nvSpPr>
            <p:spPr bwMode="auto">
              <a:xfrm>
                <a:off x="4839094" y="3005347"/>
                <a:ext cx="843373" cy="826852"/>
              </a:xfrm>
              <a:custGeom>
                <a:avLst/>
                <a:gdLst>
                  <a:gd name="T0" fmla="*/ 1072 w 1072"/>
                  <a:gd name="T1" fmla="*/ 1051 h 1051"/>
                  <a:gd name="T2" fmla="*/ 529 w 1072"/>
                  <a:gd name="T3" fmla="*/ 0 h 1051"/>
                  <a:gd name="T4" fmla="*/ 0 w 1072"/>
                  <a:gd name="T5" fmla="*/ 1051 h 1051"/>
                  <a:gd name="T6" fmla="*/ 163 w 1072"/>
                  <a:gd name="T7" fmla="*/ 1051 h 1051"/>
                  <a:gd name="T8" fmla="*/ 543 w 1072"/>
                  <a:gd name="T9" fmla="*/ 276 h 1051"/>
                  <a:gd name="T10" fmla="*/ 741 w 1072"/>
                  <a:gd name="T11" fmla="*/ 683 h 1051"/>
                  <a:gd name="T12" fmla="*/ 472 w 1072"/>
                  <a:gd name="T13" fmla="*/ 683 h 1051"/>
                  <a:gd name="T14" fmla="*/ 422 w 1072"/>
                  <a:gd name="T15" fmla="*/ 798 h 1051"/>
                  <a:gd name="T16" fmla="*/ 798 w 1072"/>
                  <a:gd name="T17" fmla="*/ 798 h 1051"/>
                  <a:gd name="T18" fmla="*/ 923 w 1072"/>
                  <a:gd name="T19" fmla="*/ 1051 h 1051"/>
                  <a:gd name="T20" fmla="*/ 1072 w 1072"/>
                  <a:gd name="T21" fmla="*/ 1051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72" h="1051">
                    <a:moveTo>
                      <a:pt x="1072" y="1051"/>
                    </a:moveTo>
                    <a:lnTo>
                      <a:pt x="529" y="0"/>
                    </a:lnTo>
                    <a:lnTo>
                      <a:pt x="0" y="1051"/>
                    </a:lnTo>
                    <a:lnTo>
                      <a:pt x="163" y="1051"/>
                    </a:lnTo>
                    <a:lnTo>
                      <a:pt x="543" y="276"/>
                    </a:lnTo>
                    <a:lnTo>
                      <a:pt x="741" y="683"/>
                    </a:lnTo>
                    <a:lnTo>
                      <a:pt x="472" y="683"/>
                    </a:lnTo>
                    <a:lnTo>
                      <a:pt x="422" y="798"/>
                    </a:lnTo>
                    <a:lnTo>
                      <a:pt x="798" y="798"/>
                    </a:lnTo>
                    <a:lnTo>
                      <a:pt x="923" y="1051"/>
                    </a:lnTo>
                    <a:lnTo>
                      <a:pt x="1072" y="105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12"/>
              <p:cNvSpPr>
                <a:spLocks/>
              </p:cNvSpPr>
              <p:nvPr userDrawn="1"/>
            </p:nvSpPr>
            <p:spPr bwMode="auto">
              <a:xfrm>
                <a:off x="5632119" y="3038390"/>
                <a:ext cx="523962" cy="793812"/>
              </a:xfrm>
              <a:custGeom>
                <a:avLst/>
                <a:gdLst>
                  <a:gd name="T0" fmla="*/ 402 w 666"/>
                  <a:gd name="T1" fmla="*/ 116 h 1009"/>
                  <a:gd name="T2" fmla="*/ 666 w 666"/>
                  <a:gd name="T3" fmla="*/ 116 h 1009"/>
                  <a:gd name="T4" fmla="*/ 666 w 666"/>
                  <a:gd name="T5" fmla="*/ 0 h 1009"/>
                  <a:gd name="T6" fmla="*/ 0 w 666"/>
                  <a:gd name="T7" fmla="*/ 0 h 1009"/>
                  <a:gd name="T8" fmla="*/ 0 w 666"/>
                  <a:gd name="T9" fmla="*/ 116 h 1009"/>
                  <a:gd name="T10" fmla="*/ 265 w 666"/>
                  <a:gd name="T11" fmla="*/ 116 h 1009"/>
                  <a:gd name="T12" fmla="*/ 265 w 666"/>
                  <a:gd name="T13" fmla="*/ 1009 h 1009"/>
                  <a:gd name="T14" fmla="*/ 402 w 666"/>
                  <a:gd name="T15" fmla="*/ 1009 h 1009"/>
                  <a:gd name="T16" fmla="*/ 402 w 666"/>
                  <a:gd name="T17" fmla="*/ 116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66" h="1009">
                    <a:moveTo>
                      <a:pt x="402" y="116"/>
                    </a:moveTo>
                    <a:lnTo>
                      <a:pt x="666" y="116"/>
                    </a:lnTo>
                    <a:lnTo>
                      <a:pt x="666" y="0"/>
                    </a:lnTo>
                    <a:lnTo>
                      <a:pt x="0" y="0"/>
                    </a:lnTo>
                    <a:lnTo>
                      <a:pt x="0" y="116"/>
                    </a:lnTo>
                    <a:lnTo>
                      <a:pt x="265" y="116"/>
                    </a:lnTo>
                    <a:lnTo>
                      <a:pt x="265" y="1009"/>
                    </a:lnTo>
                    <a:lnTo>
                      <a:pt x="402" y="1009"/>
                    </a:lnTo>
                    <a:lnTo>
                      <a:pt x="402" y="1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3"/>
              <p:cNvSpPr>
                <a:spLocks/>
              </p:cNvSpPr>
              <p:nvPr userDrawn="1"/>
            </p:nvSpPr>
            <p:spPr bwMode="auto">
              <a:xfrm>
                <a:off x="6304772" y="3038390"/>
                <a:ext cx="468106" cy="793812"/>
              </a:xfrm>
              <a:custGeom>
                <a:avLst/>
                <a:gdLst>
                  <a:gd name="T0" fmla="*/ 0 w 595"/>
                  <a:gd name="T1" fmla="*/ 1009 h 1009"/>
                  <a:gd name="T2" fmla="*/ 595 w 595"/>
                  <a:gd name="T3" fmla="*/ 1009 h 1009"/>
                  <a:gd name="T4" fmla="*/ 595 w 595"/>
                  <a:gd name="T5" fmla="*/ 893 h 1009"/>
                  <a:gd name="T6" fmla="*/ 140 w 595"/>
                  <a:gd name="T7" fmla="*/ 893 h 1009"/>
                  <a:gd name="T8" fmla="*/ 140 w 595"/>
                  <a:gd name="T9" fmla="*/ 567 h 1009"/>
                  <a:gd name="T10" fmla="*/ 584 w 595"/>
                  <a:gd name="T11" fmla="*/ 567 h 1009"/>
                  <a:gd name="T12" fmla="*/ 584 w 595"/>
                  <a:gd name="T13" fmla="*/ 454 h 1009"/>
                  <a:gd name="T14" fmla="*/ 140 w 595"/>
                  <a:gd name="T15" fmla="*/ 454 h 1009"/>
                  <a:gd name="T16" fmla="*/ 140 w 595"/>
                  <a:gd name="T17" fmla="*/ 116 h 1009"/>
                  <a:gd name="T18" fmla="*/ 595 w 595"/>
                  <a:gd name="T19" fmla="*/ 116 h 1009"/>
                  <a:gd name="T20" fmla="*/ 595 w 595"/>
                  <a:gd name="T21" fmla="*/ 0 h 1009"/>
                  <a:gd name="T22" fmla="*/ 0 w 595"/>
                  <a:gd name="T23" fmla="*/ 0 h 1009"/>
                  <a:gd name="T24" fmla="*/ 0 w 595"/>
                  <a:gd name="T25" fmla="*/ 1009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5" h="1009">
                    <a:moveTo>
                      <a:pt x="0" y="1009"/>
                    </a:moveTo>
                    <a:lnTo>
                      <a:pt x="595" y="1009"/>
                    </a:lnTo>
                    <a:lnTo>
                      <a:pt x="595" y="893"/>
                    </a:lnTo>
                    <a:lnTo>
                      <a:pt x="140" y="893"/>
                    </a:lnTo>
                    <a:lnTo>
                      <a:pt x="140" y="567"/>
                    </a:lnTo>
                    <a:lnTo>
                      <a:pt x="584" y="567"/>
                    </a:lnTo>
                    <a:lnTo>
                      <a:pt x="584" y="454"/>
                    </a:lnTo>
                    <a:lnTo>
                      <a:pt x="140" y="454"/>
                    </a:lnTo>
                    <a:lnTo>
                      <a:pt x="140" y="116"/>
                    </a:lnTo>
                    <a:lnTo>
                      <a:pt x="595" y="116"/>
                    </a:lnTo>
                    <a:lnTo>
                      <a:pt x="595" y="0"/>
                    </a:lnTo>
                    <a:lnTo>
                      <a:pt x="0" y="0"/>
                    </a:lnTo>
                    <a:lnTo>
                      <a:pt x="0" y="100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4"/>
              <p:cNvSpPr>
                <a:spLocks/>
              </p:cNvSpPr>
              <p:nvPr userDrawn="1"/>
            </p:nvSpPr>
            <p:spPr bwMode="auto">
              <a:xfrm>
                <a:off x="6914487" y="3021869"/>
                <a:ext cx="548351" cy="826852"/>
              </a:xfrm>
              <a:custGeom>
                <a:avLst/>
                <a:gdLst>
                  <a:gd name="T0" fmla="*/ 280 w 295"/>
                  <a:gd name="T1" fmla="*/ 65 h 445"/>
                  <a:gd name="T2" fmla="*/ 159 w 295"/>
                  <a:gd name="T3" fmla="*/ 0 h 445"/>
                  <a:gd name="T4" fmla="*/ 21 w 295"/>
                  <a:gd name="T5" fmla="*/ 110 h 445"/>
                  <a:gd name="T6" fmla="*/ 123 w 295"/>
                  <a:gd name="T7" fmla="*/ 218 h 445"/>
                  <a:gd name="T8" fmla="*/ 155 w 295"/>
                  <a:gd name="T9" fmla="*/ 231 h 445"/>
                  <a:gd name="T10" fmla="*/ 236 w 295"/>
                  <a:gd name="T11" fmla="*/ 312 h 445"/>
                  <a:gd name="T12" fmla="*/ 150 w 295"/>
                  <a:gd name="T13" fmla="*/ 395 h 445"/>
                  <a:gd name="T14" fmla="*/ 59 w 295"/>
                  <a:gd name="T15" fmla="*/ 314 h 445"/>
                  <a:gd name="T16" fmla="*/ 0 w 295"/>
                  <a:gd name="T17" fmla="*/ 325 h 445"/>
                  <a:gd name="T18" fmla="*/ 145 w 295"/>
                  <a:gd name="T19" fmla="*/ 445 h 445"/>
                  <a:gd name="T20" fmla="*/ 295 w 295"/>
                  <a:gd name="T21" fmla="*/ 312 h 445"/>
                  <a:gd name="T22" fmla="*/ 178 w 295"/>
                  <a:gd name="T23" fmla="*/ 183 h 445"/>
                  <a:gd name="T24" fmla="*/ 145 w 295"/>
                  <a:gd name="T25" fmla="*/ 172 h 445"/>
                  <a:gd name="T26" fmla="*/ 79 w 295"/>
                  <a:gd name="T27" fmla="*/ 110 h 445"/>
                  <a:gd name="T28" fmla="*/ 158 w 295"/>
                  <a:gd name="T29" fmla="*/ 50 h 445"/>
                  <a:gd name="T30" fmla="*/ 233 w 295"/>
                  <a:gd name="T31" fmla="*/ 90 h 445"/>
                  <a:gd name="T32" fmla="*/ 280 w 295"/>
                  <a:gd name="T33" fmla="*/ 65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95" h="445">
                    <a:moveTo>
                      <a:pt x="280" y="65"/>
                    </a:moveTo>
                    <a:cubicBezTo>
                      <a:pt x="254" y="23"/>
                      <a:pt x="211" y="0"/>
                      <a:pt x="159" y="0"/>
                    </a:cubicBezTo>
                    <a:cubicBezTo>
                      <a:pt x="88" y="0"/>
                      <a:pt x="21" y="41"/>
                      <a:pt x="21" y="110"/>
                    </a:cubicBezTo>
                    <a:cubicBezTo>
                      <a:pt x="21" y="170"/>
                      <a:pt x="69" y="198"/>
                      <a:pt x="123" y="218"/>
                    </a:cubicBezTo>
                    <a:cubicBezTo>
                      <a:pt x="155" y="231"/>
                      <a:pt x="155" y="231"/>
                      <a:pt x="155" y="231"/>
                    </a:cubicBezTo>
                    <a:cubicBezTo>
                      <a:pt x="196" y="246"/>
                      <a:pt x="236" y="266"/>
                      <a:pt x="236" y="312"/>
                    </a:cubicBezTo>
                    <a:cubicBezTo>
                      <a:pt x="236" y="356"/>
                      <a:pt x="200" y="395"/>
                      <a:pt x="150" y="395"/>
                    </a:cubicBezTo>
                    <a:cubicBezTo>
                      <a:pt x="99" y="395"/>
                      <a:pt x="58" y="361"/>
                      <a:pt x="59" y="314"/>
                    </a:cubicBezTo>
                    <a:cubicBezTo>
                      <a:pt x="0" y="325"/>
                      <a:pt x="0" y="325"/>
                      <a:pt x="0" y="325"/>
                    </a:cubicBezTo>
                    <a:cubicBezTo>
                      <a:pt x="10" y="394"/>
                      <a:pt x="69" y="445"/>
                      <a:pt x="145" y="445"/>
                    </a:cubicBezTo>
                    <a:cubicBezTo>
                      <a:pt x="229" y="445"/>
                      <a:pt x="295" y="389"/>
                      <a:pt x="295" y="312"/>
                    </a:cubicBezTo>
                    <a:cubicBezTo>
                      <a:pt x="295" y="241"/>
                      <a:pt x="245" y="207"/>
                      <a:pt x="178" y="183"/>
                    </a:cubicBezTo>
                    <a:cubicBezTo>
                      <a:pt x="145" y="172"/>
                      <a:pt x="145" y="172"/>
                      <a:pt x="145" y="172"/>
                    </a:cubicBezTo>
                    <a:cubicBezTo>
                      <a:pt x="115" y="161"/>
                      <a:pt x="79" y="144"/>
                      <a:pt x="79" y="110"/>
                    </a:cubicBezTo>
                    <a:cubicBezTo>
                      <a:pt x="79" y="73"/>
                      <a:pt x="120" y="50"/>
                      <a:pt x="158" y="50"/>
                    </a:cubicBezTo>
                    <a:cubicBezTo>
                      <a:pt x="193" y="50"/>
                      <a:pt x="216" y="64"/>
                      <a:pt x="233" y="90"/>
                    </a:cubicBezTo>
                    <a:lnTo>
                      <a:pt x="280" y="6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15" name="Picture Placeholder 14"/>
          <p:cNvSpPr>
            <a:spLocks noGrp="1"/>
          </p:cNvSpPr>
          <p:nvPr>
            <p:ph type="pic" sz="quarter" idx="10" hasCustomPrompt="1"/>
          </p:nvPr>
        </p:nvSpPr>
        <p:spPr>
          <a:xfrm>
            <a:off x="2057399" y="2895600"/>
            <a:ext cx="5105400" cy="1269595"/>
          </a:xfrm>
          <a:noFill/>
        </p:spPr>
        <p:txBody>
          <a:bodyPr/>
          <a:lstStyle>
            <a:lvl1pPr>
              <a:defRPr sz="1600"/>
            </a:lvl1pPr>
          </a:lstStyle>
          <a:p>
            <a:r>
              <a:rPr lang="en-US" dirty="0"/>
              <a:t>Click on picture to insert logo and then size appropriately</a:t>
            </a:r>
          </a:p>
        </p:txBody>
      </p:sp>
      <p:sp>
        <p:nvSpPr>
          <p:cNvPr id="20" name="Picture Placeholder 14"/>
          <p:cNvSpPr>
            <a:spLocks noGrp="1"/>
          </p:cNvSpPr>
          <p:nvPr>
            <p:ph type="pic" sz="quarter" idx="11" hasCustomPrompt="1"/>
          </p:nvPr>
        </p:nvSpPr>
        <p:spPr>
          <a:xfrm>
            <a:off x="2057400" y="4779586"/>
            <a:ext cx="5105400" cy="1269595"/>
          </a:xfrm>
          <a:noFill/>
        </p:spPr>
        <p:txBody>
          <a:bodyPr/>
          <a:lstStyle>
            <a:lvl1pPr>
              <a:defRPr sz="1600"/>
            </a:lvl1pPr>
          </a:lstStyle>
          <a:p>
            <a:r>
              <a:rPr lang="en-US" dirty="0"/>
              <a:t>Click on picture to insert logo and then size appropriately</a:t>
            </a:r>
          </a:p>
        </p:txBody>
      </p:sp>
    </p:spTree>
    <p:extLst>
      <p:ext uri="{BB962C8B-B14F-4D97-AF65-F5344CB8AC3E}">
        <p14:creationId xmlns:p14="http://schemas.microsoft.com/office/powerpoint/2010/main" val="1776527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4297363"/>
          </a:xfrm>
        </p:spPr>
        <p:txBody>
          <a:bodyPr/>
          <a:lstStyle>
            <a:lvl1pPr>
              <a:defRPr sz="2800">
                <a:solidFill>
                  <a:srgbClr val="51626F"/>
                </a:solidFill>
                <a:latin typeface="Arial" pitchFamily="34" charset="0"/>
                <a:cs typeface="Arial" pitchFamily="34" charset="0"/>
              </a:defRPr>
            </a:lvl1pPr>
            <a:lvl2pPr>
              <a:defRPr sz="2400">
                <a:solidFill>
                  <a:srgbClr val="51626F"/>
                </a:solidFill>
                <a:latin typeface="Arial" pitchFamily="34" charset="0"/>
                <a:cs typeface="Arial" pitchFamily="34" charset="0"/>
              </a:defRPr>
            </a:lvl2pPr>
            <a:lvl3pPr>
              <a:defRPr sz="2000">
                <a:solidFill>
                  <a:srgbClr val="51626F"/>
                </a:solidFill>
                <a:latin typeface="Arial" pitchFamily="34" charset="0"/>
                <a:cs typeface="Arial" pitchFamily="34" charset="0"/>
              </a:defRPr>
            </a:lvl3pPr>
            <a:lvl4pPr>
              <a:defRPr sz="1800">
                <a:solidFill>
                  <a:srgbClr val="51626F"/>
                </a:solidFill>
                <a:latin typeface="Arial" pitchFamily="34" charset="0"/>
                <a:cs typeface="Arial" pitchFamily="34" charset="0"/>
              </a:defRPr>
            </a:lvl4pPr>
            <a:lvl5pPr marL="1890713" indent="-228600">
              <a:buClr>
                <a:srgbClr val="51626F"/>
              </a:buClr>
              <a:buFont typeface="Wingdings" pitchFamily="2" charset="2"/>
              <a:buChar char="§"/>
              <a:defRPr sz="1800">
                <a:solidFill>
                  <a:srgbClr val="51626F"/>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p>
        </p:txBody>
      </p:sp>
      <p:sp>
        <p:nvSpPr>
          <p:cNvPr id="14" name="Footer Placeholder 4"/>
          <p:cNvSpPr>
            <a:spLocks noGrp="1"/>
          </p:cNvSpPr>
          <p:nvPr>
            <p:ph type="ftr" sz="quarter" idx="11"/>
          </p:nvPr>
        </p:nvSpPr>
        <p:spPr>
          <a:xfrm>
            <a:off x="3124200" y="6629400"/>
            <a:ext cx="2895600" cy="193675"/>
          </a:xfrm>
        </p:spPr>
        <p:txBody>
          <a:bodyPr/>
          <a:lstStyle>
            <a:lvl1pPr>
              <a:defRPr/>
            </a:lvl1pPr>
          </a:lstStyle>
          <a:p>
            <a:pPr>
              <a:defRPr/>
            </a:pPr>
            <a:r>
              <a:rPr lang="en-US"/>
              <a:t>klgates.com</a:t>
            </a:r>
          </a:p>
        </p:txBody>
      </p:sp>
      <p:sp>
        <p:nvSpPr>
          <p:cNvPr id="15" name="Slide Number Placeholder 5"/>
          <p:cNvSpPr>
            <a:spLocks noGrp="1"/>
          </p:cNvSpPr>
          <p:nvPr>
            <p:ph type="sldNum" sz="quarter" idx="12"/>
          </p:nvPr>
        </p:nvSpPr>
        <p:spPr>
          <a:xfrm>
            <a:off x="6781800" y="6629400"/>
            <a:ext cx="2133600" cy="193675"/>
          </a:xfrm>
        </p:spPr>
        <p:txBody>
          <a:bodyPr/>
          <a:lstStyle>
            <a:lvl1pPr>
              <a:defRPr/>
            </a:lvl1pPr>
          </a:lstStyle>
          <a:p>
            <a:pPr>
              <a:defRPr/>
            </a:pPr>
            <a:fld id="{5EA0CD66-DCFF-46D4-8BCB-47BCAF48A417}" type="slidenum">
              <a:rPr lang="en-US" smtClean="0"/>
              <a:pPr>
                <a:defRPr/>
              </a:pPr>
              <a:t>‹#›</a:t>
            </a:fld>
            <a:endParaRPr lang="en-US"/>
          </a:p>
        </p:txBody>
      </p:sp>
      <p:sp>
        <p:nvSpPr>
          <p:cNvPr id="16" name="Date Placeholder 3"/>
          <p:cNvSpPr>
            <a:spLocks noGrp="1"/>
          </p:cNvSpPr>
          <p:nvPr>
            <p:ph type="dt" sz="half" idx="13"/>
          </p:nvPr>
        </p:nvSpPr>
        <p:spPr>
          <a:xfrm>
            <a:off x="228600" y="6629400"/>
            <a:ext cx="2133600" cy="192024"/>
          </a:xfrm>
        </p:spPr>
        <p:txBody>
          <a:bodyPr/>
          <a:lstStyle>
            <a:lvl1pPr algn="l" fontAlgn="auto">
              <a:spcBef>
                <a:spcPts val="0"/>
              </a:spcBef>
              <a:spcAft>
                <a:spcPts val="0"/>
              </a:spcAft>
              <a:defRPr sz="1000">
                <a:solidFill>
                  <a:schemeClr val="bg2"/>
                </a:solidFill>
                <a:latin typeface="Arial" pitchFamily="34" charset="0"/>
                <a:cs typeface="Arial" pitchFamily="34" charset="0"/>
              </a:defRPr>
            </a:lvl1pPr>
          </a:lstStyle>
          <a:p>
            <a:pPr>
              <a:defRPr/>
            </a:pPr>
            <a:endParaRPr lang="en-US" dirty="0"/>
          </a:p>
        </p:txBody>
      </p:sp>
    </p:spTree>
    <p:extLst>
      <p:ext uri="{BB962C8B-B14F-4D97-AF65-F5344CB8AC3E}">
        <p14:creationId xmlns:p14="http://schemas.microsoft.com/office/powerpoint/2010/main" val="3839379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00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sz="half" idx="1"/>
          </p:nvPr>
        </p:nvSpPr>
        <p:spPr>
          <a:xfrm>
            <a:off x="457200" y="1752600"/>
            <a:ext cx="4038600" cy="4373563"/>
          </a:xfrm>
        </p:spPr>
        <p:txBody>
          <a:bodyPr/>
          <a:lstStyle>
            <a:lvl1pPr>
              <a:defRPr sz="2800">
                <a:solidFill>
                  <a:srgbClr val="51626F"/>
                </a:solidFill>
                <a:latin typeface="Arial" pitchFamily="34" charset="0"/>
                <a:cs typeface="Arial" pitchFamily="34" charset="0"/>
              </a:defRPr>
            </a:lvl1pPr>
            <a:lvl2pPr>
              <a:defRPr sz="2400">
                <a:solidFill>
                  <a:srgbClr val="51626F"/>
                </a:solidFill>
                <a:latin typeface="Arial" pitchFamily="34" charset="0"/>
                <a:cs typeface="Arial" pitchFamily="34" charset="0"/>
              </a:defRPr>
            </a:lvl2pPr>
            <a:lvl3pPr>
              <a:defRPr sz="2000">
                <a:solidFill>
                  <a:srgbClr val="51626F"/>
                </a:solidFill>
                <a:latin typeface="Arial" pitchFamily="34" charset="0"/>
                <a:cs typeface="Arial" pitchFamily="34" charset="0"/>
              </a:defRPr>
            </a:lvl3pPr>
            <a:lvl4pPr>
              <a:defRPr sz="1800">
                <a:solidFill>
                  <a:srgbClr val="51626F"/>
                </a:solidFill>
                <a:latin typeface="Arial" pitchFamily="34" charset="0"/>
                <a:cs typeface="Arial" pitchFamily="34" charset="0"/>
              </a:defRPr>
            </a:lvl4pPr>
            <a:lvl5pPr marL="2057400" indent="-228600">
              <a:buFont typeface="Wingdings" pitchFamily="2" charset="2"/>
              <a:buChar char="§"/>
              <a:defRPr sz="1800">
                <a:solidFill>
                  <a:srgbClr val="51626F"/>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52600"/>
            <a:ext cx="4038600" cy="4373563"/>
          </a:xfrm>
        </p:spPr>
        <p:txBody>
          <a:bodyPr/>
          <a:lstStyle>
            <a:lvl1pPr>
              <a:defRPr sz="2800">
                <a:solidFill>
                  <a:srgbClr val="51626F"/>
                </a:solidFill>
                <a:latin typeface="Arial" pitchFamily="34" charset="0"/>
                <a:cs typeface="Arial" pitchFamily="34" charset="0"/>
              </a:defRPr>
            </a:lvl1pPr>
            <a:lvl2pPr>
              <a:defRPr sz="2400">
                <a:solidFill>
                  <a:srgbClr val="51626F"/>
                </a:solidFill>
                <a:latin typeface="Arial" pitchFamily="34" charset="0"/>
                <a:cs typeface="Arial" pitchFamily="34" charset="0"/>
              </a:defRPr>
            </a:lvl2pPr>
            <a:lvl3pPr>
              <a:defRPr sz="2000">
                <a:solidFill>
                  <a:srgbClr val="51626F"/>
                </a:solidFill>
                <a:latin typeface="Arial" pitchFamily="34" charset="0"/>
                <a:cs typeface="Arial" pitchFamily="34" charset="0"/>
              </a:defRPr>
            </a:lvl3pPr>
            <a:lvl4pPr>
              <a:defRPr sz="1800">
                <a:solidFill>
                  <a:srgbClr val="51626F"/>
                </a:solidFill>
                <a:latin typeface="Arial" pitchFamily="34" charset="0"/>
                <a:cs typeface="Arial" pitchFamily="34" charset="0"/>
              </a:defRPr>
            </a:lvl4pPr>
            <a:lvl5pPr marL="2057400" indent="-228600">
              <a:buFont typeface="Wingdings" pitchFamily="2" charset="2"/>
              <a:buChar char="§"/>
              <a:defRPr sz="1800">
                <a:solidFill>
                  <a:srgbClr val="51626F"/>
                </a:solidFill>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klgates.com</a:t>
            </a:r>
          </a:p>
        </p:txBody>
      </p:sp>
      <p:sp>
        <p:nvSpPr>
          <p:cNvPr id="7" name="Slide Number Placeholder 5"/>
          <p:cNvSpPr>
            <a:spLocks noGrp="1"/>
          </p:cNvSpPr>
          <p:nvPr>
            <p:ph type="sldNum" sz="quarter" idx="12"/>
          </p:nvPr>
        </p:nvSpPr>
        <p:spPr/>
        <p:txBody>
          <a:bodyPr/>
          <a:lstStyle>
            <a:lvl1pPr>
              <a:defRPr/>
            </a:lvl1pPr>
          </a:lstStyle>
          <a:p>
            <a:pPr>
              <a:defRPr/>
            </a:pPr>
            <a:fld id="{5EA0CD66-DCFF-46D4-8BCB-47BCAF48A417}" type="slidenum">
              <a:rPr lang="en-US" smtClean="0"/>
              <a:pPr>
                <a:defRPr/>
              </a:pPr>
              <a:t>‹#›</a:t>
            </a:fld>
            <a:endParaRPr lang="en-US"/>
          </a:p>
        </p:txBody>
      </p:sp>
      <p:sp>
        <p:nvSpPr>
          <p:cNvPr id="8" name="Date Placeholder 3"/>
          <p:cNvSpPr>
            <a:spLocks noGrp="1"/>
          </p:cNvSpPr>
          <p:nvPr>
            <p:ph type="dt" sz="half" idx="13"/>
          </p:nvPr>
        </p:nvSpPr>
        <p:spPr>
          <a:xfrm>
            <a:off x="228600" y="6629400"/>
            <a:ext cx="2133600" cy="192024"/>
          </a:xfrm>
        </p:spPr>
        <p:txBody>
          <a:bodyPr/>
          <a:lstStyle>
            <a:lvl1pPr algn="l" fontAlgn="auto">
              <a:spcBef>
                <a:spcPts val="0"/>
              </a:spcBef>
              <a:spcAft>
                <a:spcPts val="0"/>
              </a:spcAft>
              <a:defRPr sz="1000">
                <a:solidFill>
                  <a:schemeClr val="bg2"/>
                </a:solidFill>
                <a:latin typeface="Arial" pitchFamily="34" charset="0"/>
                <a:cs typeface="Arial" pitchFamily="34" charset="0"/>
              </a:defRPr>
            </a:lvl1pPr>
          </a:lstStyle>
          <a:p>
            <a:pPr>
              <a:defRPr/>
            </a:pPr>
            <a:endParaRPr lang="en-US" dirty="0"/>
          </a:p>
        </p:txBody>
      </p:sp>
    </p:spTree>
    <p:extLst>
      <p:ext uri="{BB962C8B-B14F-4D97-AF65-F5344CB8AC3E}">
        <p14:creationId xmlns:p14="http://schemas.microsoft.com/office/powerpoint/2010/main" val="566982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sz="3000">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457200" y="1752599"/>
            <a:ext cx="4040188" cy="422275"/>
          </a:xfrm>
        </p:spPr>
        <p:txBody>
          <a:bodyPr anchor="b"/>
          <a:lstStyle>
            <a:lvl1pPr marL="0" indent="0">
              <a:buNone/>
              <a:defRPr sz="1800" b="1">
                <a:solidFill>
                  <a:srgbClr val="51626F"/>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51626F"/>
                </a:solidFill>
                <a:latin typeface="Arial" pitchFamily="34" charset="0"/>
                <a:cs typeface="Arial" pitchFamily="34" charset="0"/>
              </a:defRPr>
            </a:lvl1pPr>
            <a:lvl2pPr>
              <a:defRPr sz="2000">
                <a:solidFill>
                  <a:srgbClr val="51626F"/>
                </a:solidFill>
                <a:latin typeface="Arial" pitchFamily="34" charset="0"/>
                <a:cs typeface="Arial" pitchFamily="34" charset="0"/>
              </a:defRPr>
            </a:lvl2pPr>
            <a:lvl3pPr>
              <a:defRPr sz="1800">
                <a:solidFill>
                  <a:srgbClr val="51626F"/>
                </a:solidFill>
                <a:latin typeface="Arial" pitchFamily="34" charset="0"/>
                <a:cs typeface="Arial" pitchFamily="34" charset="0"/>
              </a:defRPr>
            </a:lvl3pPr>
            <a:lvl4pPr>
              <a:defRPr sz="1600">
                <a:solidFill>
                  <a:srgbClr val="51626F"/>
                </a:solidFill>
                <a:latin typeface="Arial" pitchFamily="34" charset="0"/>
                <a:cs typeface="Arial" pitchFamily="34" charset="0"/>
              </a:defRPr>
            </a:lvl4pPr>
            <a:lvl5pPr marL="2057400" indent="-228600">
              <a:buFont typeface="Wingdings" pitchFamily="2" charset="2"/>
              <a:buChar char="§"/>
              <a:defRPr sz="1600">
                <a:solidFill>
                  <a:srgbClr val="51626F"/>
                </a:solidFill>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52599"/>
            <a:ext cx="4041775" cy="422275"/>
          </a:xfrm>
        </p:spPr>
        <p:txBody>
          <a:bodyPr anchor="b"/>
          <a:lstStyle>
            <a:lvl1pPr marL="0" indent="0">
              <a:buNone/>
              <a:defRPr sz="1800" b="1">
                <a:solidFill>
                  <a:srgbClr val="51626F"/>
                </a:solidFill>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51626F"/>
                </a:solidFill>
                <a:latin typeface="Arial" pitchFamily="34" charset="0"/>
                <a:cs typeface="Arial" pitchFamily="34" charset="0"/>
              </a:defRPr>
            </a:lvl1pPr>
            <a:lvl2pPr>
              <a:defRPr sz="2000">
                <a:solidFill>
                  <a:srgbClr val="51626F"/>
                </a:solidFill>
                <a:latin typeface="Arial" pitchFamily="34" charset="0"/>
                <a:cs typeface="Arial" pitchFamily="34" charset="0"/>
              </a:defRPr>
            </a:lvl2pPr>
            <a:lvl3pPr>
              <a:defRPr sz="1800">
                <a:solidFill>
                  <a:srgbClr val="51626F"/>
                </a:solidFill>
                <a:latin typeface="Arial" pitchFamily="34" charset="0"/>
                <a:cs typeface="Arial" pitchFamily="34" charset="0"/>
              </a:defRPr>
            </a:lvl3pPr>
            <a:lvl4pPr>
              <a:defRPr sz="1600">
                <a:solidFill>
                  <a:srgbClr val="51626F"/>
                </a:solidFill>
                <a:latin typeface="Arial" pitchFamily="34" charset="0"/>
                <a:cs typeface="Arial" pitchFamily="34" charset="0"/>
              </a:defRPr>
            </a:lvl4pPr>
            <a:lvl5pPr marL="2057400" indent="-228600">
              <a:buFont typeface="Wingdings" pitchFamily="2" charset="2"/>
              <a:buChar char="§"/>
              <a:defRPr sz="1600">
                <a:solidFill>
                  <a:srgbClr val="51626F"/>
                </a:solidFill>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klgates.com</a:t>
            </a:r>
          </a:p>
        </p:txBody>
      </p:sp>
      <p:sp>
        <p:nvSpPr>
          <p:cNvPr id="9" name="Slide Number Placeholder 5"/>
          <p:cNvSpPr>
            <a:spLocks noGrp="1"/>
          </p:cNvSpPr>
          <p:nvPr>
            <p:ph type="sldNum" sz="quarter" idx="12"/>
          </p:nvPr>
        </p:nvSpPr>
        <p:spPr/>
        <p:txBody>
          <a:bodyPr/>
          <a:lstStyle>
            <a:lvl1pPr>
              <a:defRPr/>
            </a:lvl1pPr>
          </a:lstStyle>
          <a:p>
            <a:pPr>
              <a:defRPr/>
            </a:pPr>
            <a:fld id="{78599E8B-9BC9-4EC4-83DB-29868715FA8D}" type="slidenum">
              <a:rPr lang="en-US" smtClean="0"/>
              <a:pPr>
                <a:defRPr/>
              </a:pPr>
              <a:t>‹#›</a:t>
            </a:fld>
            <a:endParaRPr lang="en-US"/>
          </a:p>
        </p:txBody>
      </p:sp>
      <p:sp>
        <p:nvSpPr>
          <p:cNvPr id="10" name="Date Placeholder 3"/>
          <p:cNvSpPr>
            <a:spLocks noGrp="1"/>
          </p:cNvSpPr>
          <p:nvPr>
            <p:ph type="dt" sz="half" idx="13"/>
          </p:nvPr>
        </p:nvSpPr>
        <p:spPr>
          <a:xfrm>
            <a:off x="228600" y="6629400"/>
            <a:ext cx="2133600" cy="192024"/>
          </a:xfrm>
        </p:spPr>
        <p:txBody>
          <a:bodyPr/>
          <a:lstStyle>
            <a:lvl1pPr algn="l" fontAlgn="auto">
              <a:spcBef>
                <a:spcPts val="0"/>
              </a:spcBef>
              <a:spcAft>
                <a:spcPts val="0"/>
              </a:spcAft>
              <a:defRPr sz="1000">
                <a:solidFill>
                  <a:schemeClr val="bg2"/>
                </a:solidFill>
                <a:latin typeface="Arial" pitchFamily="34" charset="0"/>
                <a:cs typeface="Arial" pitchFamily="34" charset="0"/>
              </a:defRPr>
            </a:lvl1pPr>
          </a:lstStyle>
          <a:p>
            <a:pPr>
              <a:defRPr/>
            </a:pPr>
            <a:endParaRPr lang="en-US" dirty="0"/>
          </a:p>
        </p:txBody>
      </p:sp>
    </p:spTree>
    <p:extLst>
      <p:ext uri="{BB962C8B-B14F-4D97-AF65-F5344CB8AC3E}">
        <p14:creationId xmlns:p14="http://schemas.microsoft.com/office/powerpoint/2010/main" val="1111948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096962"/>
            <a:ext cx="8229600" cy="1189038"/>
          </a:xfrm>
        </p:spPr>
        <p:txBody>
          <a:bodyPr/>
          <a:lstStyle>
            <a:lvl1pPr>
              <a:defRPr sz="3600">
                <a:latin typeface="Arial" pitchFamily="34" charset="0"/>
                <a:cs typeface="Arial" pitchFamily="34" charset="0"/>
              </a:defRPr>
            </a:lvl1pPr>
          </a:lstStyle>
          <a:p>
            <a:r>
              <a:rPr lang="en-US" dirty="0"/>
              <a:t>CLICK TO EDIT MASTER TITLE STYLE</a:t>
            </a:r>
          </a:p>
        </p:txBody>
      </p:sp>
      <p:sp>
        <p:nvSpPr>
          <p:cNvPr id="4" name="Footer Placeholder 4"/>
          <p:cNvSpPr>
            <a:spLocks noGrp="1"/>
          </p:cNvSpPr>
          <p:nvPr>
            <p:ph type="ftr" sz="quarter" idx="11"/>
          </p:nvPr>
        </p:nvSpPr>
        <p:spPr/>
        <p:txBody>
          <a:bodyPr/>
          <a:lstStyle>
            <a:lvl1pPr>
              <a:defRPr/>
            </a:lvl1pPr>
          </a:lstStyle>
          <a:p>
            <a:pPr>
              <a:defRPr/>
            </a:pPr>
            <a:r>
              <a:rPr lang="en-US"/>
              <a:t>klgates.com</a:t>
            </a:r>
          </a:p>
        </p:txBody>
      </p:sp>
      <p:sp>
        <p:nvSpPr>
          <p:cNvPr id="5" name="Slide Number Placeholder 5"/>
          <p:cNvSpPr>
            <a:spLocks noGrp="1"/>
          </p:cNvSpPr>
          <p:nvPr>
            <p:ph type="sldNum" sz="quarter" idx="12"/>
          </p:nvPr>
        </p:nvSpPr>
        <p:spPr/>
        <p:txBody>
          <a:bodyPr/>
          <a:lstStyle>
            <a:lvl1pPr>
              <a:defRPr/>
            </a:lvl1pPr>
          </a:lstStyle>
          <a:p>
            <a:pPr>
              <a:defRPr/>
            </a:pPr>
            <a:fld id="{EBC1EC6D-7E3D-4C3D-93A7-14AE4906DA8D}" type="slidenum">
              <a:rPr lang="en-US" smtClean="0"/>
              <a:pPr>
                <a:defRPr/>
              </a:pPr>
              <a:t>‹#›</a:t>
            </a:fld>
            <a:endParaRPr lang="en-US"/>
          </a:p>
        </p:txBody>
      </p:sp>
      <p:sp>
        <p:nvSpPr>
          <p:cNvPr id="6" name="Date Placeholder 3"/>
          <p:cNvSpPr>
            <a:spLocks noGrp="1"/>
          </p:cNvSpPr>
          <p:nvPr>
            <p:ph type="dt" sz="half" idx="13"/>
          </p:nvPr>
        </p:nvSpPr>
        <p:spPr>
          <a:xfrm>
            <a:off x="228600" y="6629400"/>
            <a:ext cx="2133600" cy="192024"/>
          </a:xfrm>
        </p:spPr>
        <p:txBody>
          <a:bodyPr/>
          <a:lstStyle>
            <a:lvl1pPr algn="l" fontAlgn="auto">
              <a:spcBef>
                <a:spcPts val="0"/>
              </a:spcBef>
              <a:spcAft>
                <a:spcPts val="0"/>
              </a:spcAft>
              <a:defRPr sz="1000">
                <a:solidFill>
                  <a:schemeClr val="bg2"/>
                </a:solidFill>
                <a:latin typeface="Arial" pitchFamily="34" charset="0"/>
                <a:cs typeface="Arial" pitchFamily="34" charset="0"/>
              </a:defRPr>
            </a:lvl1pPr>
          </a:lstStyle>
          <a:p>
            <a:pPr>
              <a:defRPr/>
            </a:pPr>
            <a:endParaRPr lang="en-US" dirty="0"/>
          </a:p>
        </p:txBody>
      </p:sp>
    </p:spTree>
    <p:extLst>
      <p:ext uri="{BB962C8B-B14F-4D97-AF65-F5344CB8AC3E}">
        <p14:creationId xmlns:p14="http://schemas.microsoft.com/office/powerpoint/2010/main" val="94463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4"/>
          <p:cNvSpPr>
            <a:spLocks noGrp="1"/>
          </p:cNvSpPr>
          <p:nvPr>
            <p:ph type="ftr" sz="quarter" idx="11"/>
          </p:nvPr>
        </p:nvSpPr>
        <p:spPr/>
        <p:txBody>
          <a:bodyPr/>
          <a:lstStyle>
            <a:lvl1pPr>
              <a:defRPr/>
            </a:lvl1pPr>
          </a:lstStyle>
          <a:p>
            <a:pPr>
              <a:defRPr/>
            </a:pPr>
            <a:r>
              <a:rPr lang="en-US"/>
              <a:t>klgates.com</a:t>
            </a:r>
          </a:p>
        </p:txBody>
      </p:sp>
      <p:sp>
        <p:nvSpPr>
          <p:cNvPr id="4" name="Slide Number Placeholder 5"/>
          <p:cNvSpPr>
            <a:spLocks noGrp="1"/>
          </p:cNvSpPr>
          <p:nvPr>
            <p:ph type="sldNum" sz="quarter" idx="12"/>
          </p:nvPr>
        </p:nvSpPr>
        <p:spPr/>
        <p:txBody>
          <a:bodyPr/>
          <a:lstStyle>
            <a:lvl1pPr>
              <a:defRPr/>
            </a:lvl1pPr>
          </a:lstStyle>
          <a:p>
            <a:pPr>
              <a:defRPr/>
            </a:pPr>
            <a:fld id="{EC4ED49E-153D-481D-BCED-61772A7EBFF0}" type="slidenum">
              <a:rPr lang="en-US" smtClean="0"/>
              <a:pPr>
                <a:defRPr/>
              </a:pPr>
              <a:t>‹#›</a:t>
            </a:fld>
            <a:endParaRPr lang="en-US"/>
          </a:p>
        </p:txBody>
      </p:sp>
      <p:sp>
        <p:nvSpPr>
          <p:cNvPr id="5" name="Date Placeholder 3"/>
          <p:cNvSpPr>
            <a:spLocks noGrp="1"/>
          </p:cNvSpPr>
          <p:nvPr>
            <p:ph type="dt" sz="half" idx="13"/>
          </p:nvPr>
        </p:nvSpPr>
        <p:spPr>
          <a:xfrm>
            <a:off x="228600" y="6629400"/>
            <a:ext cx="2133600" cy="192024"/>
          </a:xfrm>
        </p:spPr>
        <p:txBody>
          <a:bodyPr/>
          <a:lstStyle>
            <a:lvl1pPr algn="l" fontAlgn="auto">
              <a:spcBef>
                <a:spcPts val="0"/>
              </a:spcBef>
              <a:spcAft>
                <a:spcPts val="0"/>
              </a:spcAft>
              <a:defRPr sz="1000">
                <a:solidFill>
                  <a:schemeClr val="bg2"/>
                </a:solidFill>
                <a:latin typeface="Arial" pitchFamily="34" charset="0"/>
                <a:cs typeface="Arial" pitchFamily="34" charset="0"/>
              </a:defRPr>
            </a:lvl1pPr>
          </a:lstStyle>
          <a:p>
            <a:pPr>
              <a:defRPr/>
            </a:pPr>
            <a:endParaRPr lang="en-US" dirty="0"/>
          </a:p>
        </p:txBody>
      </p:sp>
    </p:spTree>
    <p:extLst>
      <p:ext uri="{BB962C8B-B14F-4D97-AF65-F5344CB8AC3E}">
        <p14:creationId xmlns:p14="http://schemas.microsoft.com/office/powerpoint/2010/main" val="1510656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895350"/>
            <a:ext cx="3008313" cy="1162050"/>
          </a:xfrm>
        </p:spPr>
        <p:txBody>
          <a:bodyPr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914400"/>
            <a:ext cx="5111750" cy="5211763"/>
          </a:xfrm>
        </p:spPr>
        <p:txBody>
          <a:bodyPr/>
          <a:lstStyle>
            <a:lvl1pPr>
              <a:defRPr sz="2800">
                <a:solidFill>
                  <a:srgbClr val="51626F"/>
                </a:solidFill>
                <a:latin typeface="Arial" pitchFamily="34" charset="0"/>
                <a:cs typeface="Arial" pitchFamily="34" charset="0"/>
              </a:defRPr>
            </a:lvl1pPr>
            <a:lvl2pPr>
              <a:defRPr sz="2400">
                <a:solidFill>
                  <a:srgbClr val="51626F"/>
                </a:solidFill>
                <a:latin typeface="Arial" pitchFamily="34" charset="0"/>
                <a:cs typeface="Arial" pitchFamily="34" charset="0"/>
              </a:defRPr>
            </a:lvl2pPr>
            <a:lvl3pPr>
              <a:defRPr sz="2000">
                <a:solidFill>
                  <a:srgbClr val="51626F"/>
                </a:solidFill>
                <a:latin typeface="Arial" pitchFamily="34" charset="0"/>
                <a:cs typeface="Arial" pitchFamily="34" charset="0"/>
              </a:defRPr>
            </a:lvl3pPr>
            <a:lvl4pPr>
              <a:defRPr sz="1800">
                <a:solidFill>
                  <a:srgbClr val="51626F"/>
                </a:solidFill>
                <a:latin typeface="Arial" pitchFamily="34" charset="0"/>
                <a:cs typeface="Arial" pitchFamily="34" charset="0"/>
              </a:defRPr>
            </a:lvl4pPr>
            <a:lvl5pPr marL="2057400" indent="-228600">
              <a:buClr>
                <a:srgbClr val="51626F"/>
              </a:buClr>
              <a:buFont typeface="Wingdings" pitchFamily="2" charset="2"/>
              <a:buChar char="§"/>
              <a:defRPr sz="1800">
                <a:solidFill>
                  <a:srgbClr val="51626F"/>
                </a:solidFill>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057400"/>
            <a:ext cx="3008313" cy="4068763"/>
          </a:xfr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4"/>
          <p:cNvSpPr>
            <a:spLocks noGrp="1"/>
          </p:cNvSpPr>
          <p:nvPr>
            <p:ph type="ftr" sz="quarter" idx="11"/>
          </p:nvPr>
        </p:nvSpPr>
        <p:spPr/>
        <p:txBody>
          <a:bodyPr/>
          <a:lstStyle>
            <a:lvl1pPr>
              <a:defRPr/>
            </a:lvl1pPr>
          </a:lstStyle>
          <a:p>
            <a:pPr>
              <a:defRPr/>
            </a:pPr>
            <a:r>
              <a:rPr lang="en-US"/>
              <a:t>klgates.com</a:t>
            </a:r>
          </a:p>
        </p:txBody>
      </p:sp>
      <p:sp>
        <p:nvSpPr>
          <p:cNvPr id="7" name="Slide Number Placeholder 5"/>
          <p:cNvSpPr>
            <a:spLocks noGrp="1"/>
          </p:cNvSpPr>
          <p:nvPr>
            <p:ph type="sldNum" sz="quarter" idx="12"/>
          </p:nvPr>
        </p:nvSpPr>
        <p:spPr/>
        <p:txBody>
          <a:bodyPr/>
          <a:lstStyle>
            <a:lvl1pPr>
              <a:defRPr/>
            </a:lvl1pPr>
          </a:lstStyle>
          <a:p>
            <a:pPr>
              <a:defRPr/>
            </a:pPr>
            <a:fld id="{31AC45DF-C2EE-4EC3-B2FD-A1E0023E8ABB}" type="slidenum">
              <a:rPr lang="en-US" smtClean="0"/>
              <a:pPr>
                <a:defRPr/>
              </a:pPr>
              <a:t>‹#›</a:t>
            </a:fld>
            <a:endParaRPr lang="en-US"/>
          </a:p>
        </p:txBody>
      </p:sp>
      <p:sp>
        <p:nvSpPr>
          <p:cNvPr id="8" name="Date Placeholder 3"/>
          <p:cNvSpPr>
            <a:spLocks noGrp="1"/>
          </p:cNvSpPr>
          <p:nvPr>
            <p:ph type="dt" sz="half" idx="13"/>
          </p:nvPr>
        </p:nvSpPr>
        <p:spPr>
          <a:xfrm>
            <a:off x="228600" y="6629400"/>
            <a:ext cx="2133600" cy="192024"/>
          </a:xfrm>
        </p:spPr>
        <p:txBody>
          <a:bodyPr/>
          <a:lstStyle>
            <a:lvl1pPr algn="l" fontAlgn="auto">
              <a:spcBef>
                <a:spcPts val="0"/>
              </a:spcBef>
              <a:spcAft>
                <a:spcPts val="0"/>
              </a:spcAft>
              <a:defRPr sz="1000">
                <a:solidFill>
                  <a:schemeClr val="bg2"/>
                </a:solidFill>
                <a:latin typeface="Arial" pitchFamily="34" charset="0"/>
                <a:cs typeface="Arial" pitchFamily="34" charset="0"/>
              </a:defRPr>
            </a:lvl1pPr>
          </a:lstStyle>
          <a:p>
            <a:pPr>
              <a:defRPr/>
            </a:pPr>
            <a:endParaRPr lang="en-US" dirty="0"/>
          </a:p>
        </p:txBody>
      </p:sp>
    </p:spTree>
    <p:extLst>
      <p:ext uri="{BB962C8B-B14F-4D97-AF65-F5344CB8AC3E}">
        <p14:creationId xmlns:p14="http://schemas.microsoft.com/office/powerpoint/2010/main" val="1361851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p:spPr>
        <p:txBody>
          <a:bodyPr anchor="b"/>
          <a:lstStyle>
            <a:lvl1pPr algn="l">
              <a:defRPr sz="2000" b="1">
                <a:latin typeface="Arial" pitchFamily="34" charset="0"/>
                <a:cs typeface="Arial"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1523999"/>
            <a:ext cx="5486400" cy="3203575"/>
          </a:xfrm>
        </p:spPr>
        <p:txBody>
          <a:bodyPr rtlCol="0">
            <a:normAutofit/>
          </a:bodyPr>
          <a:lstStyle>
            <a:lvl1pPr marL="0" indent="0">
              <a:buNone/>
              <a:defRPr sz="3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51626F"/>
                </a:solidFill>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4"/>
          <p:cNvSpPr>
            <a:spLocks noGrp="1"/>
          </p:cNvSpPr>
          <p:nvPr>
            <p:ph type="ftr" sz="quarter" idx="11"/>
          </p:nvPr>
        </p:nvSpPr>
        <p:spPr/>
        <p:txBody>
          <a:bodyPr/>
          <a:lstStyle>
            <a:lvl1pPr>
              <a:defRPr/>
            </a:lvl1pPr>
          </a:lstStyle>
          <a:p>
            <a:pPr>
              <a:defRPr/>
            </a:pPr>
            <a:r>
              <a:rPr lang="en-US"/>
              <a:t>klgates.com</a:t>
            </a:r>
          </a:p>
        </p:txBody>
      </p:sp>
      <p:sp>
        <p:nvSpPr>
          <p:cNvPr id="7" name="Slide Number Placeholder 5"/>
          <p:cNvSpPr>
            <a:spLocks noGrp="1"/>
          </p:cNvSpPr>
          <p:nvPr>
            <p:ph type="sldNum" sz="quarter" idx="12"/>
          </p:nvPr>
        </p:nvSpPr>
        <p:spPr/>
        <p:txBody>
          <a:bodyPr/>
          <a:lstStyle>
            <a:lvl1pPr>
              <a:defRPr/>
            </a:lvl1pPr>
          </a:lstStyle>
          <a:p>
            <a:pPr>
              <a:defRPr/>
            </a:pPr>
            <a:fld id="{C87B223B-8B6D-4CF0-B847-53E476C2FA22}" type="slidenum">
              <a:rPr lang="en-US" smtClean="0"/>
              <a:pPr>
                <a:defRPr/>
              </a:pPr>
              <a:t>‹#›</a:t>
            </a:fld>
            <a:endParaRPr lang="en-US"/>
          </a:p>
        </p:txBody>
      </p:sp>
      <p:sp>
        <p:nvSpPr>
          <p:cNvPr id="9" name="Date Placeholder 3"/>
          <p:cNvSpPr>
            <a:spLocks noGrp="1"/>
          </p:cNvSpPr>
          <p:nvPr>
            <p:ph type="dt" sz="half" idx="13"/>
          </p:nvPr>
        </p:nvSpPr>
        <p:spPr>
          <a:xfrm>
            <a:off x="228600" y="6629400"/>
            <a:ext cx="2133600" cy="192024"/>
          </a:xfrm>
        </p:spPr>
        <p:txBody>
          <a:bodyPr/>
          <a:lstStyle>
            <a:lvl1pPr algn="l" fontAlgn="auto">
              <a:spcBef>
                <a:spcPts val="0"/>
              </a:spcBef>
              <a:spcAft>
                <a:spcPts val="0"/>
              </a:spcAft>
              <a:defRPr sz="1000">
                <a:solidFill>
                  <a:schemeClr val="bg2"/>
                </a:solidFill>
                <a:latin typeface="Arial" pitchFamily="34" charset="0"/>
                <a:cs typeface="Arial" pitchFamily="34" charset="0"/>
              </a:defRPr>
            </a:lvl1pPr>
          </a:lstStyle>
          <a:p>
            <a:pPr>
              <a:defRPr/>
            </a:pPr>
            <a:endParaRPr lang="en-US" dirty="0"/>
          </a:p>
        </p:txBody>
      </p:sp>
    </p:spTree>
    <p:extLst>
      <p:ext uri="{BB962C8B-B14F-4D97-AF65-F5344CB8AC3E}">
        <p14:creationId xmlns:p14="http://schemas.microsoft.com/office/powerpoint/2010/main" val="477641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ull Quote">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4397375"/>
          </a:xfrm>
        </p:spPr>
        <p:txBody>
          <a:bodyPr/>
          <a:lstStyle>
            <a:lvl1pPr marL="0" marR="0" indent="0" algn="l" defTabSz="914400" rtl="0" eaLnBrk="0" fontAlgn="base" latinLnBrk="0" hangingPunct="0">
              <a:lnSpc>
                <a:spcPct val="100000"/>
              </a:lnSpc>
              <a:spcBef>
                <a:spcPct val="0"/>
              </a:spcBef>
              <a:spcAft>
                <a:spcPct val="0"/>
              </a:spcAft>
              <a:tabLst/>
              <a:defRPr sz="3200" b="0" cap="all">
                <a:solidFill>
                  <a:schemeClr val="tx1"/>
                </a:solidFill>
                <a:latin typeface="Arial" pitchFamily="34" charset="0"/>
                <a:cs typeface="Arial" pitchFamily="34" charset="0"/>
              </a:defRPr>
            </a:lvl1pPr>
          </a:lstStyle>
          <a:p>
            <a:pPr lvl="0"/>
            <a:r>
              <a:rPr lang="en-US" noProof="0"/>
              <a:t>Click to edit Master title style</a:t>
            </a:r>
            <a:endParaRPr lang="en-US" noProof="0" dirty="0"/>
          </a:p>
        </p:txBody>
      </p:sp>
      <p:sp>
        <p:nvSpPr>
          <p:cNvPr id="4" name="Footer Placeholder 4"/>
          <p:cNvSpPr>
            <a:spLocks noGrp="1"/>
          </p:cNvSpPr>
          <p:nvPr>
            <p:ph type="ftr" sz="quarter" idx="11"/>
          </p:nvPr>
        </p:nvSpPr>
        <p:spPr/>
        <p:txBody>
          <a:bodyPr/>
          <a:lstStyle>
            <a:lvl1pPr>
              <a:defRPr/>
            </a:lvl1pPr>
          </a:lstStyle>
          <a:p>
            <a:pPr>
              <a:defRPr/>
            </a:pPr>
            <a:r>
              <a:rPr lang="en-US"/>
              <a:t>klgates.com</a:t>
            </a:r>
          </a:p>
        </p:txBody>
      </p:sp>
      <p:sp>
        <p:nvSpPr>
          <p:cNvPr id="5" name="Slide Number Placeholder 5"/>
          <p:cNvSpPr>
            <a:spLocks noGrp="1"/>
          </p:cNvSpPr>
          <p:nvPr>
            <p:ph type="sldNum" sz="quarter" idx="12"/>
          </p:nvPr>
        </p:nvSpPr>
        <p:spPr/>
        <p:txBody>
          <a:bodyPr/>
          <a:lstStyle>
            <a:lvl1pPr>
              <a:defRPr/>
            </a:lvl1pPr>
          </a:lstStyle>
          <a:p>
            <a:pPr>
              <a:defRPr/>
            </a:pPr>
            <a:fld id="{47BDB4A6-6A0D-4584-850A-81046701EE45}" type="slidenum">
              <a:rPr lang="en-US" smtClean="0"/>
              <a:pPr>
                <a:defRPr/>
              </a:pPr>
              <a:t>‹#›</a:t>
            </a:fld>
            <a:endParaRPr lang="en-US"/>
          </a:p>
        </p:txBody>
      </p:sp>
      <p:sp>
        <p:nvSpPr>
          <p:cNvPr id="6" name="Date Placeholder 3"/>
          <p:cNvSpPr>
            <a:spLocks noGrp="1"/>
          </p:cNvSpPr>
          <p:nvPr>
            <p:ph type="dt" sz="half" idx="13"/>
          </p:nvPr>
        </p:nvSpPr>
        <p:spPr>
          <a:xfrm>
            <a:off x="228600" y="6629400"/>
            <a:ext cx="2133600" cy="192024"/>
          </a:xfrm>
        </p:spPr>
        <p:txBody>
          <a:bodyPr/>
          <a:lstStyle>
            <a:lvl1pPr algn="l" fontAlgn="auto">
              <a:spcBef>
                <a:spcPts val="0"/>
              </a:spcBef>
              <a:spcAft>
                <a:spcPts val="0"/>
              </a:spcAft>
              <a:defRPr sz="1000">
                <a:solidFill>
                  <a:schemeClr val="bg2"/>
                </a:solidFill>
                <a:latin typeface="Arial" pitchFamily="34" charset="0"/>
                <a:cs typeface="Arial" pitchFamily="34" charset="0"/>
              </a:defRPr>
            </a:lvl1pPr>
          </a:lstStyle>
          <a:p>
            <a:pPr>
              <a:defRPr/>
            </a:pPr>
            <a:endParaRPr lang="en-US" dirty="0"/>
          </a:p>
        </p:txBody>
      </p:sp>
    </p:spTree>
    <p:extLst>
      <p:ext uri="{BB962C8B-B14F-4D97-AF65-F5344CB8AC3E}">
        <p14:creationId xmlns:p14="http://schemas.microsoft.com/office/powerpoint/2010/main" val="2121126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bwMode="auto">
          <a:xfrm>
            <a:off x="0" y="6518275"/>
            <a:ext cx="9144000" cy="304800"/>
          </a:xfrm>
          <a:prstGeom prst="rect">
            <a:avLst/>
          </a:prstGeom>
          <a:gradFill>
            <a:gsLst>
              <a:gs pos="0">
                <a:schemeClr val="bg1">
                  <a:lumMod val="65000"/>
                </a:schemeClr>
              </a:gs>
              <a:gs pos="42000">
                <a:schemeClr val="bg1"/>
              </a:gs>
              <a:gs pos="100000">
                <a:schemeClr val="bg1"/>
              </a:gs>
            </a:gsLst>
            <a:lin ang="5400000" scaled="0"/>
          </a:gradFill>
          <a:ln w="9525" cap="flat" cmpd="sng" algn="ctr">
            <a:noFill/>
            <a:prstDash val="solid"/>
            <a:round/>
            <a:headEnd type="none" w="med" len="med"/>
            <a:tailEnd type="none" w="med" len="med"/>
          </a:ln>
          <a:effectLst/>
          <a:extLst/>
        </p:spPr>
        <p:txBody>
          <a:bodyPr/>
          <a:lstStyle/>
          <a:p>
            <a:pPr fontAlgn="auto">
              <a:spcBef>
                <a:spcPts val="0"/>
              </a:spcBef>
              <a:spcAft>
                <a:spcPts val="0"/>
              </a:spcAft>
              <a:defRPr/>
            </a:pPr>
            <a:endParaRPr lang="en-US">
              <a:effectLst>
                <a:outerShdw blurRad="50800" dist="38100" dir="13500000" algn="br" rotWithShape="0">
                  <a:prstClr val="black">
                    <a:alpha val="40000"/>
                  </a:prstClr>
                </a:outerShdw>
              </a:effectLst>
              <a:latin typeface="Arial" pitchFamily="34" charset="0"/>
              <a:cs typeface="Arial" pitchFamily="34" charset="0"/>
            </a:endParaRPr>
          </a:p>
        </p:txBody>
      </p:sp>
      <p:sp>
        <p:nvSpPr>
          <p:cNvPr id="1027" name="Title Placeholder 1"/>
          <p:cNvSpPr>
            <a:spLocks noGrp="1"/>
          </p:cNvSpPr>
          <p:nvPr>
            <p:ph type="title"/>
          </p:nvPr>
        </p:nvSpPr>
        <p:spPr bwMode="auto">
          <a:xfrm>
            <a:off x="457200" y="1096963"/>
            <a:ext cx="8229600"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Text Placeholder 2"/>
          <p:cNvSpPr>
            <a:spLocks noGrp="1"/>
          </p:cNvSpPr>
          <p:nvPr>
            <p:ph type="body" idx="1"/>
          </p:nvPr>
        </p:nvSpPr>
        <p:spPr bwMode="auto">
          <a:xfrm>
            <a:off x="457200" y="1752600"/>
            <a:ext cx="82296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124200" y="6629400"/>
            <a:ext cx="2895600" cy="193675"/>
          </a:xfrm>
          <a:prstGeom prst="rect">
            <a:avLst/>
          </a:prstGeom>
        </p:spPr>
        <p:txBody>
          <a:bodyPr vert="horz" lIns="91440" tIns="45720" rIns="91440" bIns="45720" rtlCol="0" anchor="ctr"/>
          <a:lstStyle>
            <a:lvl1pPr algn="ctr" fontAlgn="auto">
              <a:spcBef>
                <a:spcPts val="0"/>
              </a:spcBef>
              <a:spcAft>
                <a:spcPts val="0"/>
              </a:spcAft>
              <a:defRPr sz="1000" dirty="0">
                <a:solidFill>
                  <a:schemeClr val="bg2"/>
                </a:solidFill>
                <a:latin typeface="Arial" pitchFamily="34" charset="0"/>
                <a:cs typeface="Arial" pitchFamily="34" charset="0"/>
              </a:defRPr>
            </a:lvl1pPr>
          </a:lstStyle>
          <a:p>
            <a:pPr>
              <a:defRPr/>
            </a:pPr>
            <a:r>
              <a:rPr lang="en-US"/>
              <a:t>klgates.com</a:t>
            </a:r>
          </a:p>
        </p:txBody>
      </p:sp>
      <p:sp>
        <p:nvSpPr>
          <p:cNvPr id="6" name="Slide Number Placeholder 5"/>
          <p:cNvSpPr>
            <a:spLocks noGrp="1"/>
          </p:cNvSpPr>
          <p:nvPr>
            <p:ph type="sldNum" sz="quarter" idx="4"/>
          </p:nvPr>
        </p:nvSpPr>
        <p:spPr>
          <a:xfrm>
            <a:off x="6781800" y="6629400"/>
            <a:ext cx="2133600" cy="193675"/>
          </a:xfrm>
          <a:prstGeom prst="rect">
            <a:avLst/>
          </a:prstGeom>
        </p:spPr>
        <p:txBody>
          <a:bodyPr vert="horz" lIns="91440" tIns="45720" rIns="91440" bIns="45720" rtlCol="0" anchor="ctr"/>
          <a:lstStyle>
            <a:lvl1pPr algn="r" fontAlgn="auto">
              <a:spcBef>
                <a:spcPts val="0"/>
              </a:spcBef>
              <a:spcAft>
                <a:spcPts val="0"/>
              </a:spcAft>
              <a:defRPr sz="1000">
                <a:solidFill>
                  <a:schemeClr val="bg2"/>
                </a:solidFill>
                <a:latin typeface="Arial" pitchFamily="34" charset="0"/>
                <a:cs typeface="Arial" pitchFamily="34" charset="0"/>
              </a:defRPr>
            </a:lvl1pPr>
          </a:lstStyle>
          <a:p>
            <a:pPr>
              <a:defRPr/>
            </a:pPr>
            <a:fld id="{1B87EFBB-23AA-4D8C-A6E3-77E6584CD387}" type="slidenum">
              <a:rPr lang="en-US" smtClean="0"/>
              <a:pPr>
                <a:defRPr/>
              </a:pPr>
              <a:t>‹#›</a:t>
            </a:fld>
            <a:endParaRPr lang="en-US"/>
          </a:p>
        </p:txBody>
      </p:sp>
      <p:sp>
        <p:nvSpPr>
          <p:cNvPr id="2" name="Date Placeholder 1"/>
          <p:cNvSpPr>
            <a:spLocks noGrp="1"/>
          </p:cNvSpPr>
          <p:nvPr>
            <p:ph type="dt" sz="half" idx="2"/>
          </p:nvPr>
        </p:nvSpPr>
        <p:spPr>
          <a:xfrm>
            <a:off x="152400" y="6629400"/>
            <a:ext cx="2133600" cy="193675"/>
          </a:xfrm>
          <a:prstGeom prst="rect">
            <a:avLst/>
          </a:prstGeom>
        </p:spPr>
        <p:txBody>
          <a:bodyPr vert="horz" lIns="91440" tIns="45720" rIns="91440" bIns="45720" rtlCol="0" anchor="ctr"/>
          <a:lstStyle>
            <a:lvl1pPr algn="l">
              <a:defRPr sz="1000" smtClean="0">
                <a:solidFill>
                  <a:schemeClr val="bg2"/>
                </a:solidFill>
                <a:latin typeface="+mn-lt"/>
              </a:defRPr>
            </a:lvl1pPr>
          </a:lstStyle>
          <a:p>
            <a:pPr>
              <a:defRPr/>
            </a:pPr>
            <a:endParaRPr lang="en-US" dirty="0"/>
          </a:p>
        </p:txBody>
      </p:sp>
      <p:grpSp>
        <p:nvGrpSpPr>
          <p:cNvPr id="4" name="Group 5"/>
          <p:cNvGrpSpPr>
            <a:grpSpLocks noChangeAspect="1"/>
          </p:cNvGrpSpPr>
          <p:nvPr/>
        </p:nvGrpSpPr>
        <p:grpSpPr bwMode="auto">
          <a:xfrm>
            <a:off x="457200" y="352149"/>
            <a:ext cx="1541586" cy="444174"/>
            <a:chOff x="1536" y="7"/>
            <a:chExt cx="2190" cy="631"/>
          </a:xfrm>
        </p:grpSpPr>
        <p:sp>
          <p:nvSpPr>
            <p:cNvPr id="7" name="AutoShape 4"/>
            <p:cNvSpPr>
              <a:spLocks noChangeAspect="1" noChangeArrowheads="1" noTextEdit="1"/>
            </p:cNvSpPr>
            <p:nvPr userDrawn="1"/>
          </p:nvSpPr>
          <p:spPr bwMode="auto">
            <a:xfrm>
              <a:off x="1536" y="7"/>
              <a:ext cx="2190" cy="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Rectangle 6"/>
            <p:cNvSpPr>
              <a:spLocks noChangeArrowheads="1"/>
            </p:cNvSpPr>
            <p:nvPr userDrawn="1"/>
          </p:nvSpPr>
          <p:spPr bwMode="auto">
            <a:xfrm>
              <a:off x="1536" y="7"/>
              <a:ext cx="2188" cy="633"/>
            </a:xfrm>
            <a:prstGeom prst="rect">
              <a:avLst/>
            </a:prstGeom>
            <a:solidFill>
              <a:srgbClr val="465D6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7"/>
            <p:cNvSpPr>
              <a:spLocks/>
            </p:cNvSpPr>
            <p:nvPr userDrawn="1"/>
          </p:nvSpPr>
          <p:spPr bwMode="auto">
            <a:xfrm>
              <a:off x="1732" y="203"/>
              <a:ext cx="196" cy="248"/>
            </a:xfrm>
            <a:custGeom>
              <a:avLst/>
              <a:gdLst>
                <a:gd name="T0" fmla="*/ 33 w 196"/>
                <a:gd name="T1" fmla="*/ 107 h 248"/>
                <a:gd name="T2" fmla="*/ 33 w 196"/>
                <a:gd name="T3" fmla="*/ 0 h 248"/>
                <a:gd name="T4" fmla="*/ 0 w 196"/>
                <a:gd name="T5" fmla="*/ 0 h 248"/>
                <a:gd name="T6" fmla="*/ 0 w 196"/>
                <a:gd name="T7" fmla="*/ 248 h 248"/>
                <a:gd name="T8" fmla="*/ 33 w 196"/>
                <a:gd name="T9" fmla="*/ 248 h 248"/>
                <a:gd name="T10" fmla="*/ 33 w 196"/>
                <a:gd name="T11" fmla="*/ 144 h 248"/>
                <a:gd name="T12" fmla="*/ 47 w 196"/>
                <a:gd name="T13" fmla="*/ 133 h 248"/>
                <a:gd name="T14" fmla="*/ 149 w 196"/>
                <a:gd name="T15" fmla="*/ 248 h 248"/>
                <a:gd name="T16" fmla="*/ 196 w 196"/>
                <a:gd name="T17" fmla="*/ 248 h 248"/>
                <a:gd name="T18" fmla="*/ 71 w 196"/>
                <a:gd name="T19" fmla="*/ 111 h 248"/>
                <a:gd name="T20" fmla="*/ 194 w 196"/>
                <a:gd name="T21" fmla="*/ 0 h 248"/>
                <a:gd name="T22" fmla="*/ 149 w 196"/>
                <a:gd name="T23" fmla="*/ 0 h 248"/>
                <a:gd name="T24" fmla="*/ 33 w 196"/>
                <a:gd name="T25" fmla="*/ 107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96" h="248">
                  <a:moveTo>
                    <a:pt x="33" y="107"/>
                  </a:moveTo>
                  <a:lnTo>
                    <a:pt x="33" y="0"/>
                  </a:lnTo>
                  <a:lnTo>
                    <a:pt x="0" y="0"/>
                  </a:lnTo>
                  <a:lnTo>
                    <a:pt x="0" y="248"/>
                  </a:lnTo>
                  <a:lnTo>
                    <a:pt x="33" y="248"/>
                  </a:lnTo>
                  <a:lnTo>
                    <a:pt x="33" y="144"/>
                  </a:lnTo>
                  <a:lnTo>
                    <a:pt x="47" y="133"/>
                  </a:lnTo>
                  <a:lnTo>
                    <a:pt x="149" y="248"/>
                  </a:lnTo>
                  <a:lnTo>
                    <a:pt x="196" y="248"/>
                  </a:lnTo>
                  <a:lnTo>
                    <a:pt x="71" y="111"/>
                  </a:lnTo>
                  <a:lnTo>
                    <a:pt x="194" y="0"/>
                  </a:lnTo>
                  <a:lnTo>
                    <a:pt x="149" y="0"/>
                  </a:lnTo>
                  <a:lnTo>
                    <a:pt x="33"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8"/>
            <p:cNvSpPr>
              <a:spLocks noEditPoints="1"/>
            </p:cNvSpPr>
            <p:nvPr userDrawn="1"/>
          </p:nvSpPr>
          <p:spPr bwMode="auto">
            <a:xfrm>
              <a:off x="1940" y="198"/>
              <a:ext cx="234" cy="258"/>
            </a:xfrm>
            <a:custGeom>
              <a:avLst/>
              <a:gdLst>
                <a:gd name="T0" fmla="*/ 28 w 99"/>
                <a:gd name="T1" fmla="*/ 21 h 109"/>
                <a:gd name="T2" fmla="*/ 40 w 99"/>
                <a:gd name="T3" fmla="*/ 10 h 109"/>
                <a:gd name="T4" fmla="*/ 54 w 99"/>
                <a:gd name="T5" fmla="*/ 22 h 109"/>
                <a:gd name="T6" fmla="*/ 40 w 99"/>
                <a:gd name="T7" fmla="*/ 38 h 109"/>
                <a:gd name="T8" fmla="*/ 38 w 99"/>
                <a:gd name="T9" fmla="*/ 39 h 109"/>
                <a:gd name="T10" fmla="*/ 34 w 99"/>
                <a:gd name="T11" fmla="*/ 34 h 109"/>
                <a:gd name="T12" fmla="*/ 28 w 99"/>
                <a:gd name="T13" fmla="*/ 21 h 109"/>
                <a:gd name="T14" fmla="*/ 79 w 99"/>
                <a:gd name="T15" fmla="*/ 83 h 109"/>
                <a:gd name="T16" fmla="*/ 93 w 99"/>
                <a:gd name="T17" fmla="*/ 69 h 109"/>
                <a:gd name="T18" fmla="*/ 84 w 99"/>
                <a:gd name="T19" fmla="*/ 60 h 109"/>
                <a:gd name="T20" fmla="*/ 59 w 99"/>
                <a:gd name="T21" fmla="*/ 85 h 109"/>
                <a:gd name="T22" fmla="*/ 59 w 99"/>
                <a:gd name="T23" fmla="*/ 85 h 109"/>
                <a:gd name="T24" fmla="*/ 34 w 99"/>
                <a:gd name="T25" fmla="*/ 97 h 109"/>
                <a:gd name="T26" fmla="*/ 13 w 99"/>
                <a:gd name="T27" fmla="*/ 78 h 109"/>
                <a:gd name="T28" fmla="*/ 34 w 99"/>
                <a:gd name="T29" fmla="*/ 56 h 109"/>
                <a:gd name="T30" fmla="*/ 35 w 99"/>
                <a:gd name="T31" fmla="*/ 55 h 109"/>
                <a:gd name="T32" fmla="*/ 53 w 99"/>
                <a:gd name="T33" fmla="*/ 75 h 109"/>
                <a:gd name="T34" fmla="*/ 63 w 99"/>
                <a:gd name="T35" fmla="*/ 66 h 109"/>
                <a:gd name="T36" fmla="*/ 46 w 99"/>
                <a:gd name="T37" fmla="*/ 48 h 109"/>
                <a:gd name="T38" fmla="*/ 67 w 99"/>
                <a:gd name="T39" fmla="*/ 22 h 109"/>
                <a:gd name="T40" fmla="*/ 41 w 99"/>
                <a:gd name="T41" fmla="*/ 0 h 109"/>
                <a:gd name="T42" fmla="*/ 14 w 99"/>
                <a:gd name="T43" fmla="*/ 23 h 109"/>
                <a:gd name="T44" fmla="*/ 27 w 99"/>
                <a:gd name="T45" fmla="*/ 46 h 109"/>
                <a:gd name="T46" fmla="*/ 20 w 99"/>
                <a:gd name="T47" fmla="*/ 50 h 109"/>
                <a:gd name="T48" fmla="*/ 0 w 99"/>
                <a:gd name="T49" fmla="*/ 78 h 109"/>
                <a:gd name="T50" fmla="*/ 35 w 99"/>
                <a:gd name="T51" fmla="*/ 109 h 109"/>
                <a:gd name="T52" fmla="*/ 69 w 99"/>
                <a:gd name="T53" fmla="*/ 92 h 109"/>
                <a:gd name="T54" fmla="*/ 82 w 99"/>
                <a:gd name="T55" fmla="*/ 107 h 109"/>
                <a:gd name="T56" fmla="*/ 99 w 99"/>
                <a:gd name="T57" fmla="*/ 107 h 109"/>
                <a:gd name="T58" fmla="*/ 79 w 99"/>
                <a:gd name="T59" fmla="*/ 83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9" h="109">
                  <a:moveTo>
                    <a:pt x="28" y="21"/>
                  </a:moveTo>
                  <a:cubicBezTo>
                    <a:pt x="28" y="15"/>
                    <a:pt x="33" y="10"/>
                    <a:pt x="40" y="10"/>
                  </a:cubicBezTo>
                  <a:cubicBezTo>
                    <a:pt x="48" y="10"/>
                    <a:pt x="54" y="14"/>
                    <a:pt x="54" y="22"/>
                  </a:cubicBezTo>
                  <a:cubicBezTo>
                    <a:pt x="54" y="29"/>
                    <a:pt x="46" y="33"/>
                    <a:pt x="40" y="38"/>
                  </a:cubicBezTo>
                  <a:cubicBezTo>
                    <a:pt x="38" y="39"/>
                    <a:pt x="38" y="39"/>
                    <a:pt x="38" y="39"/>
                  </a:cubicBezTo>
                  <a:cubicBezTo>
                    <a:pt x="34" y="34"/>
                    <a:pt x="34" y="34"/>
                    <a:pt x="34" y="34"/>
                  </a:cubicBezTo>
                  <a:cubicBezTo>
                    <a:pt x="31" y="30"/>
                    <a:pt x="28" y="27"/>
                    <a:pt x="28" y="21"/>
                  </a:cubicBezTo>
                  <a:moveTo>
                    <a:pt x="79" y="83"/>
                  </a:moveTo>
                  <a:cubicBezTo>
                    <a:pt x="93" y="69"/>
                    <a:pt x="93" y="69"/>
                    <a:pt x="93" y="69"/>
                  </a:cubicBezTo>
                  <a:cubicBezTo>
                    <a:pt x="84" y="60"/>
                    <a:pt x="84" y="60"/>
                    <a:pt x="84" y="60"/>
                  </a:cubicBezTo>
                  <a:cubicBezTo>
                    <a:pt x="59" y="85"/>
                    <a:pt x="59" y="85"/>
                    <a:pt x="59" y="85"/>
                  </a:cubicBezTo>
                  <a:cubicBezTo>
                    <a:pt x="59" y="85"/>
                    <a:pt x="59" y="85"/>
                    <a:pt x="59" y="85"/>
                  </a:cubicBezTo>
                  <a:cubicBezTo>
                    <a:pt x="52" y="91"/>
                    <a:pt x="44" y="97"/>
                    <a:pt x="34" y="97"/>
                  </a:cubicBezTo>
                  <a:cubicBezTo>
                    <a:pt x="23" y="97"/>
                    <a:pt x="13" y="88"/>
                    <a:pt x="13" y="78"/>
                  </a:cubicBezTo>
                  <a:cubicBezTo>
                    <a:pt x="13" y="68"/>
                    <a:pt x="26" y="61"/>
                    <a:pt x="34" y="56"/>
                  </a:cubicBezTo>
                  <a:cubicBezTo>
                    <a:pt x="35" y="55"/>
                    <a:pt x="35" y="55"/>
                    <a:pt x="35" y="55"/>
                  </a:cubicBezTo>
                  <a:cubicBezTo>
                    <a:pt x="53" y="75"/>
                    <a:pt x="53" y="75"/>
                    <a:pt x="53" y="75"/>
                  </a:cubicBezTo>
                  <a:cubicBezTo>
                    <a:pt x="63" y="66"/>
                    <a:pt x="63" y="66"/>
                    <a:pt x="63" y="66"/>
                  </a:cubicBezTo>
                  <a:cubicBezTo>
                    <a:pt x="46" y="48"/>
                    <a:pt x="46" y="48"/>
                    <a:pt x="46" y="48"/>
                  </a:cubicBezTo>
                  <a:cubicBezTo>
                    <a:pt x="56" y="41"/>
                    <a:pt x="67" y="33"/>
                    <a:pt x="67" y="22"/>
                  </a:cubicBezTo>
                  <a:cubicBezTo>
                    <a:pt x="67" y="8"/>
                    <a:pt x="55" y="0"/>
                    <a:pt x="41" y="0"/>
                  </a:cubicBezTo>
                  <a:cubicBezTo>
                    <a:pt x="26" y="0"/>
                    <a:pt x="14" y="8"/>
                    <a:pt x="14" y="23"/>
                  </a:cubicBezTo>
                  <a:cubicBezTo>
                    <a:pt x="14" y="32"/>
                    <a:pt x="20" y="39"/>
                    <a:pt x="27" y="46"/>
                  </a:cubicBezTo>
                  <a:cubicBezTo>
                    <a:pt x="20" y="50"/>
                    <a:pt x="20" y="50"/>
                    <a:pt x="20" y="50"/>
                  </a:cubicBezTo>
                  <a:cubicBezTo>
                    <a:pt x="9" y="58"/>
                    <a:pt x="0" y="65"/>
                    <a:pt x="0" y="78"/>
                  </a:cubicBezTo>
                  <a:cubicBezTo>
                    <a:pt x="0" y="96"/>
                    <a:pt x="16" y="109"/>
                    <a:pt x="35" y="109"/>
                  </a:cubicBezTo>
                  <a:cubicBezTo>
                    <a:pt x="48" y="109"/>
                    <a:pt x="60" y="102"/>
                    <a:pt x="69" y="92"/>
                  </a:cubicBezTo>
                  <a:cubicBezTo>
                    <a:pt x="82" y="107"/>
                    <a:pt x="82" y="107"/>
                    <a:pt x="82" y="107"/>
                  </a:cubicBezTo>
                  <a:cubicBezTo>
                    <a:pt x="99" y="107"/>
                    <a:pt x="99" y="107"/>
                    <a:pt x="99" y="107"/>
                  </a:cubicBezTo>
                  <a:lnTo>
                    <a:pt x="79" y="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9"/>
            <p:cNvSpPr>
              <a:spLocks/>
            </p:cNvSpPr>
            <p:nvPr userDrawn="1"/>
          </p:nvSpPr>
          <p:spPr bwMode="auto">
            <a:xfrm>
              <a:off x="2219" y="203"/>
              <a:ext cx="115" cy="248"/>
            </a:xfrm>
            <a:custGeom>
              <a:avLst/>
              <a:gdLst>
                <a:gd name="T0" fmla="*/ 33 w 115"/>
                <a:gd name="T1" fmla="*/ 0 h 248"/>
                <a:gd name="T2" fmla="*/ 0 w 115"/>
                <a:gd name="T3" fmla="*/ 0 h 248"/>
                <a:gd name="T4" fmla="*/ 0 w 115"/>
                <a:gd name="T5" fmla="*/ 248 h 248"/>
                <a:gd name="T6" fmla="*/ 115 w 115"/>
                <a:gd name="T7" fmla="*/ 248 h 248"/>
                <a:gd name="T8" fmla="*/ 115 w 115"/>
                <a:gd name="T9" fmla="*/ 220 h 248"/>
                <a:gd name="T10" fmla="*/ 33 w 115"/>
                <a:gd name="T11" fmla="*/ 220 h 248"/>
                <a:gd name="T12" fmla="*/ 33 w 115"/>
                <a:gd name="T13" fmla="*/ 0 h 248"/>
              </a:gdLst>
              <a:ahLst/>
              <a:cxnLst>
                <a:cxn ang="0">
                  <a:pos x="T0" y="T1"/>
                </a:cxn>
                <a:cxn ang="0">
                  <a:pos x="T2" y="T3"/>
                </a:cxn>
                <a:cxn ang="0">
                  <a:pos x="T4" y="T5"/>
                </a:cxn>
                <a:cxn ang="0">
                  <a:pos x="T6" y="T7"/>
                </a:cxn>
                <a:cxn ang="0">
                  <a:pos x="T8" y="T9"/>
                </a:cxn>
                <a:cxn ang="0">
                  <a:pos x="T10" y="T11"/>
                </a:cxn>
                <a:cxn ang="0">
                  <a:pos x="T12" y="T13"/>
                </a:cxn>
              </a:cxnLst>
              <a:rect l="0" t="0" r="r" b="b"/>
              <a:pathLst>
                <a:path w="115" h="248">
                  <a:moveTo>
                    <a:pt x="33" y="0"/>
                  </a:moveTo>
                  <a:lnTo>
                    <a:pt x="0" y="0"/>
                  </a:lnTo>
                  <a:lnTo>
                    <a:pt x="0" y="248"/>
                  </a:lnTo>
                  <a:lnTo>
                    <a:pt x="115" y="248"/>
                  </a:lnTo>
                  <a:lnTo>
                    <a:pt x="115" y="220"/>
                  </a:lnTo>
                  <a:lnTo>
                    <a:pt x="33" y="220"/>
                  </a:lnTo>
                  <a:lnTo>
                    <a:pt x="3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10"/>
            <p:cNvSpPr>
              <a:spLocks/>
            </p:cNvSpPr>
            <p:nvPr userDrawn="1"/>
          </p:nvSpPr>
          <p:spPr bwMode="auto">
            <a:xfrm>
              <a:off x="2441" y="196"/>
              <a:ext cx="264" cy="258"/>
            </a:xfrm>
            <a:custGeom>
              <a:avLst/>
              <a:gdLst>
                <a:gd name="T0" fmla="*/ 67 w 112"/>
                <a:gd name="T1" fmla="*/ 54 h 109"/>
                <a:gd name="T2" fmla="*/ 67 w 112"/>
                <a:gd name="T3" fmla="*/ 66 h 109"/>
                <a:gd name="T4" fmla="*/ 96 w 112"/>
                <a:gd name="T5" fmla="*/ 66 h 109"/>
                <a:gd name="T6" fmla="*/ 59 w 112"/>
                <a:gd name="T7" fmla="*/ 97 h 109"/>
                <a:gd name="T8" fmla="*/ 14 w 112"/>
                <a:gd name="T9" fmla="*/ 55 h 109"/>
                <a:gd name="T10" fmla="*/ 60 w 112"/>
                <a:gd name="T11" fmla="*/ 12 h 109"/>
                <a:gd name="T12" fmla="*/ 96 w 112"/>
                <a:gd name="T13" fmla="*/ 29 h 109"/>
                <a:gd name="T14" fmla="*/ 106 w 112"/>
                <a:gd name="T15" fmla="*/ 21 h 109"/>
                <a:gd name="T16" fmla="*/ 59 w 112"/>
                <a:gd name="T17" fmla="*/ 0 h 109"/>
                <a:gd name="T18" fmla="*/ 0 w 112"/>
                <a:gd name="T19" fmla="*/ 55 h 109"/>
                <a:gd name="T20" fmla="*/ 58 w 112"/>
                <a:gd name="T21" fmla="*/ 109 h 109"/>
                <a:gd name="T22" fmla="*/ 112 w 112"/>
                <a:gd name="T23" fmla="*/ 59 h 109"/>
                <a:gd name="T24" fmla="*/ 112 w 112"/>
                <a:gd name="T25" fmla="*/ 54 h 109"/>
                <a:gd name="T26" fmla="*/ 67 w 112"/>
                <a:gd name="T27" fmla="*/ 54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2" h="109">
                  <a:moveTo>
                    <a:pt x="67" y="54"/>
                  </a:moveTo>
                  <a:cubicBezTo>
                    <a:pt x="67" y="66"/>
                    <a:pt x="67" y="66"/>
                    <a:pt x="67" y="66"/>
                  </a:cubicBezTo>
                  <a:cubicBezTo>
                    <a:pt x="96" y="66"/>
                    <a:pt x="96" y="66"/>
                    <a:pt x="96" y="66"/>
                  </a:cubicBezTo>
                  <a:cubicBezTo>
                    <a:pt x="96" y="83"/>
                    <a:pt x="77" y="97"/>
                    <a:pt x="59" y="97"/>
                  </a:cubicBezTo>
                  <a:cubicBezTo>
                    <a:pt x="34" y="97"/>
                    <a:pt x="14" y="77"/>
                    <a:pt x="14" y="55"/>
                  </a:cubicBezTo>
                  <a:cubicBezTo>
                    <a:pt x="14" y="31"/>
                    <a:pt x="34" y="12"/>
                    <a:pt x="60" y="12"/>
                  </a:cubicBezTo>
                  <a:cubicBezTo>
                    <a:pt x="74" y="12"/>
                    <a:pt x="88" y="19"/>
                    <a:pt x="96" y="29"/>
                  </a:cubicBezTo>
                  <a:cubicBezTo>
                    <a:pt x="106" y="21"/>
                    <a:pt x="106" y="21"/>
                    <a:pt x="106" y="21"/>
                  </a:cubicBezTo>
                  <a:cubicBezTo>
                    <a:pt x="95" y="8"/>
                    <a:pt x="77" y="0"/>
                    <a:pt x="59" y="0"/>
                  </a:cubicBezTo>
                  <a:cubicBezTo>
                    <a:pt x="26" y="0"/>
                    <a:pt x="0" y="25"/>
                    <a:pt x="0" y="55"/>
                  </a:cubicBezTo>
                  <a:cubicBezTo>
                    <a:pt x="0" y="84"/>
                    <a:pt x="26" y="109"/>
                    <a:pt x="58" y="109"/>
                  </a:cubicBezTo>
                  <a:cubicBezTo>
                    <a:pt x="90" y="109"/>
                    <a:pt x="112" y="87"/>
                    <a:pt x="112" y="59"/>
                  </a:cubicBezTo>
                  <a:cubicBezTo>
                    <a:pt x="112" y="54"/>
                    <a:pt x="112" y="54"/>
                    <a:pt x="112" y="54"/>
                  </a:cubicBezTo>
                  <a:lnTo>
                    <a:pt x="67" y="5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11"/>
            <p:cNvSpPr>
              <a:spLocks/>
            </p:cNvSpPr>
            <p:nvPr userDrawn="1"/>
          </p:nvSpPr>
          <p:spPr bwMode="auto">
            <a:xfrm>
              <a:off x="2715" y="191"/>
              <a:ext cx="262" cy="258"/>
            </a:xfrm>
            <a:custGeom>
              <a:avLst/>
              <a:gdLst>
                <a:gd name="T0" fmla="*/ 262 w 262"/>
                <a:gd name="T1" fmla="*/ 258 h 258"/>
                <a:gd name="T2" fmla="*/ 127 w 262"/>
                <a:gd name="T3" fmla="*/ 0 h 258"/>
                <a:gd name="T4" fmla="*/ 0 w 262"/>
                <a:gd name="T5" fmla="*/ 258 h 258"/>
                <a:gd name="T6" fmla="*/ 38 w 262"/>
                <a:gd name="T7" fmla="*/ 258 h 258"/>
                <a:gd name="T8" fmla="*/ 132 w 262"/>
                <a:gd name="T9" fmla="*/ 69 h 258"/>
                <a:gd name="T10" fmla="*/ 179 w 262"/>
                <a:gd name="T11" fmla="*/ 168 h 258"/>
                <a:gd name="T12" fmla="*/ 113 w 262"/>
                <a:gd name="T13" fmla="*/ 168 h 258"/>
                <a:gd name="T14" fmla="*/ 101 w 262"/>
                <a:gd name="T15" fmla="*/ 197 h 258"/>
                <a:gd name="T16" fmla="*/ 193 w 262"/>
                <a:gd name="T17" fmla="*/ 197 h 258"/>
                <a:gd name="T18" fmla="*/ 224 w 262"/>
                <a:gd name="T19" fmla="*/ 258 h 258"/>
                <a:gd name="T20" fmla="*/ 262 w 262"/>
                <a:gd name="T21" fmla="*/ 258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2" h="258">
                  <a:moveTo>
                    <a:pt x="262" y="258"/>
                  </a:moveTo>
                  <a:lnTo>
                    <a:pt x="127" y="0"/>
                  </a:lnTo>
                  <a:lnTo>
                    <a:pt x="0" y="258"/>
                  </a:lnTo>
                  <a:lnTo>
                    <a:pt x="38" y="258"/>
                  </a:lnTo>
                  <a:lnTo>
                    <a:pt x="132" y="69"/>
                  </a:lnTo>
                  <a:lnTo>
                    <a:pt x="179" y="168"/>
                  </a:lnTo>
                  <a:lnTo>
                    <a:pt x="113" y="168"/>
                  </a:lnTo>
                  <a:lnTo>
                    <a:pt x="101" y="197"/>
                  </a:lnTo>
                  <a:lnTo>
                    <a:pt x="193" y="197"/>
                  </a:lnTo>
                  <a:lnTo>
                    <a:pt x="224" y="258"/>
                  </a:lnTo>
                  <a:lnTo>
                    <a:pt x="262" y="25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12"/>
            <p:cNvSpPr>
              <a:spLocks/>
            </p:cNvSpPr>
            <p:nvPr userDrawn="1"/>
          </p:nvSpPr>
          <p:spPr bwMode="auto">
            <a:xfrm>
              <a:off x="2960" y="203"/>
              <a:ext cx="163" cy="246"/>
            </a:xfrm>
            <a:custGeom>
              <a:avLst/>
              <a:gdLst>
                <a:gd name="T0" fmla="*/ 100 w 163"/>
                <a:gd name="T1" fmla="*/ 29 h 246"/>
                <a:gd name="T2" fmla="*/ 163 w 163"/>
                <a:gd name="T3" fmla="*/ 29 h 246"/>
                <a:gd name="T4" fmla="*/ 163 w 163"/>
                <a:gd name="T5" fmla="*/ 0 h 246"/>
                <a:gd name="T6" fmla="*/ 0 w 163"/>
                <a:gd name="T7" fmla="*/ 0 h 246"/>
                <a:gd name="T8" fmla="*/ 0 w 163"/>
                <a:gd name="T9" fmla="*/ 29 h 246"/>
                <a:gd name="T10" fmla="*/ 64 w 163"/>
                <a:gd name="T11" fmla="*/ 29 h 246"/>
                <a:gd name="T12" fmla="*/ 64 w 163"/>
                <a:gd name="T13" fmla="*/ 246 h 246"/>
                <a:gd name="T14" fmla="*/ 100 w 163"/>
                <a:gd name="T15" fmla="*/ 246 h 246"/>
                <a:gd name="T16" fmla="*/ 100 w 163"/>
                <a:gd name="T17" fmla="*/ 29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63" h="246">
                  <a:moveTo>
                    <a:pt x="100" y="29"/>
                  </a:moveTo>
                  <a:lnTo>
                    <a:pt x="163" y="29"/>
                  </a:lnTo>
                  <a:lnTo>
                    <a:pt x="163" y="0"/>
                  </a:lnTo>
                  <a:lnTo>
                    <a:pt x="0" y="0"/>
                  </a:lnTo>
                  <a:lnTo>
                    <a:pt x="0" y="29"/>
                  </a:lnTo>
                  <a:lnTo>
                    <a:pt x="64" y="29"/>
                  </a:lnTo>
                  <a:lnTo>
                    <a:pt x="64" y="246"/>
                  </a:lnTo>
                  <a:lnTo>
                    <a:pt x="100" y="246"/>
                  </a:lnTo>
                  <a:lnTo>
                    <a:pt x="100"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13"/>
            <p:cNvSpPr>
              <a:spLocks/>
            </p:cNvSpPr>
            <p:nvPr userDrawn="1"/>
          </p:nvSpPr>
          <p:spPr bwMode="auto">
            <a:xfrm>
              <a:off x="3171" y="203"/>
              <a:ext cx="144" cy="246"/>
            </a:xfrm>
            <a:custGeom>
              <a:avLst/>
              <a:gdLst>
                <a:gd name="T0" fmla="*/ 0 w 144"/>
                <a:gd name="T1" fmla="*/ 246 h 246"/>
                <a:gd name="T2" fmla="*/ 144 w 144"/>
                <a:gd name="T3" fmla="*/ 246 h 246"/>
                <a:gd name="T4" fmla="*/ 144 w 144"/>
                <a:gd name="T5" fmla="*/ 218 h 246"/>
                <a:gd name="T6" fmla="*/ 33 w 144"/>
                <a:gd name="T7" fmla="*/ 218 h 246"/>
                <a:gd name="T8" fmla="*/ 33 w 144"/>
                <a:gd name="T9" fmla="*/ 137 h 246"/>
                <a:gd name="T10" fmla="*/ 141 w 144"/>
                <a:gd name="T11" fmla="*/ 137 h 246"/>
                <a:gd name="T12" fmla="*/ 141 w 144"/>
                <a:gd name="T13" fmla="*/ 111 h 246"/>
                <a:gd name="T14" fmla="*/ 33 w 144"/>
                <a:gd name="T15" fmla="*/ 111 h 246"/>
                <a:gd name="T16" fmla="*/ 33 w 144"/>
                <a:gd name="T17" fmla="*/ 29 h 246"/>
                <a:gd name="T18" fmla="*/ 144 w 144"/>
                <a:gd name="T19" fmla="*/ 29 h 246"/>
                <a:gd name="T20" fmla="*/ 144 w 144"/>
                <a:gd name="T21" fmla="*/ 0 h 246"/>
                <a:gd name="T22" fmla="*/ 0 w 144"/>
                <a:gd name="T23" fmla="*/ 0 h 246"/>
                <a:gd name="T24" fmla="*/ 0 w 144"/>
                <a:gd name="T25" fmla="*/ 24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4" h="246">
                  <a:moveTo>
                    <a:pt x="0" y="246"/>
                  </a:moveTo>
                  <a:lnTo>
                    <a:pt x="144" y="246"/>
                  </a:lnTo>
                  <a:lnTo>
                    <a:pt x="144" y="218"/>
                  </a:lnTo>
                  <a:lnTo>
                    <a:pt x="33" y="218"/>
                  </a:lnTo>
                  <a:lnTo>
                    <a:pt x="33" y="137"/>
                  </a:lnTo>
                  <a:lnTo>
                    <a:pt x="141" y="137"/>
                  </a:lnTo>
                  <a:lnTo>
                    <a:pt x="141" y="111"/>
                  </a:lnTo>
                  <a:lnTo>
                    <a:pt x="33" y="111"/>
                  </a:lnTo>
                  <a:lnTo>
                    <a:pt x="33" y="29"/>
                  </a:lnTo>
                  <a:lnTo>
                    <a:pt x="144" y="29"/>
                  </a:lnTo>
                  <a:lnTo>
                    <a:pt x="144" y="0"/>
                  </a:lnTo>
                  <a:lnTo>
                    <a:pt x="0" y="0"/>
                  </a:lnTo>
                  <a:lnTo>
                    <a:pt x="0" y="2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14"/>
            <p:cNvSpPr>
              <a:spLocks/>
            </p:cNvSpPr>
            <p:nvPr userDrawn="1"/>
          </p:nvSpPr>
          <p:spPr bwMode="auto">
            <a:xfrm>
              <a:off x="3360" y="196"/>
              <a:ext cx="170" cy="258"/>
            </a:xfrm>
            <a:custGeom>
              <a:avLst/>
              <a:gdLst>
                <a:gd name="T0" fmla="*/ 68 w 72"/>
                <a:gd name="T1" fmla="*/ 16 h 109"/>
                <a:gd name="T2" fmla="*/ 39 w 72"/>
                <a:gd name="T3" fmla="*/ 0 h 109"/>
                <a:gd name="T4" fmla="*/ 5 w 72"/>
                <a:gd name="T5" fmla="*/ 27 h 109"/>
                <a:gd name="T6" fmla="*/ 30 w 72"/>
                <a:gd name="T7" fmla="*/ 54 h 109"/>
                <a:gd name="T8" fmla="*/ 38 w 72"/>
                <a:gd name="T9" fmla="*/ 57 h 109"/>
                <a:gd name="T10" fmla="*/ 58 w 72"/>
                <a:gd name="T11" fmla="*/ 77 h 109"/>
                <a:gd name="T12" fmla="*/ 36 w 72"/>
                <a:gd name="T13" fmla="*/ 97 h 109"/>
                <a:gd name="T14" fmla="*/ 14 w 72"/>
                <a:gd name="T15" fmla="*/ 77 h 109"/>
                <a:gd name="T16" fmla="*/ 0 w 72"/>
                <a:gd name="T17" fmla="*/ 80 h 109"/>
                <a:gd name="T18" fmla="*/ 35 w 72"/>
                <a:gd name="T19" fmla="*/ 109 h 109"/>
                <a:gd name="T20" fmla="*/ 72 w 72"/>
                <a:gd name="T21" fmla="*/ 77 h 109"/>
                <a:gd name="T22" fmla="*/ 43 w 72"/>
                <a:gd name="T23" fmla="*/ 45 h 109"/>
                <a:gd name="T24" fmla="*/ 35 w 72"/>
                <a:gd name="T25" fmla="*/ 42 h 109"/>
                <a:gd name="T26" fmla="*/ 19 w 72"/>
                <a:gd name="T27" fmla="*/ 27 h 109"/>
                <a:gd name="T28" fmla="*/ 38 w 72"/>
                <a:gd name="T29" fmla="*/ 13 h 109"/>
                <a:gd name="T30" fmla="*/ 57 w 72"/>
                <a:gd name="T31" fmla="*/ 22 h 109"/>
                <a:gd name="T32" fmla="*/ 68 w 72"/>
                <a:gd name="T33" fmla="*/ 16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109">
                  <a:moveTo>
                    <a:pt x="68" y="16"/>
                  </a:moveTo>
                  <a:cubicBezTo>
                    <a:pt x="62" y="6"/>
                    <a:pt x="51" y="0"/>
                    <a:pt x="39" y="0"/>
                  </a:cubicBezTo>
                  <a:cubicBezTo>
                    <a:pt x="21" y="0"/>
                    <a:pt x="5" y="11"/>
                    <a:pt x="5" y="27"/>
                  </a:cubicBezTo>
                  <a:cubicBezTo>
                    <a:pt x="5" y="42"/>
                    <a:pt x="17" y="49"/>
                    <a:pt x="30" y="54"/>
                  </a:cubicBezTo>
                  <a:cubicBezTo>
                    <a:pt x="38" y="57"/>
                    <a:pt x="38" y="57"/>
                    <a:pt x="38" y="57"/>
                  </a:cubicBezTo>
                  <a:cubicBezTo>
                    <a:pt x="48" y="61"/>
                    <a:pt x="58" y="66"/>
                    <a:pt x="58" y="77"/>
                  </a:cubicBezTo>
                  <a:cubicBezTo>
                    <a:pt x="58" y="88"/>
                    <a:pt x="49" y="97"/>
                    <a:pt x="36" y="97"/>
                  </a:cubicBezTo>
                  <a:cubicBezTo>
                    <a:pt x="24" y="97"/>
                    <a:pt x="14" y="89"/>
                    <a:pt x="14" y="77"/>
                  </a:cubicBezTo>
                  <a:cubicBezTo>
                    <a:pt x="0" y="80"/>
                    <a:pt x="0" y="80"/>
                    <a:pt x="0" y="80"/>
                  </a:cubicBezTo>
                  <a:cubicBezTo>
                    <a:pt x="2" y="97"/>
                    <a:pt x="17" y="109"/>
                    <a:pt x="35" y="109"/>
                  </a:cubicBezTo>
                  <a:cubicBezTo>
                    <a:pt x="56" y="109"/>
                    <a:pt x="72" y="96"/>
                    <a:pt x="72" y="77"/>
                  </a:cubicBezTo>
                  <a:cubicBezTo>
                    <a:pt x="72" y="59"/>
                    <a:pt x="60" y="51"/>
                    <a:pt x="43" y="45"/>
                  </a:cubicBezTo>
                  <a:cubicBezTo>
                    <a:pt x="35" y="42"/>
                    <a:pt x="35" y="42"/>
                    <a:pt x="35" y="42"/>
                  </a:cubicBezTo>
                  <a:cubicBezTo>
                    <a:pt x="28" y="40"/>
                    <a:pt x="19" y="36"/>
                    <a:pt x="19" y="27"/>
                  </a:cubicBezTo>
                  <a:cubicBezTo>
                    <a:pt x="19" y="18"/>
                    <a:pt x="29" y="13"/>
                    <a:pt x="38" y="13"/>
                  </a:cubicBezTo>
                  <a:cubicBezTo>
                    <a:pt x="47" y="13"/>
                    <a:pt x="53" y="16"/>
                    <a:pt x="57" y="22"/>
                  </a:cubicBezTo>
                  <a:lnTo>
                    <a:pt x="68"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cSld>
  <p:clrMap bg1="lt1" tx1="dk1" bg2="lt2" tx2="dk2" accent1="accent1" accent2="accent2" accent3="accent3" accent4="accent4" accent5="accent5" accent6="accent6" hlink="hlink" folHlink="folHlink"/>
  <p:sldLayoutIdLst>
    <p:sldLayoutId id="2147483752" r:id="rId1"/>
    <p:sldLayoutId id="2147483742" r:id="rId2"/>
    <p:sldLayoutId id="2147483746" r:id="rId3"/>
    <p:sldLayoutId id="2147483747" r:id="rId4"/>
    <p:sldLayoutId id="2147483748" r:id="rId5"/>
    <p:sldLayoutId id="2147483749" r:id="rId6"/>
    <p:sldLayoutId id="2147483750" r:id="rId7"/>
    <p:sldLayoutId id="2147483751" r:id="rId8"/>
    <p:sldLayoutId id="2147483743" r:id="rId9"/>
    <p:sldLayoutId id="2147483744" r:id="rId10"/>
    <p:sldLayoutId id="2147483745" r:id="rId11"/>
  </p:sldLayoutIdLst>
  <p:hf hdr="0"/>
  <p:txStyles>
    <p:titleStyle>
      <a:lvl1pPr algn="l" rtl="0" eaLnBrk="1" fontAlgn="base" hangingPunct="1">
        <a:spcBef>
          <a:spcPct val="0"/>
        </a:spcBef>
        <a:spcAft>
          <a:spcPct val="0"/>
        </a:spcAft>
        <a:defRPr sz="3000" b="1" kern="1200">
          <a:solidFill>
            <a:srgbClr val="0094B3"/>
          </a:solidFill>
          <a:latin typeface="Arial" pitchFamily="34" charset="0"/>
          <a:ea typeface="+mj-ea"/>
          <a:cs typeface="Arial" pitchFamily="34" charset="0"/>
        </a:defRPr>
      </a:lvl1pPr>
      <a:lvl2pPr algn="l" rtl="0" eaLnBrk="1" fontAlgn="base" hangingPunct="1">
        <a:spcBef>
          <a:spcPct val="0"/>
        </a:spcBef>
        <a:spcAft>
          <a:spcPct val="0"/>
        </a:spcAft>
        <a:defRPr sz="2800" b="1">
          <a:solidFill>
            <a:srgbClr val="0094B3"/>
          </a:solidFill>
          <a:latin typeface="Arial" charset="0"/>
          <a:cs typeface="Arial" charset="0"/>
        </a:defRPr>
      </a:lvl2pPr>
      <a:lvl3pPr algn="l" rtl="0" eaLnBrk="1" fontAlgn="base" hangingPunct="1">
        <a:spcBef>
          <a:spcPct val="0"/>
        </a:spcBef>
        <a:spcAft>
          <a:spcPct val="0"/>
        </a:spcAft>
        <a:defRPr sz="2800" b="1">
          <a:solidFill>
            <a:srgbClr val="0094B3"/>
          </a:solidFill>
          <a:latin typeface="Arial" charset="0"/>
          <a:cs typeface="Arial" charset="0"/>
        </a:defRPr>
      </a:lvl3pPr>
      <a:lvl4pPr algn="l" rtl="0" eaLnBrk="1" fontAlgn="base" hangingPunct="1">
        <a:spcBef>
          <a:spcPct val="0"/>
        </a:spcBef>
        <a:spcAft>
          <a:spcPct val="0"/>
        </a:spcAft>
        <a:defRPr sz="2800" b="1">
          <a:solidFill>
            <a:srgbClr val="0094B3"/>
          </a:solidFill>
          <a:latin typeface="Arial" charset="0"/>
          <a:cs typeface="Arial" charset="0"/>
        </a:defRPr>
      </a:lvl4pPr>
      <a:lvl5pPr algn="l" rtl="0" eaLnBrk="1" fontAlgn="base" hangingPunct="1">
        <a:spcBef>
          <a:spcPct val="0"/>
        </a:spcBef>
        <a:spcAft>
          <a:spcPct val="0"/>
        </a:spcAft>
        <a:defRPr sz="2800" b="1">
          <a:solidFill>
            <a:srgbClr val="0094B3"/>
          </a:solidFill>
          <a:latin typeface="Arial" charset="0"/>
          <a:cs typeface="Arial" charset="0"/>
        </a:defRPr>
      </a:lvl5pPr>
      <a:lvl6pPr marL="457200" algn="l" rtl="0" eaLnBrk="1" fontAlgn="base" hangingPunct="1">
        <a:spcBef>
          <a:spcPct val="0"/>
        </a:spcBef>
        <a:spcAft>
          <a:spcPct val="0"/>
        </a:spcAft>
        <a:defRPr sz="4400">
          <a:solidFill>
            <a:srgbClr val="0094B3"/>
          </a:solidFill>
          <a:latin typeface="Arial" charset="0"/>
          <a:cs typeface="Arial" charset="0"/>
        </a:defRPr>
      </a:lvl6pPr>
      <a:lvl7pPr marL="914400" algn="l" rtl="0" eaLnBrk="1" fontAlgn="base" hangingPunct="1">
        <a:spcBef>
          <a:spcPct val="0"/>
        </a:spcBef>
        <a:spcAft>
          <a:spcPct val="0"/>
        </a:spcAft>
        <a:defRPr sz="4400">
          <a:solidFill>
            <a:srgbClr val="0094B3"/>
          </a:solidFill>
          <a:latin typeface="Arial" charset="0"/>
          <a:cs typeface="Arial" charset="0"/>
        </a:defRPr>
      </a:lvl7pPr>
      <a:lvl8pPr marL="1371600" algn="l" rtl="0" eaLnBrk="1" fontAlgn="base" hangingPunct="1">
        <a:spcBef>
          <a:spcPct val="0"/>
        </a:spcBef>
        <a:spcAft>
          <a:spcPct val="0"/>
        </a:spcAft>
        <a:defRPr sz="4400">
          <a:solidFill>
            <a:srgbClr val="0094B3"/>
          </a:solidFill>
          <a:latin typeface="Arial" charset="0"/>
          <a:cs typeface="Arial" charset="0"/>
        </a:defRPr>
      </a:lvl8pPr>
      <a:lvl9pPr marL="1828800" algn="l" rtl="0" eaLnBrk="1" fontAlgn="base" hangingPunct="1">
        <a:spcBef>
          <a:spcPct val="0"/>
        </a:spcBef>
        <a:spcAft>
          <a:spcPct val="0"/>
        </a:spcAft>
        <a:defRPr sz="4400">
          <a:solidFill>
            <a:srgbClr val="0094B3"/>
          </a:solidFill>
          <a:latin typeface="Arial" charset="0"/>
          <a:cs typeface="Arial" charset="0"/>
        </a:defRPr>
      </a:lvl9pPr>
    </p:titleStyle>
    <p:bodyStyle>
      <a:lvl1pPr marL="342900" indent="-342900" algn="l" rtl="0" eaLnBrk="1" fontAlgn="base" hangingPunct="1">
        <a:spcBef>
          <a:spcPct val="20000"/>
        </a:spcBef>
        <a:spcAft>
          <a:spcPct val="0"/>
        </a:spcAft>
        <a:buFont typeface="Wingdings" pitchFamily="2" charset="2"/>
        <a:buChar char="§"/>
        <a:defRPr sz="2800" kern="1200">
          <a:solidFill>
            <a:srgbClr val="51626F"/>
          </a:solidFill>
          <a:latin typeface="Arial" pitchFamily="34" charset="0"/>
          <a:ea typeface="+mn-ea"/>
          <a:cs typeface="Arial" pitchFamily="34" charset="0"/>
        </a:defRPr>
      </a:lvl1pPr>
      <a:lvl2pPr marL="742950" indent="-285750" algn="l" rtl="0" eaLnBrk="1" fontAlgn="base" hangingPunct="1">
        <a:spcBef>
          <a:spcPct val="20000"/>
        </a:spcBef>
        <a:spcAft>
          <a:spcPct val="0"/>
        </a:spcAft>
        <a:buClr>
          <a:srgbClr val="0094B3"/>
        </a:buClr>
        <a:buFont typeface="Wingdings" pitchFamily="2" charset="2"/>
        <a:buChar char="§"/>
        <a:defRPr sz="2400" kern="1200">
          <a:solidFill>
            <a:srgbClr val="51626F"/>
          </a:solidFill>
          <a:latin typeface="Arial" pitchFamily="34" charset="0"/>
          <a:ea typeface="+mn-ea"/>
          <a:cs typeface="Arial" pitchFamily="34" charset="0"/>
        </a:defRPr>
      </a:lvl2pPr>
      <a:lvl3pPr marL="1143000" indent="-228600" algn="l" rtl="0" eaLnBrk="1" fontAlgn="base" hangingPunct="1">
        <a:spcBef>
          <a:spcPct val="20000"/>
        </a:spcBef>
        <a:spcAft>
          <a:spcPct val="0"/>
        </a:spcAft>
        <a:buClr>
          <a:srgbClr val="E66E32"/>
        </a:buClr>
        <a:buFont typeface="Wingdings" pitchFamily="2" charset="2"/>
        <a:buChar char="§"/>
        <a:defRPr sz="2000" kern="1200">
          <a:solidFill>
            <a:srgbClr val="51626F"/>
          </a:solidFill>
          <a:latin typeface="Arial" pitchFamily="34" charset="0"/>
          <a:ea typeface="+mn-ea"/>
          <a:cs typeface="Arial" pitchFamily="34" charset="0"/>
        </a:defRPr>
      </a:lvl3pPr>
      <a:lvl4pPr marL="1485900" indent="-228600" algn="l" rtl="0" eaLnBrk="1" fontAlgn="base" hangingPunct="1">
        <a:spcBef>
          <a:spcPct val="20000"/>
        </a:spcBef>
        <a:spcAft>
          <a:spcPct val="0"/>
        </a:spcAft>
        <a:buClr>
          <a:srgbClr val="51626F"/>
        </a:buClr>
        <a:buFont typeface="Wingdings" pitchFamily="2" charset="2"/>
        <a:buChar char="§"/>
        <a:defRPr sz="1800" kern="1200">
          <a:solidFill>
            <a:srgbClr val="51626F"/>
          </a:solidFill>
          <a:latin typeface="Arial" pitchFamily="34" charset="0"/>
          <a:ea typeface="+mn-ea"/>
          <a:cs typeface="Arial" pitchFamily="34" charset="0"/>
        </a:defRPr>
      </a:lvl4pPr>
      <a:lvl5pPr marL="1831975" indent="-228600" algn="l" rtl="0" eaLnBrk="1" fontAlgn="base" hangingPunct="1">
        <a:spcBef>
          <a:spcPct val="20000"/>
        </a:spcBef>
        <a:spcAft>
          <a:spcPct val="0"/>
        </a:spcAft>
        <a:buClr>
          <a:schemeClr val="bg2"/>
        </a:buClr>
        <a:buFont typeface="Wingdings" pitchFamily="2" charset="2"/>
        <a:buChar char="§"/>
        <a:defRPr sz="1800" kern="1200">
          <a:solidFill>
            <a:schemeClr val="bg2"/>
          </a:solidFill>
          <a:latin typeface="+mn-lt"/>
          <a:ea typeface="+mn-ea"/>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linkedin.com/in/shaunabryce/" TargetMode="External"/><Relationship Id="rId2" Type="http://schemas.openxmlformats.org/officeDocument/2006/relationships/hyperlink" Target="http://www.brycelegal.com/" TargetMode="External"/><Relationship Id="rId1" Type="http://schemas.openxmlformats.org/officeDocument/2006/relationships/slideLayout" Target="../slideLayouts/slideLayout4.xml"/><Relationship Id="rId4" Type="http://schemas.openxmlformats.org/officeDocument/2006/relationships/hyperlink" Target="https://www.linkedin.com/in/karen-borno-43b5335/"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linkedin.com/in/ryanelecesne" TargetMode="External"/><Relationship Id="rId2" Type="http://schemas.openxmlformats.org/officeDocument/2006/relationships/hyperlink" Target="https://www.linkedin.com/in/shiauyen-chin-dennis-a2529b4/"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r>
              <a:rPr lang="en-US" dirty="0"/>
              <a:t>September 25, 2019</a:t>
            </a:r>
          </a:p>
        </p:txBody>
      </p:sp>
      <p:sp>
        <p:nvSpPr>
          <p:cNvPr id="3" name="Subtitle 2"/>
          <p:cNvSpPr>
            <a:spLocks noGrp="1"/>
          </p:cNvSpPr>
          <p:nvPr>
            <p:ph type="subTitle" idx="1"/>
          </p:nvPr>
        </p:nvSpPr>
        <p:spPr/>
        <p:txBody>
          <a:bodyPr/>
          <a:lstStyle/>
          <a:p>
            <a:endParaRPr lang="en-US" dirty="0"/>
          </a:p>
        </p:txBody>
      </p:sp>
      <p:sp>
        <p:nvSpPr>
          <p:cNvPr id="5" name="Picture Placeholder 4"/>
          <p:cNvSpPr>
            <a:spLocks noGrp="1"/>
          </p:cNvSpPr>
          <p:nvPr>
            <p:ph type="pic" sz="quarter" idx="16"/>
          </p:nvPr>
        </p:nvSpPr>
        <p:spPr/>
      </p:sp>
      <p:sp>
        <p:nvSpPr>
          <p:cNvPr id="6" name="Picture Placeholder 5"/>
          <p:cNvSpPr>
            <a:spLocks noGrp="1"/>
          </p:cNvSpPr>
          <p:nvPr>
            <p:ph type="pic" sz="quarter" idx="17"/>
          </p:nvPr>
        </p:nvSpPr>
        <p:spPr/>
      </p:sp>
      <p:sp>
        <p:nvSpPr>
          <p:cNvPr id="7" name="Title 6"/>
          <p:cNvSpPr>
            <a:spLocks noGrp="1"/>
          </p:cNvSpPr>
          <p:nvPr>
            <p:ph type="ctrTitle" sz="quarter"/>
          </p:nvPr>
        </p:nvSpPr>
        <p:spPr>
          <a:xfrm>
            <a:off x="1066800" y="3411538"/>
            <a:ext cx="6933406" cy="931862"/>
          </a:xfrm>
        </p:spPr>
        <p:txBody>
          <a:bodyPr/>
          <a:lstStyle/>
          <a:p>
            <a:r>
              <a:rPr lang="en-US" sz="4000" dirty="0"/>
              <a:t>MAXIMIZE YOUR POTENTIAL: </a:t>
            </a:r>
            <a:br>
              <a:rPr lang="en-US" sz="4000" dirty="0"/>
            </a:br>
            <a:r>
              <a:rPr lang="en-US" sz="4000" dirty="0"/>
              <a:t>EXECUTIVE COACHING FOR SUCCESS</a:t>
            </a:r>
          </a:p>
        </p:txBody>
      </p:sp>
      <p:pic>
        <p:nvPicPr>
          <p:cNvPr id="8" name="image1.png"/>
          <p:cNvPicPr/>
          <p:nvPr/>
        </p:nvPicPr>
        <p:blipFill>
          <a:blip r:embed="rId2"/>
          <a:srcRect/>
          <a:stretch>
            <a:fillRect/>
          </a:stretch>
        </p:blipFill>
        <p:spPr>
          <a:xfrm>
            <a:off x="2209800" y="994082"/>
            <a:ext cx="5790406" cy="987118"/>
          </a:xfrm>
          <a:prstGeom prst="rect">
            <a:avLst/>
          </a:prstGeom>
          <a:ln/>
        </p:spPr>
      </p:pic>
    </p:spTree>
    <p:extLst>
      <p:ext uri="{BB962C8B-B14F-4D97-AF65-F5344CB8AC3E}">
        <p14:creationId xmlns:p14="http://schemas.microsoft.com/office/powerpoint/2010/main" val="4170821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0" y="228600"/>
            <a:ext cx="8229600" cy="655637"/>
          </a:xfrm>
        </p:spPr>
        <p:txBody>
          <a:bodyPr/>
          <a:lstStyle/>
          <a:p>
            <a:r>
              <a:rPr lang="en-US" dirty="0"/>
              <a:t>Speakers</a:t>
            </a:r>
          </a:p>
        </p:txBody>
      </p:sp>
      <p:sp>
        <p:nvSpPr>
          <p:cNvPr id="11" name="Text Placeholder 10"/>
          <p:cNvSpPr>
            <a:spLocks noGrp="1"/>
          </p:cNvSpPr>
          <p:nvPr>
            <p:ph type="body" idx="1"/>
          </p:nvPr>
        </p:nvSpPr>
        <p:spPr>
          <a:xfrm>
            <a:off x="447964" y="1256109"/>
            <a:ext cx="4004531" cy="551222"/>
          </a:xfrm>
        </p:spPr>
        <p:txBody>
          <a:bodyPr/>
          <a:lstStyle/>
          <a:p>
            <a:r>
              <a:rPr lang="en-US" dirty="0"/>
              <a:t>Shauna Bryce, Bryce Legal</a:t>
            </a:r>
          </a:p>
          <a:p>
            <a:r>
              <a:rPr lang="en-US" dirty="0"/>
              <a:t>Career Strategist for Lawyer</a:t>
            </a:r>
          </a:p>
        </p:txBody>
      </p:sp>
      <p:sp>
        <p:nvSpPr>
          <p:cNvPr id="12" name="Content Placeholder 11"/>
          <p:cNvSpPr>
            <a:spLocks noGrp="1"/>
          </p:cNvSpPr>
          <p:nvPr>
            <p:ph sz="half" idx="2"/>
          </p:nvPr>
        </p:nvSpPr>
        <p:spPr>
          <a:xfrm>
            <a:off x="457200" y="2285999"/>
            <a:ext cx="3852130" cy="3840163"/>
          </a:xfrm>
        </p:spPr>
        <p:txBody>
          <a:bodyPr/>
          <a:lstStyle/>
          <a:p>
            <a:pPr marL="0" indent="0">
              <a:buNone/>
            </a:pPr>
            <a:r>
              <a:rPr lang="en-US" sz="1200" dirty="0"/>
              <a:t> </a:t>
            </a:r>
            <a:endParaRPr lang="en-US" dirty="0"/>
          </a:p>
          <a:p>
            <a:pPr marL="0" indent="0">
              <a:buNone/>
            </a:pPr>
            <a:endParaRPr lang="en-US" dirty="0"/>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dirty="0"/>
              <a:t>klgates.com</a:t>
            </a:r>
          </a:p>
        </p:txBody>
      </p:sp>
      <p:sp>
        <p:nvSpPr>
          <p:cNvPr id="5" name="Slide Number Placeholder 4"/>
          <p:cNvSpPr>
            <a:spLocks noGrp="1"/>
          </p:cNvSpPr>
          <p:nvPr>
            <p:ph type="sldNum" sz="quarter" idx="12"/>
          </p:nvPr>
        </p:nvSpPr>
        <p:spPr/>
        <p:txBody>
          <a:bodyPr/>
          <a:lstStyle/>
          <a:p>
            <a:pPr>
              <a:defRPr/>
            </a:pPr>
            <a:fld id="{5EA0CD66-DCFF-46D4-8BCB-47BCAF48A417}" type="slidenum">
              <a:rPr lang="en-US" smtClean="0"/>
              <a:pPr>
                <a:defRPr/>
              </a:pPr>
              <a:t>2</a:t>
            </a:fld>
            <a:endParaRPr lang="en-US" dirty="0"/>
          </a:p>
        </p:txBody>
      </p:sp>
      <p:sp>
        <p:nvSpPr>
          <p:cNvPr id="6" name="Date Placeholder 5"/>
          <p:cNvSpPr>
            <a:spLocks noGrp="1"/>
          </p:cNvSpPr>
          <p:nvPr>
            <p:ph type="dt" sz="half" idx="13"/>
          </p:nvPr>
        </p:nvSpPr>
        <p:spPr/>
        <p:txBody>
          <a:bodyPr/>
          <a:lstStyle/>
          <a:p>
            <a:pPr>
              <a:defRPr/>
            </a:pPr>
            <a:endParaRPr lang="en-US" dirty="0"/>
          </a:p>
        </p:txBody>
      </p:sp>
      <p:sp>
        <p:nvSpPr>
          <p:cNvPr id="20" name="Text Placeholder 10"/>
          <p:cNvSpPr>
            <a:spLocks noGrp="1"/>
          </p:cNvSpPr>
          <p:nvPr>
            <p:ph type="body" idx="1"/>
          </p:nvPr>
        </p:nvSpPr>
        <p:spPr>
          <a:xfrm>
            <a:off x="4535055" y="1682027"/>
            <a:ext cx="4004531" cy="403558"/>
          </a:xfrm>
        </p:spPr>
        <p:txBody>
          <a:bodyPr/>
          <a:lstStyle/>
          <a:p>
            <a:r>
              <a:rPr lang="en-US" dirty="0"/>
              <a:t>Karen Mccain Borno</a:t>
            </a:r>
          </a:p>
          <a:p>
            <a:r>
              <a:rPr lang="en-US" dirty="0"/>
              <a:t>Managing Associate General Counsel, Verizon</a:t>
            </a:r>
          </a:p>
        </p:txBody>
      </p:sp>
      <p:pic>
        <p:nvPicPr>
          <p:cNvPr id="25" name="Picture 24"/>
          <p:cNvPicPr/>
          <p:nvPr/>
        </p:nvPicPr>
        <p:blipFill>
          <a:blip r:embed="rId2" cstate="print">
            <a:extLst>
              <a:ext uri="{28A0092B-C50C-407E-A947-70E740481C1C}">
                <a14:useLocalDpi xmlns:a14="http://schemas.microsoft.com/office/drawing/2010/main" val="0"/>
              </a:ext>
            </a:extLst>
          </a:blip>
          <a:stretch>
            <a:fillRect/>
          </a:stretch>
        </p:blipFill>
        <p:spPr>
          <a:xfrm>
            <a:off x="5051420" y="2285999"/>
            <a:ext cx="2949580" cy="3906477"/>
          </a:xfrm>
          <a:prstGeom prst="rect">
            <a:avLst/>
          </a:prstGeom>
        </p:spPr>
      </p:pic>
      <p:pic>
        <p:nvPicPr>
          <p:cNvPr id="26" name="Picture 2" descr="Shauna Bryce 6 JHKS6335EC.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2452594"/>
            <a:ext cx="3149971" cy="3643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81241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0" y="228600"/>
            <a:ext cx="8229600" cy="655637"/>
          </a:xfrm>
        </p:spPr>
        <p:txBody>
          <a:bodyPr/>
          <a:lstStyle/>
          <a:p>
            <a:r>
              <a:rPr lang="en-US" dirty="0"/>
              <a:t>Speakers</a:t>
            </a:r>
          </a:p>
        </p:txBody>
      </p:sp>
      <p:sp>
        <p:nvSpPr>
          <p:cNvPr id="11" name="Text Placeholder 10"/>
          <p:cNvSpPr>
            <a:spLocks noGrp="1"/>
          </p:cNvSpPr>
          <p:nvPr>
            <p:ph type="body" idx="1"/>
          </p:nvPr>
        </p:nvSpPr>
        <p:spPr>
          <a:xfrm>
            <a:off x="4544291" y="691689"/>
            <a:ext cx="4532745" cy="1044841"/>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err="1"/>
              <a:t>Ryane</a:t>
            </a:r>
            <a:r>
              <a:rPr lang="en-US" dirty="0"/>
              <a:t> </a:t>
            </a:r>
            <a:r>
              <a:rPr lang="en-US" dirty="0" err="1"/>
              <a:t>LeCesne</a:t>
            </a:r>
            <a:endParaRPr lang="en-US" dirty="0"/>
          </a:p>
          <a:p>
            <a:r>
              <a:rPr lang="en-US" dirty="0"/>
              <a:t>Transformation Mindset Coach</a:t>
            </a:r>
          </a:p>
          <a:p>
            <a:r>
              <a:rPr lang="en-US" dirty="0"/>
              <a:t>CEO of INSPIRE Brand Consulting, LLC</a:t>
            </a:r>
          </a:p>
        </p:txBody>
      </p:sp>
      <p:sp>
        <p:nvSpPr>
          <p:cNvPr id="12" name="Content Placeholder 11"/>
          <p:cNvSpPr>
            <a:spLocks noGrp="1"/>
          </p:cNvSpPr>
          <p:nvPr>
            <p:ph sz="half" idx="2"/>
          </p:nvPr>
        </p:nvSpPr>
        <p:spPr>
          <a:xfrm>
            <a:off x="457200" y="2285999"/>
            <a:ext cx="3852130" cy="3840163"/>
          </a:xfrm>
        </p:spPr>
        <p:txBody>
          <a:bodyPr/>
          <a:lstStyle/>
          <a:p>
            <a:pPr marL="0" indent="0">
              <a:buNone/>
            </a:pPr>
            <a:r>
              <a:rPr lang="en-US" sz="1200" dirty="0"/>
              <a:t> </a:t>
            </a:r>
            <a:endParaRPr lang="en-US" dirty="0"/>
          </a:p>
          <a:p>
            <a:pPr marL="0" indent="0">
              <a:buNone/>
            </a:pPr>
            <a:endParaRPr lang="en-US" dirty="0"/>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t>klgates.com</a:t>
            </a:r>
          </a:p>
        </p:txBody>
      </p:sp>
      <p:sp>
        <p:nvSpPr>
          <p:cNvPr id="5" name="Slide Number Placeholder 4"/>
          <p:cNvSpPr>
            <a:spLocks noGrp="1"/>
          </p:cNvSpPr>
          <p:nvPr>
            <p:ph type="sldNum" sz="quarter" idx="12"/>
          </p:nvPr>
        </p:nvSpPr>
        <p:spPr/>
        <p:txBody>
          <a:bodyPr/>
          <a:lstStyle/>
          <a:p>
            <a:pPr>
              <a:defRPr/>
            </a:pPr>
            <a:fld id="{5EA0CD66-DCFF-46D4-8BCB-47BCAF48A417}" type="slidenum">
              <a:rPr lang="en-US" smtClean="0"/>
              <a:pPr>
                <a:defRPr/>
              </a:pPr>
              <a:t>3</a:t>
            </a:fld>
            <a:endParaRPr lang="en-US"/>
          </a:p>
        </p:txBody>
      </p:sp>
      <p:sp>
        <p:nvSpPr>
          <p:cNvPr id="6" name="Date Placeholder 5"/>
          <p:cNvSpPr>
            <a:spLocks noGrp="1"/>
          </p:cNvSpPr>
          <p:nvPr>
            <p:ph type="dt" sz="half" idx="13"/>
          </p:nvPr>
        </p:nvSpPr>
        <p:spPr/>
        <p:txBody>
          <a:bodyPr/>
          <a:lstStyle/>
          <a:p>
            <a:pPr>
              <a:defRPr/>
            </a:pPr>
            <a:endParaRPr lang="en-US" dirty="0"/>
          </a:p>
        </p:txBody>
      </p:sp>
      <p:sp>
        <p:nvSpPr>
          <p:cNvPr id="20" name="Text Placeholder 10"/>
          <p:cNvSpPr>
            <a:spLocks noGrp="1"/>
          </p:cNvSpPr>
          <p:nvPr>
            <p:ph type="body" idx="1"/>
          </p:nvPr>
        </p:nvSpPr>
        <p:spPr>
          <a:xfrm>
            <a:off x="4535055" y="1387475"/>
            <a:ext cx="4004531" cy="698110"/>
          </a:xfrm>
        </p:spPr>
        <p:txBody>
          <a:bodyPr/>
          <a:lstStyle/>
          <a:p>
            <a:r>
              <a:rPr lang="en-US" dirty="0"/>
              <a:t> </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76800" y="1776597"/>
            <a:ext cx="4048120" cy="4252879"/>
          </a:xfrm>
          <a:prstGeom prst="rect">
            <a:avLst/>
          </a:prstGeom>
        </p:spPr>
      </p:pic>
      <p:sp>
        <p:nvSpPr>
          <p:cNvPr id="15" name="Text Placeholder 10"/>
          <p:cNvSpPr>
            <a:spLocks noGrp="1"/>
          </p:cNvSpPr>
          <p:nvPr>
            <p:ph type="body" idx="1"/>
          </p:nvPr>
        </p:nvSpPr>
        <p:spPr>
          <a:xfrm>
            <a:off x="413327" y="1225375"/>
            <a:ext cx="4267199" cy="551222"/>
          </a:xfrm>
        </p:spPr>
        <p:txBody>
          <a:bodyPr/>
          <a:lstStyle/>
          <a:p>
            <a:r>
              <a:rPr lang="en-US" dirty="0"/>
              <a:t>Shiau Yen Chin-Dennis</a:t>
            </a:r>
          </a:p>
          <a:p>
            <a:r>
              <a:rPr lang="en-US" dirty="0"/>
              <a:t>Managing Partner of K&amp;L Gates’ Portland Office</a:t>
            </a:r>
          </a:p>
        </p:txBody>
      </p:sp>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902218"/>
            <a:ext cx="2887980" cy="4427220"/>
          </a:xfrm>
          <a:prstGeom prst="rect">
            <a:avLst/>
          </a:prstGeom>
        </p:spPr>
      </p:pic>
    </p:spTree>
    <p:extLst>
      <p:ext uri="{BB962C8B-B14F-4D97-AF65-F5344CB8AC3E}">
        <p14:creationId xmlns:p14="http://schemas.microsoft.com/office/powerpoint/2010/main" val="4212359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0" y="228600"/>
            <a:ext cx="8229600" cy="655637"/>
          </a:xfrm>
        </p:spPr>
        <p:txBody>
          <a:bodyPr/>
          <a:lstStyle/>
          <a:p>
            <a:r>
              <a:rPr lang="en-US" dirty="0"/>
              <a:t>Speakers - Bios</a:t>
            </a:r>
          </a:p>
        </p:txBody>
      </p:sp>
      <p:sp>
        <p:nvSpPr>
          <p:cNvPr id="12" name="Content Placeholder 11"/>
          <p:cNvSpPr>
            <a:spLocks noGrp="1"/>
          </p:cNvSpPr>
          <p:nvPr>
            <p:ph sz="half" idx="2"/>
          </p:nvPr>
        </p:nvSpPr>
        <p:spPr>
          <a:xfrm>
            <a:off x="457200" y="2285999"/>
            <a:ext cx="3852130" cy="3840163"/>
          </a:xfrm>
        </p:spPr>
        <p:txBody>
          <a:bodyPr/>
          <a:lstStyle/>
          <a:p>
            <a:pPr marL="0" indent="0">
              <a:buNone/>
            </a:pPr>
            <a:r>
              <a:rPr lang="en-US" sz="1200" dirty="0"/>
              <a:t> </a:t>
            </a:r>
            <a:endParaRPr lang="en-US" dirty="0"/>
          </a:p>
          <a:p>
            <a:pPr marL="0" indent="0">
              <a:buNone/>
            </a:pPr>
            <a:endParaRPr lang="en-US" dirty="0"/>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dirty="0"/>
              <a:t>klgates.com</a:t>
            </a:r>
          </a:p>
        </p:txBody>
      </p:sp>
      <p:sp>
        <p:nvSpPr>
          <p:cNvPr id="5" name="Slide Number Placeholder 4"/>
          <p:cNvSpPr>
            <a:spLocks noGrp="1"/>
          </p:cNvSpPr>
          <p:nvPr>
            <p:ph type="sldNum" sz="quarter" idx="12"/>
          </p:nvPr>
        </p:nvSpPr>
        <p:spPr/>
        <p:txBody>
          <a:bodyPr/>
          <a:lstStyle/>
          <a:p>
            <a:pPr>
              <a:defRPr/>
            </a:pPr>
            <a:fld id="{5EA0CD66-DCFF-46D4-8BCB-47BCAF48A417}" type="slidenum">
              <a:rPr lang="en-US" smtClean="0"/>
              <a:pPr>
                <a:defRPr/>
              </a:pPr>
              <a:t>4</a:t>
            </a:fld>
            <a:endParaRPr lang="en-US" dirty="0"/>
          </a:p>
        </p:txBody>
      </p:sp>
      <p:sp>
        <p:nvSpPr>
          <p:cNvPr id="6" name="Date Placeholder 5"/>
          <p:cNvSpPr>
            <a:spLocks noGrp="1"/>
          </p:cNvSpPr>
          <p:nvPr>
            <p:ph type="dt" sz="half" idx="13"/>
          </p:nvPr>
        </p:nvSpPr>
        <p:spPr/>
        <p:txBody>
          <a:bodyPr/>
          <a:lstStyle/>
          <a:p>
            <a:pPr>
              <a:defRPr/>
            </a:pPr>
            <a:endParaRPr lang="en-US" dirty="0"/>
          </a:p>
        </p:txBody>
      </p:sp>
      <p:sp>
        <p:nvSpPr>
          <p:cNvPr id="10" name="Text Placeholder 10"/>
          <p:cNvSpPr>
            <a:spLocks noGrp="1"/>
          </p:cNvSpPr>
          <p:nvPr>
            <p:ph type="body" idx="1"/>
          </p:nvPr>
        </p:nvSpPr>
        <p:spPr/>
        <p:txBody>
          <a:bodyPr/>
          <a:lstStyle/>
          <a:p>
            <a:r>
              <a:rPr lang="en-US" dirty="0"/>
              <a:t> </a:t>
            </a:r>
          </a:p>
        </p:txBody>
      </p:sp>
      <p:sp>
        <p:nvSpPr>
          <p:cNvPr id="7" name="Rectangle 6"/>
          <p:cNvSpPr/>
          <p:nvPr/>
        </p:nvSpPr>
        <p:spPr>
          <a:xfrm>
            <a:off x="422203" y="1184959"/>
            <a:ext cx="8001000" cy="2092881"/>
          </a:xfrm>
          <a:prstGeom prst="rect">
            <a:avLst/>
          </a:prstGeom>
        </p:spPr>
        <p:txBody>
          <a:bodyPr wrap="square">
            <a:spAutoFit/>
          </a:bodyPr>
          <a:lstStyle/>
          <a:p>
            <a:pPr marL="0" marR="0">
              <a:spcBef>
                <a:spcPts val="0"/>
              </a:spcBef>
              <a:spcAft>
                <a:spcPts val="0"/>
              </a:spcAft>
            </a:pPr>
            <a:endParaRPr lang="en-US" dirty="0">
              <a:solidFill>
                <a:srgbClr val="000000"/>
              </a:solidFill>
              <a:latin typeface="Times New Roman" panose="02020603050405020304" pitchFamily="18" charset="0"/>
              <a:ea typeface="Calibri" panose="020F0502020204030204" pitchFamily="34" charset="0"/>
            </a:endParaRPr>
          </a:p>
          <a:p>
            <a:pPr marL="0" marR="0">
              <a:spcBef>
                <a:spcPts val="0"/>
              </a:spcBef>
              <a:spcAft>
                <a:spcPts val="0"/>
              </a:spcAft>
            </a:pPr>
            <a:r>
              <a:rPr lang="en-US" sz="1400" dirty="0">
                <a:solidFill>
                  <a:srgbClr val="000000"/>
                </a:solidFill>
                <a:latin typeface="Times New Roman" panose="02020603050405020304" pitchFamily="18" charset="0"/>
                <a:ea typeface="Calibri" panose="020F0502020204030204" pitchFamily="34" charset="0"/>
              </a:rPr>
              <a:t>Shauna C. Bryce is a career strategist for lawyers at all levels. Her roster of private clients includes leaders in government, Global 100 law firms, Fortune 500 businesses, and other top organizations—including Google, </a:t>
            </a:r>
            <a:r>
              <a:rPr lang="en-US" sz="1400" dirty="0" err="1">
                <a:solidFill>
                  <a:srgbClr val="000000"/>
                </a:solidFill>
                <a:latin typeface="Times New Roman" panose="02020603050405020304" pitchFamily="18" charset="0"/>
                <a:ea typeface="Calibri" panose="020F0502020204030204" pitchFamily="34" charset="0"/>
              </a:rPr>
              <a:t>Dreamworks</a:t>
            </a:r>
            <a:r>
              <a:rPr lang="en-US" sz="1400" dirty="0">
                <a:solidFill>
                  <a:srgbClr val="000000"/>
                </a:solidFill>
                <a:latin typeface="Times New Roman" panose="02020603050405020304" pitchFamily="18" charset="0"/>
                <a:ea typeface="Calibri" panose="020F0502020204030204" pitchFamily="34" charset="0"/>
              </a:rPr>
              <a:t>, Major League Baseball, the U.S. Supreme Court, and the White House. She’s is a graduate of Harvard Law School with 20 years in law and legal careers. As a lawyer, she worked in the Manhattan flagship office of a Global 100 law firm and served on the hiring committee of an Am Law 200 law firm. </a:t>
            </a:r>
            <a:r>
              <a:rPr lang="en-US" sz="1400" u="sng" dirty="0">
                <a:solidFill>
                  <a:srgbClr val="000000"/>
                </a:solidFill>
                <a:latin typeface="Times New Roman" panose="02020603050405020304" pitchFamily="18" charset="0"/>
                <a:ea typeface="Calibri" panose="020F0502020204030204" pitchFamily="34" charset="0"/>
                <a:hlinkClick r:id="rId2"/>
              </a:rPr>
              <a:t>www.brycelegal.com</a:t>
            </a:r>
            <a:endParaRPr lang="en-US" sz="1400" u="sng" dirty="0">
              <a:solidFill>
                <a:srgbClr val="000000"/>
              </a:solidFill>
              <a:latin typeface="Times New Roman" panose="02020603050405020304" pitchFamily="18" charset="0"/>
              <a:ea typeface="Calibri" panose="020F0502020204030204" pitchFamily="34" charset="0"/>
            </a:endParaRPr>
          </a:p>
          <a:p>
            <a:pPr marL="0" marR="0">
              <a:spcBef>
                <a:spcPts val="0"/>
              </a:spcBef>
              <a:spcAft>
                <a:spcPts val="0"/>
              </a:spcAft>
            </a:pPr>
            <a:r>
              <a:rPr lang="en-US" sz="1400" u="sng" dirty="0">
                <a:solidFill>
                  <a:srgbClr val="000000"/>
                </a:solidFill>
                <a:latin typeface="Times New Roman" panose="02020603050405020304" pitchFamily="18" charset="0"/>
                <a:ea typeface="Calibri" panose="020F0502020204030204" pitchFamily="34" charset="0"/>
              </a:rPr>
              <a:t>LinkedIn: </a:t>
            </a:r>
            <a:r>
              <a:rPr lang="en-US" sz="1400" u="sng" dirty="0">
                <a:solidFill>
                  <a:srgbClr val="000000"/>
                </a:solidFill>
                <a:latin typeface="Times New Roman" panose="02020603050405020304" pitchFamily="18" charset="0"/>
                <a:ea typeface="Calibri" panose="020F0502020204030204" pitchFamily="34" charset="0"/>
                <a:hlinkClick r:id="rId3"/>
              </a:rPr>
              <a:t>https://www.linkedin.com/in/shaunabryce/</a:t>
            </a:r>
            <a:r>
              <a:rPr lang="en-US" sz="1400" u="sng" dirty="0">
                <a:solidFill>
                  <a:srgbClr val="000000"/>
                </a:solidFill>
                <a:latin typeface="Times New Roman" panose="02020603050405020304" pitchFamily="18" charset="0"/>
                <a:ea typeface="Calibri" panose="020F0502020204030204" pitchFamily="34" charset="0"/>
              </a:rPr>
              <a:t> </a:t>
            </a:r>
            <a:br>
              <a:rPr lang="en-US" sz="1400" dirty="0">
                <a:solidFill>
                  <a:srgbClr val="000000"/>
                </a:solidFill>
                <a:latin typeface="Times New Roman" panose="02020603050405020304" pitchFamily="18" charset="0"/>
                <a:ea typeface="Calibri" panose="020F0502020204030204" pitchFamily="34" charset="0"/>
              </a:rPr>
            </a:br>
            <a:endParaRPr lang="en-US" sz="1400" dirty="0">
              <a:effectLst/>
              <a:latin typeface="Times New Roman" panose="02020603050405020304" pitchFamily="18" charset="0"/>
              <a:ea typeface="Calibri" panose="020F0502020204030204" pitchFamily="34" charset="0"/>
            </a:endParaRPr>
          </a:p>
        </p:txBody>
      </p:sp>
      <p:sp>
        <p:nvSpPr>
          <p:cNvPr id="13" name="Text Placeholder 10"/>
          <p:cNvSpPr>
            <a:spLocks noGrp="1"/>
          </p:cNvSpPr>
          <p:nvPr>
            <p:ph type="body" idx="1"/>
          </p:nvPr>
        </p:nvSpPr>
        <p:spPr>
          <a:xfrm>
            <a:off x="457200" y="916564"/>
            <a:ext cx="4004531" cy="551222"/>
          </a:xfrm>
        </p:spPr>
        <p:txBody>
          <a:bodyPr/>
          <a:lstStyle/>
          <a:p>
            <a:r>
              <a:rPr lang="en-US" dirty="0"/>
              <a:t>Shauna Bryce </a:t>
            </a:r>
          </a:p>
        </p:txBody>
      </p:sp>
      <p:sp>
        <p:nvSpPr>
          <p:cNvPr id="14" name="Text Placeholder 10"/>
          <p:cNvSpPr>
            <a:spLocks noGrp="1"/>
          </p:cNvSpPr>
          <p:nvPr>
            <p:ph type="body" idx="1"/>
          </p:nvPr>
        </p:nvSpPr>
        <p:spPr>
          <a:xfrm>
            <a:off x="411244" y="3002414"/>
            <a:ext cx="4004531" cy="551222"/>
          </a:xfrm>
        </p:spPr>
        <p:txBody>
          <a:bodyPr/>
          <a:lstStyle/>
          <a:p>
            <a:r>
              <a:rPr lang="en-US" dirty="0"/>
              <a:t>Karen McCain Borno</a:t>
            </a:r>
          </a:p>
        </p:txBody>
      </p:sp>
      <p:sp>
        <p:nvSpPr>
          <p:cNvPr id="15" name="Rectangle 14"/>
          <p:cNvSpPr/>
          <p:nvPr/>
        </p:nvSpPr>
        <p:spPr>
          <a:xfrm>
            <a:off x="406038" y="3655561"/>
            <a:ext cx="8509361" cy="3262432"/>
          </a:xfrm>
          <a:prstGeom prst="rect">
            <a:avLst/>
          </a:prstGeom>
        </p:spPr>
        <p:txBody>
          <a:bodyPr wrap="square">
            <a:spAutoFit/>
          </a:bodyPr>
          <a:lstStyle/>
          <a:p>
            <a:pPr marL="0" marR="0">
              <a:spcBef>
                <a:spcPts val="0"/>
              </a:spcBef>
              <a:spcAft>
                <a:spcPts val="0"/>
              </a:spcAft>
            </a:pPr>
            <a:r>
              <a:rPr lang="en-US" sz="1400" dirty="0">
                <a:solidFill>
                  <a:srgbClr val="000000"/>
                </a:solidFill>
                <a:latin typeface="Times New Roman" panose="02020603050405020304" pitchFamily="18" charset="0"/>
                <a:ea typeface="Calibri" panose="020F0502020204030204" pitchFamily="34" charset="0"/>
              </a:rPr>
              <a:t>Karen McCain Borno enables innovation and is  known for translating complex technology and business plans into digestible concepts for disparate stakeholders. She  advises senior executives  on best practices to mitigate risk, and works hand in-hand with compliance and internal audit on matters reportable up through the Board of Directors. She is lead counsel for Verizon’s Business Strategy and Development teams, and oversees legal and regulatory issues arising from transformational  projects and  M&amp;A.</a:t>
            </a:r>
          </a:p>
          <a:p>
            <a:pPr marL="0" marR="0">
              <a:spcBef>
                <a:spcPts val="0"/>
              </a:spcBef>
              <a:spcAft>
                <a:spcPts val="0"/>
              </a:spcAft>
            </a:pPr>
            <a:endParaRPr lang="en-US" sz="1400" dirty="0">
              <a:solidFill>
                <a:srgbClr val="000000"/>
              </a:solidFill>
              <a:latin typeface="Times New Roman" panose="02020603050405020304" pitchFamily="18" charset="0"/>
              <a:ea typeface="Calibri" panose="020F0502020204030204" pitchFamily="34" charset="0"/>
            </a:endParaRPr>
          </a:p>
          <a:p>
            <a:pPr marL="0" marR="0">
              <a:spcBef>
                <a:spcPts val="0"/>
              </a:spcBef>
              <a:spcAft>
                <a:spcPts val="0"/>
              </a:spcAft>
            </a:pPr>
            <a:r>
              <a:rPr lang="en-US" sz="1400" dirty="0">
                <a:solidFill>
                  <a:srgbClr val="000000"/>
                </a:solidFill>
                <a:latin typeface="Times New Roman" panose="02020603050405020304" pitchFamily="18" charset="0"/>
                <a:ea typeface="Calibri" panose="020F0502020204030204" pitchFamily="34" charset="0"/>
              </a:rPr>
              <a:t>Karen’s commitment to legal and technology excellence have earned her several awards and recognitions. Most recently, in June 2018 Karen was named a National Bar Association Diversity in Tech Award Winner. More than anything Karen is passionate about creating equality of opportunity. She manages Verizon’s DC Metro Legal Intern program, and co-chairs the Legal Department’s diversity and inclusion council. </a:t>
            </a:r>
          </a:p>
          <a:p>
            <a:pPr marL="0" marR="0">
              <a:spcBef>
                <a:spcPts val="0"/>
              </a:spcBef>
              <a:spcAft>
                <a:spcPts val="0"/>
              </a:spcAft>
            </a:pPr>
            <a:endParaRPr lang="en-US" sz="1400" dirty="0">
              <a:solidFill>
                <a:srgbClr val="000000"/>
              </a:solidFill>
              <a:latin typeface="Times New Roman" panose="02020603050405020304" pitchFamily="18" charset="0"/>
              <a:ea typeface="Calibri" panose="020F0502020204030204" pitchFamily="34" charset="0"/>
            </a:endParaRPr>
          </a:p>
          <a:p>
            <a:pPr marL="0" marR="0">
              <a:spcBef>
                <a:spcPts val="0"/>
              </a:spcBef>
              <a:spcAft>
                <a:spcPts val="0"/>
              </a:spcAft>
            </a:pPr>
            <a:r>
              <a:rPr lang="en-US" sz="1400" dirty="0">
                <a:solidFill>
                  <a:srgbClr val="000000"/>
                </a:solidFill>
                <a:latin typeface="Times New Roman" panose="02020603050405020304" pitchFamily="18" charset="0"/>
                <a:ea typeface="Calibri" panose="020F0502020204030204" pitchFamily="34" charset="0"/>
              </a:rPr>
              <a:t>LinkedIn: </a:t>
            </a:r>
            <a:r>
              <a:rPr lang="en-US" sz="1400" dirty="0">
                <a:solidFill>
                  <a:srgbClr val="000000"/>
                </a:solidFill>
                <a:latin typeface="Times New Roman" panose="02020603050405020304" pitchFamily="18" charset="0"/>
                <a:ea typeface="Calibri" panose="020F0502020204030204" pitchFamily="34" charset="0"/>
                <a:hlinkClick r:id="rId4"/>
              </a:rPr>
              <a:t>https://www.linkedin.com/in/karen-borno-43b5335/</a:t>
            </a:r>
            <a:endParaRPr lang="en-US" sz="1400" dirty="0">
              <a:solidFill>
                <a:srgbClr val="000000"/>
              </a:solidFill>
              <a:latin typeface="Times New Roman" panose="02020603050405020304" pitchFamily="18" charset="0"/>
              <a:ea typeface="Calibri" panose="020F0502020204030204" pitchFamily="34" charset="0"/>
            </a:endParaRPr>
          </a:p>
          <a:p>
            <a:pPr marL="0" marR="0">
              <a:spcBef>
                <a:spcPts val="0"/>
              </a:spcBef>
              <a:spcAft>
                <a:spcPts val="0"/>
              </a:spcAft>
            </a:pPr>
            <a:r>
              <a:rPr lang="en-US" sz="1400" dirty="0">
                <a:solidFill>
                  <a:srgbClr val="000000"/>
                </a:solidFill>
                <a:latin typeface="Times New Roman" panose="02020603050405020304" pitchFamily="18" charset="0"/>
                <a:ea typeface="Calibri" panose="020F0502020204030204" pitchFamily="34" charset="0"/>
              </a:rPr>
              <a:t> </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843855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0" y="228600"/>
            <a:ext cx="8229600" cy="655637"/>
          </a:xfrm>
        </p:spPr>
        <p:txBody>
          <a:bodyPr/>
          <a:lstStyle/>
          <a:p>
            <a:r>
              <a:rPr lang="en-US" dirty="0"/>
              <a:t>Speakers - Bios</a:t>
            </a:r>
          </a:p>
        </p:txBody>
      </p:sp>
      <p:sp>
        <p:nvSpPr>
          <p:cNvPr id="12" name="Content Placeholder 11"/>
          <p:cNvSpPr>
            <a:spLocks noGrp="1"/>
          </p:cNvSpPr>
          <p:nvPr>
            <p:ph sz="half" idx="2"/>
          </p:nvPr>
        </p:nvSpPr>
        <p:spPr>
          <a:xfrm>
            <a:off x="457200" y="2285999"/>
            <a:ext cx="3852130" cy="3840163"/>
          </a:xfrm>
        </p:spPr>
        <p:txBody>
          <a:bodyPr/>
          <a:lstStyle/>
          <a:p>
            <a:pPr marL="0" indent="0">
              <a:buNone/>
            </a:pPr>
            <a:r>
              <a:rPr lang="en-US" sz="1200" dirty="0"/>
              <a:t> </a:t>
            </a:r>
            <a:endParaRPr lang="en-US" dirty="0"/>
          </a:p>
          <a:p>
            <a:pPr marL="0" indent="0">
              <a:buNone/>
            </a:pPr>
            <a:endParaRPr lang="en-US" dirty="0"/>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dirty="0"/>
              <a:t>klgates.com</a:t>
            </a:r>
          </a:p>
        </p:txBody>
      </p:sp>
      <p:sp>
        <p:nvSpPr>
          <p:cNvPr id="5" name="Slide Number Placeholder 4"/>
          <p:cNvSpPr>
            <a:spLocks noGrp="1"/>
          </p:cNvSpPr>
          <p:nvPr>
            <p:ph type="sldNum" sz="quarter" idx="12"/>
          </p:nvPr>
        </p:nvSpPr>
        <p:spPr/>
        <p:txBody>
          <a:bodyPr/>
          <a:lstStyle/>
          <a:p>
            <a:pPr>
              <a:defRPr/>
            </a:pPr>
            <a:fld id="{5EA0CD66-DCFF-46D4-8BCB-47BCAF48A417}" type="slidenum">
              <a:rPr lang="en-US" smtClean="0"/>
              <a:pPr>
                <a:defRPr/>
              </a:pPr>
              <a:t>5</a:t>
            </a:fld>
            <a:endParaRPr lang="en-US" dirty="0"/>
          </a:p>
        </p:txBody>
      </p:sp>
      <p:sp>
        <p:nvSpPr>
          <p:cNvPr id="6" name="Date Placeholder 5"/>
          <p:cNvSpPr>
            <a:spLocks noGrp="1"/>
          </p:cNvSpPr>
          <p:nvPr>
            <p:ph type="dt" sz="half" idx="13"/>
          </p:nvPr>
        </p:nvSpPr>
        <p:spPr/>
        <p:txBody>
          <a:bodyPr/>
          <a:lstStyle/>
          <a:p>
            <a:pPr>
              <a:defRPr/>
            </a:pPr>
            <a:endParaRPr lang="en-US" dirty="0"/>
          </a:p>
        </p:txBody>
      </p:sp>
      <p:sp>
        <p:nvSpPr>
          <p:cNvPr id="10" name="Text Placeholder 10"/>
          <p:cNvSpPr>
            <a:spLocks noGrp="1"/>
          </p:cNvSpPr>
          <p:nvPr>
            <p:ph type="body" idx="1"/>
          </p:nvPr>
        </p:nvSpPr>
        <p:spPr/>
        <p:txBody>
          <a:bodyPr/>
          <a:lstStyle/>
          <a:p>
            <a:r>
              <a:rPr lang="en-US" dirty="0"/>
              <a:t> </a:t>
            </a:r>
          </a:p>
        </p:txBody>
      </p:sp>
      <p:sp>
        <p:nvSpPr>
          <p:cNvPr id="7" name="Rectangle 6"/>
          <p:cNvSpPr/>
          <p:nvPr/>
        </p:nvSpPr>
        <p:spPr>
          <a:xfrm>
            <a:off x="334455" y="817542"/>
            <a:ext cx="8592490" cy="3170099"/>
          </a:xfrm>
          <a:prstGeom prst="rect">
            <a:avLst/>
          </a:prstGeom>
        </p:spPr>
        <p:txBody>
          <a:bodyPr wrap="square">
            <a:spAutoFit/>
          </a:bodyPr>
          <a:lstStyle/>
          <a:p>
            <a:pPr marL="0" marR="0">
              <a:spcBef>
                <a:spcPts val="0"/>
              </a:spcBef>
              <a:spcAft>
                <a:spcPts val="0"/>
              </a:spcAft>
            </a:pPr>
            <a:endParaRPr lang="en-US" dirty="0">
              <a:solidFill>
                <a:srgbClr val="000000"/>
              </a:solidFill>
              <a:latin typeface="Times New Roman" panose="02020603050405020304" pitchFamily="18" charset="0"/>
              <a:ea typeface="Calibri" panose="020F0502020204030204" pitchFamily="34" charset="0"/>
            </a:endParaRPr>
          </a:p>
          <a:p>
            <a:pPr marL="0" marR="0">
              <a:spcBef>
                <a:spcPts val="0"/>
              </a:spcBef>
              <a:spcAft>
                <a:spcPts val="0"/>
              </a:spcAft>
            </a:pPr>
            <a:r>
              <a:rPr lang="en-US" sz="1400" dirty="0">
                <a:solidFill>
                  <a:srgbClr val="000000"/>
                </a:solidFill>
                <a:latin typeface="Times New Roman" panose="02020603050405020304" pitchFamily="18" charset="0"/>
                <a:ea typeface="Calibri" panose="020F0502020204030204" pitchFamily="34" charset="0"/>
              </a:rPr>
              <a:t>Shiau Yen Chin-Dennis is the managing partner of the Portland office of global law firm K&amp;L Gates, and likely the first Asian female partner in a leadership role in a major law firm in Portland. Shiau Yen has years of business and legal experience, focusing her practice on corporate transactions, including mergers and acquisitions, post-acquisition integration, joint ventures, restructuring, corporate governance, and other international transactions. </a:t>
            </a:r>
          </a:p>
          <a:p>
            <a:pPr marL="0" marR="0">
              <a:spcBef>
                <a:spcPts val="0"/>
              </a:spcBef>
              <a:spcAft>
                <a:spcPts val="0"/>
              </a:spcAft>
            </a:pPr>
            <a:endParaRPr lang="en-US" sz="1400" dirty="0">
              <a:solidFill>
                <a:srgbClr val="000000"/>
              </a:solidFill>
              <a:latin typeface="Times New Roman" panose="02020603050405020304" pitchFamily="18" charset="0"/>
              <a:ea typeface="Calibri" panose="020F0502020204030204" pitchFamily="34" charset="0"/>
            </a:endParaRPr>
          </a:p>
          <a:p>
            <a:pPr marL="0" marR="0">
              <a:spcBef>
                <a:spcPts val="0"/>
              </a:spcBef>
              <a:spcAft>
                <a:spcPts val="0"/>
              </a:spcAft>
            </a:pPr>
            <a:r>
              <a:rPr lang="en-US" sz="1400" dirty="0">
                <a:solidFill>
                  <a:srgbClr val="000000"/>
                </a:solidFill>
                <a:latin typeface="Times New Roman" panose="02020603050405020304" pitchFamily="18" charset="0"/>
                <a:ea typeface="Calibri" panose="020F0502020204030204" pitchFamily="34" charset="0"/>
              </a:rPr>
              <a:t>She serves on the K&amp;L Gates firm </a:t>
            </a:r>
            <a:r>
              <a:rPr lang="en-US" sz="1400" dirty="0" err="1">
                <a:solidFill>
                  <a:srgbClr val="000000"/>
                </a:solidFill>
                <a:latin typeface="Times New Roman" panose="02020603050405020304" pitchFamily="18" charset="0"/>
                <a:ea typeface="Calibri" panose="020F0502020204030204" pitchFamily="34" charset="0"/>
              </a:rPr>
              <a:t>widediversity</a:t>
            </a:r>
            <a:r>
              <a:rPr lang="en-US" sz="1400" dirty="0">
                <a:solidFill>
                  <a:srgbClr val="000000"/>
                </a:solidFill>
                <a:latin typeface="Times New Roman" panose="02020603050405020304" pitchFamily="18" charset="0"/>
                <a:ea typeface="Calibri" panose="020F0502020204030204" pitchFamily="34" charset="0"/>
              </a:rPr>
              <a:t> committee; is a co-founder of the Women’s Leadership Alliance; was the firm’s 2014 Leadership Counsel on Legal Diversity fellow; and was recently a featured panelist on the Portland Business Journal’s Thought Leadership Forum on Women in Business. In 2016, she was a recipient of the Portland Business Journal “Women of Influence” award. Shiau Yen currently serves as the Chair of the District Export Council of Oregon (DEC), a position appointed by the U.S. Secretary of Commerce.   </a:t>
            </a:r>
          </a:p>
          <a:p>
            <a:pPr marL="0" marR="0">
              <a:spcBef>
                <a:spcPts val="0"/>
              </a:spcBef>
              <a:spcAft>
                <a:spcPts val="0"/>
              </a:spcAft>
            </a:pPr>
            <a:r>
              <a:rPr lang="en-US" sz="1400" dirty="0">
                <a:solidFill>
                  <a:srgbClr val="000000"/>
                </a:solidFill>
                <a:latin typeface="Times New Roman" panose="02020603050405020304" pitchFamily="18" charset="0"/>
                <a:ea typeface="Calibri" panose="020F0502020204030204" pitchFamily="34" charset="0"/>
              </a:rPr>
              <a:t>LinkedIn: </a:t>
            </a:r>
            <a:r>
              <a:rPr lang="en-US" sz="1400" dirty="0">
                <a:solidFill>
                  <a:srgbClr val="000000"/>
                </a:solidFill>
                <a:latin typeface="Times New Roman" panose="02020603050405020304" pitchFamily="18" charset="0"/>
                <a:ea typeface="Calibri" panose="020F0502020204030204" pitchFamily="34" charset="0"/>
                <a:hlinkClick r:id="rId2"/>
              </a:rPr>
              <a:t>https://www.linkedin.com/in/shiauyen-chin-dennis-a2529b4/</a:t>
            </a:r>
            <a:endParaRPr lang="en-US" sz="1400" dirty="0">
              <a:solidFill>
                <a:srgbClr val="000000"/>
              </a:solidFill>
              <a:latin typeface="Times New Roman" panose="02020603050405020304" pitchFamily="18" charset="0"/>
              <a:ea typeface="Calibri" panose="020F0502020204030204" pitchFamily="34" charset="0"/>
            </a:endParaRPr>
          </a:p>
          <a:p>
            <a:pPr marL="0" marR="0">
              <a:spcBef>
                <a:spcPts val="0"/>
              </a:spcBef>
              <a:spcAft>
                <a:spcPts val="0"/>
              </a:spcAft>
            </a:pPr>
            <a:endParaRPr lang="en-US" sz="1400" dirty="0">
              <a:solidFill>
                <a:srgbClr val="000000"/>
              </a:solidFill>
              <a:latin typeface="Times New Roman" panose="02020603050405020304" pitchFamily="18" charset="0"/>
              <a:ea typeface="Calibri" panose="020F0502020204030204" pitchFamily="34" charset="0"/>
            </a:endParaRPr>
          </a:p>
          <a:p>
            <a:pPr marL="0" marR="0">
              <a:spcBef>
                <a:spcPts val="0"/>
              </a:spcBef>
              <a:spcAft>
                <a:spcPts val="0"/>
              </a:spcAft>
            </a:pPr>
            <a:endParaRPr lang="en-US" sz="1400" dirty="0">
              <a:solidFill>
                <a:srgbClr val="000000"/>
              </a:solidFill>
              <a:latin typeface="Times New Roman" panose="02020603050405020304" pitchFamily="18" charset="0"/>
              <a:ea typeface="Calibri" panose="020F0502020204030204" pitchFamily="34" charset="0"/>
            </a:endParaRPr>
          </a:p>
        </p:txBody>
      </p:sp>
      <p:sp>
        <p:nvSpPr>
          <p:cNvPr id="13" name="Text Placeholder 10"/>
          <p:cNvSpPr>
            <a:spLocks noGrp="1"/>
          </p:cNvSpPr>
          <p:nvPr>
            <p:ph type="body" idx="1"/>
          </p:nvPr>
        </p:nvSpPr>
        <p:spPr>
          <a:xfrm>
            <a:off x="380999" y="643094"/>
            <a:ext cx="4004531" cy="551222"/>
          </a:xfrm>
        </p:spPr>
        <p:txBody>
          <a:bodyPr/>
          <a:lstStyle/>
          <a:p>
            <a:r>
              <a:rPr lang="en-US" dirty="0"/>
              <a:t>Shiau Yen Chin-Dennis</a:t>
            </a:r>
          </a:p>
        </p:txBody>
      </p:sp>
      <p:sp>
        <p:nvSpPr>
          <p:cNvPr id="14" name="Text Placeholder 10"/>
          <p:cNvSpPr>
            <a:spLocks noGrp="1"/>
          </p:cNvSpPr>
          <p:nvPr>
            <p:ph type="body" idx="1"/>
          </p:nvPr>
        </p:nvSpPr>
        <p:spPr>
          <a:xfrm>
            <a:off x="348673" y="3452392"/>
            <a:ext cx="4004531" cy="551222"/>
          </a:xfrm>
        </p:spPr>
        <p:txBody>
          <a:bodyPr/>
          <a:lstStyle/>
          <a:p>
            <a:r>
              <a:rPr lang="en-US" dirty="0" err="1"/>
              <a:t>Ryane</a:t>
            </a:r>
            <a:r>
              <a:rPr lang="en-US" dirty="0"/>
              <a:t> </a:t>
            </a:r>
            <a:r>
              <a:rPr lang="en-US" dirty="0" err="1"/>
              <a:t>LeCesne</a:t>
            </a:r>
            <a:endParaRPr lang="en-US" dirty="0"/>
          </a:p>
        </p:txBody>
      </p:sp>
      <p:sp>
        <p:nvSpPr>
          <p:cNvPr id="15" name="Rectangle 14"/>
          <p:cNvSpPr/>
          <p:nvPr/>
        </p:nvSpPr>
        <p:spPr>
          <a:xfrm>
            <a:off x="380999" y="3920945"/>
            <a:ext cx="8595363" cy="3046988"/>
          </a:xfrm>
          <a:prstGeom prst="rect">
            <a:avLst/>
          </a:prstGeom>
        </p:spPr>
        <p:txBody>
          <a:bodyPr wrap="square">
            <a:spAutoFit/>
          </a:bodyPr>
          <a:lstStyle/>
          <a:p>
            <a:pPr marL="0" marR="0">
              <a:spcBef>
                <a:spcPts val="0"/>
              </a:spcBef>
              <a:spcAft>
                <a:spcPts val="0"/>
              </a:spcAft>
            </a:pPr>
            <a:r>
              <a:rPr lang="en-US" sz="1400" dirty="0" err="1">
                <a:solidFill>
                  <a:srgbClr val="000000"/>
                </a:solidFill>
                <a:latin typeface="Times New Roman" panose="02020603050405020304" pitchFamily="18" charset="0"/>
                <a:ea typeface="Calibri" panose="020F0502020204030204" pitchFamily="34" charset="0"/>
              </a:rPr>
              <a:t>Ryane</a:t>
            </a:r>
            <a:r>
              <a:rPr lang="en-US" sz="1400" dirty="0">
                <a:solidFill>
                  <a:srgbClr val="000000"/>
                </a:solidFill>
                <a:latin typeface="Times New Roman" panose="02020603050405020304" pitchFamily="18" charset="0"/>
                <a:ea typeface="Calibri" panose="020F0502020204030204" pitchFamily="34" charset="0"/>
              </a:rPr>
              <a:t> Danielle </a:t>
            </a:r>
            <a:r>
              <a:rPr lang="en-US" sz="1400" dirty="0" err="1">
                <a:solidFill>
                  <a:srgbClr val="000000"/>
                </a:solidFill>
                <a:latin typeface="Times New Roman" panose="02020603050405020304" pitchFamily="18" charset="0"/>
                <a:ea typeface="Calibri" panose="020F0502020204030204" pitchFamily="34" charset="0"/>
              </a:rPr>
              <a:t>LeCesne</a:t>
            </a:r>
            <a:r>
              <a:rPr lang="en-US" sz="1400" dirty="0">
                <a:solidFill>
                  <a:srgbClr val="000000"/>
                </a:solidFill>
                <a:latin typeface="Times New Roman" panose="02020603050405020304" pitchFamily="18" charset="0"/>
                <a:ea typeface="Calibri" panose="020F0502020204030204" pitchFamily="34" charset="0"/>
              </a:rPr>
              <a:t> is the CEO of INSPIRE, Founder of Finesse School, and a master Transformational Mindset Coach. As a self-proclaimed "personal transformation nerd,” she is known as Your Brilliance Illuminator™. Her purpose and mission are to inspire, support, and guide high-achieving women, and specifically of women of color, to break through self-limiting beliefs; live their Brilliance; and advance their careers or build dream businesses with clarity, confidence, and inner-peace. </a:t>
            </a:r>
          </a:p>
          <a:p>
            <a:pPr marL="0" marR="0">
              <a:spcBef>
                <a:spcPts val="0"/>
              </a:spcBef>
              <a:spcAft>
                <a:spcPts val="0"/>
              </a:spcAft>
            </a:pPr>
            <a:endParaRPr lang="en-US" sz="1400" dirty="0">
              <a:solidFill>
                <a:srgbClr val="000000"/>
              </a:solidFill>
              <a:latin typeface="Times New Roman" panose="02020603050405020304" pitchFamily="18" charset="0"/>
              <a:ea typeface="Calibri" panose="020F0502020204030204" pitchFamily="34" charset="0"/>
            </a:endParaRPr>
          </a:p>
          <a:p>
            <a:pPr marL="0" marR="0">
              <a:spcBef>
                <a:spcPts val="0"/>
              </a:spcBef>
              <a:spcAft>
                <a:spcPts val="0"/>
              </a:spcAft>
            </a:pPr>
            <a:r>
              <a:rPr lang="en-US" sz="1400" dirty="0">
                <a:solidFill>
                  <a:srgbClr val="000000"/>
                </a:solidFill>
                <a:latin typeface="Times New Roman" panose="02020603050405020304" pitchFamily="18" charset="0"/>
                <a:ea typeface="Calibri" panose="020F0502020204030204" pitchFamily="34" charset="0"/>
              </a:rPr>
              <a:t>Her transformational mindset coaching practice is designed for high-achieving women to quantum leap out of the unconscious fixed mindsets of Impostor Syndrome and Perfectionism that can keep too many women playing small, dimming their lights, and holding back from expressing their true authentic selves. </a:t>
            </a:r>
            <a:r>
              <a:rPr lang="en-US" sz="1400" dirty="0" err="1">
                <a:solidFill>
                  <a:srgbClr val="000000"/>
                </a:solidFill>
                <a:latin typeface="Times New Roman" panose="02020603050405020304" pitchFamily="18" charset="0"/>
                <a:ea typeface="Calibri" panose="020F0502020204030204" pitchFamily="34" charset="0"/>
              </a:rPr>
              <a:t>Ryane’s</a:t>
            </a:r>
            <a:r>
              <a:rPr lang="en-US" sz="1400" dirty="0">
                <a:solidFill>
                  <a:srgbClr val="000000"/>
                </a:solidFill>
                <a:latin typeface="Times New Roman" panose="02020603050405020304" pitchFamily="18" charset="0"/>
                <a:ea typeface="Calibri" panose="020F0502020204030204" pitchFamily="34" charset="0"/>
              </a:rPr>
              <a:t> focus is to coach women to illuminate and live their Brilliance – to be empowered to own their unique strengths and gifts that have likely gone unnoticed, under-utilized, and under-nurtured by them.</a:t>
            </a:r>
          </a:p>
          <a:p>
            <a:pPr marL="0" marR="0">
              <a:spcBef>
                <a:spcPts val="0"/>
              </a:spcBef>
              <a:spcAft>
                <a:spcPts val="0"/>
              </a:spcAft>
            </a:pPr>
            <a:r>
              <a:rPr lang="en-US" sz="1400" dirty="0">
                <a:solidFill>
                  <a:srgbClr val="000000"/>
                </a:solidFill>
                <a:latin typeface="Times New Roman" panose="02020603050405020304" pitchFamily="18" charset="0"/>
                <a:ea typeface="Calibri" panose="020F0502020204030204" pitchFamily="34" charset="0"/>
              </a:rPr>
              <a:t>LinkedIn: </a:t>
            </a:r>
            <a:r>
              <a:rPr lang="en-US" sz="1400" dirty="0">
                <a:solidFill>
                  <a:srgbClr val="000000"/>
                </a:solidFill>
                <a:latin typeface="Times New Roman" panose="02020603050405020304" pitchFamily="18" charset="0"/>
                <a:ea typeface="Calibri" panose="020F0502020204030204" pitchFamily="34" charset="0"/>
                <a:hlinkClick r:id="rId3"/>
              </a:rPr>
              <a:t>https://www.linkedin.com/in/ryanelecesne</a:t>
            </a:r>
            <a:r>
              <a:rPr lang="en-US" sz="1400" dirty="0">
                <a:solidFill>
                  <a:srgbClr val="000000"/>
                </a:solidFill>
                <a:latin typeface="Times New Roman" panose="02020603050405020304" pitchFamily="18" charset="0"/>
                <a:ea typeface="Calibri" panose="020F0502020204030204" pitchFamily="34" charset="0"/>
              </a:rPr>
              <a:t> </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292609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5343"/>
            <a:ext cx="8229600" cy="655637"/>
          </a:xfrm>
        </p:spPr>
        <p:txBody>
          <a:bodyPr/>
          <a:lstStyle/>
          <a:p>
            <a:r>
              <a:rPr lang="en-US" dirty="0"/>
              <a:t> </a:t>
            </a:r>
            <a:br>
              <a:rPr lang="en-US" dirty="0"/>
            </a:br>
            <a:br>
              <a:rPr lang="en-US" dirty="0"/>
            </a:br>
            <a:br>
              <a:rPr lang="en-US" dirty="0"/>
            </a:br>
            <a:br>
              <a:rPr lang="en-US" dirty="0"/>
            </a:br>
            <a:r>
              <a:rPr lang="en-US" dirty="0"/>
              <a:t>Maximize Your Potential: Executive Coaching for Success</a:t>
            </a:r>
            <a:br>
              <a:rPr lang="en-US" dirty="0"/>
            </a:br>
            <a:br>
              <a:rPr lang="en-US" dirty="0"/>
            </a:br>
            <a:br>
              <a:rPr lang="en-US" dirty="0"/>
            </a:br>
            <a:endParaRPr lang="en-US" dirty="0"/>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a:xfrm>
            <a:off x="457200" y="2426493"/>
            <a:ext cx="4040188" cy="3951288"/>
          </a:xfrm>
        </p:spPr>
        <p:txBody>
          <a:bodyPr/>
          <a:lstStyle/>
          <a:p>
            <a:r>
              <a:rPr lang="en-US" dirty="0"/>
              <a:t>Agenda:</a:t>
            </a:r>
          </a:p>
          <a:p>
            <a:pPr lvl="1"/>
            <a:r>
              <a:rPr lang="en-US" dirty="0"/>
              <a:t>Panel Discussion</a:t>
            </a:r>
          </a:p>
          <a:p>
            <a:pPr lvl="1"/>
            <a:r>
              <a:rPr lang="en-US" dirty="0"/>
              <a:t>Questions and Answers</a:t>
            </a:r>
          </a:p>
          <a:p>
            <a:pPr lvl="1"/>
            <a:r>
              <a:rPr lang="en-US" dirty="0"/>
              <a:t>Handout</a:t>
            </a:r>
          </a:p>
        </p:txBody>
      </p:sp>
      <p:sp>
        <p:nvSpPr>
          <p:cNvPr id="5" name="Text Placeholder 4"/>
          <p:cNvSpPr>
            <a:spLocks noGrp="1"/>
          </p:cNvSpPr>
          <p:nvPr>
            <p:ph type="body" sz="quarter" idx="3"/>
          </p:nvPr>
        </p:nvSpPr>
        <p:spPr/>
        <p:txBody>
          <a:bodyPr/>
          <a:lstStyle/>
          <a:p>
            <a:endParaRPr lang="en-US" dirty="0"/>
          </a:p>
        </p:txBody>
      </p:sp>
      <p:sp>
        <p:nvSpPr>
          <p:cNvPr id="6" name="Content Placeholder 5"/>
          <p:cNvSpPr>
            <a:spLocks noGrp="1"/>
          </p:cNvSpPr>
          <p:nvPr>
            <p:ph sz="quarter" idx="4"/>
          </p:nvPr>
        </p:nvSpPr>
        <p:spPr/>
        <p:txBody>
          <a:bodyPr/>
          <a:lstStyle/>
          <a:p>
            <a:endParaRPr lang="en-US" dirty="0"/>
          </a:p>
        </p:txBody>
      </p:sp>
      <p:sp>
        <p:nvSpPr>
          <p:cNvPr id="7" name="Footer Placeholder 6"/>
          <p:cNvSpPr>
            <a:spLocks noGrp="1"/>
          </p:cNvSpPr>
          <p:nvPr>
            <p:ph type="ftr" sz="quarter" idx="11"/>
          </p:nvPr>
        </p:nvSpPr>
        <p:spPr/>
        <p:txBody>
          <a:bodyPr/>
          <a:lstStyle/>
          <a:p>
            <a:pPr>
              <a:defRPr/>
            </a:pPr>
            <a:r>
              <a:rPr lang="en-US"/>
              <a:t>klgates.com</a:t>
            </a:r>
          </a:p>
        </p:txBody>
      </p:sp>
      <p:sp>
        <p:nvSpPr>
          <p:cNvPr id="8" name="Slide Number Placeholder 7"/>
          <p:cNvSpPr>
            <a:spLocks noGrp="1"/>
          </p:cNvSpPr>
          <p:nvPr>
            <p:ph type="sldNum" sz="quarter" idx="12"/>
          </p:nvPr>
        </p:nvSpPr>
        <p:spPr/>
        <p:txBody>
          <a:bodyPr/>
          <a:lstStyle/>
          <a:p>
            <a:pPr>
              <a:defRPr/>
            </a:pPr>
            <a:fld id="{78599E8B-9BC9-4EC4-83DB-29868715FA8D}" type="slidenum">
              <a:rPr lang="en-US" smtClean="0"/>
              <a:pPr>
                <a:defRPr/>
              </a:pPr>
              <a:t>6</a:t>
            </a:fld>
            <a:endParaRPr lang="en-US"/>
          </a:p>
        </p:txBody>
      </p:sp>
      <p:sp>
        <p:nvSpPr>
          <p:cNvPr id="9" name="Date Placeholder 8"/>
          <p:cNvSpPr>
            <a:spLocks noGrp="1"/>
          </p:cNvSpPr>
          <p:nvPr>
            <p:ph type="dt" sz="half" idx="13"/>
          </p:nvPr>
        </p:nvSpPr>
        <p:spPr/>
        <p:txBody>
          <a:bodyPr/>
          <a:lstStyle/>
          <a:p>
            <a:pPr>
              <a:defRPr/>
            </a:pPr>
            <a:endParaRPr lang="en-US" dirty="0"/>
          </a:p>
        </p:txBody>
      </p:sp>
      <p:pic>
        <p:nvPicPr>
          <p:cNvPr id="10" name="image1.png"/>
          <p:cNvPicPr/>
          <p:nvPr/>
        </p:nvPicPr>
        <p:blipFill>
          <a:blip r:embed="rId2"/>
          <a:srcRect/>
          <a:stretch>
            <a:fillRect/>
          </a:stretch>
        </p:blipFill>
        <p:spPr>
          <a:xfrm>
            <a:off x="2362200" y="351786"/>
            <a:ext cx="5790406" cy="987118"/>
          </a:xfrm>
          <a:prstGeom prst="rect">
            <a:avLst/>
          </a:prstGeom>
          <a:ln/>
        </p:spPr>
      </p:pic>
    </p:spTree>
    <p:extLst>
      <p:ext uri="{BB962C8B-B14F-4D97-AF65-F5344CB8AC3E}">
        <p14:creationId xmlns:p14="http://schemas.microsoft.com/office/powerpoint/2010/main" val="220410924"/>
      </p:ext>
    </p:extLst>
  </p:cSld>
  <p:clrMapOvr>
    <a:masterClrMapping/>
  </p:clrMapOvr>
</p:sld>
</file>

<file path=ppt/theme/theme1.xml><?xml version="1.0" encoding="utf-8"?>
<a:theme xmlns:a="http://schemas.openxmlformats.org/drawingml/2006/main" name="co brand ppt _FNL">
  <a:themeElements>
    <a:clrScheme name="K&amp;L">
      <a:dk1>
        <a:srgbClr val="51626F"/>
      </a:dk1>
      <a:lt1>
        <a:srgbClr val="FFFFFF"/>
      </a:lt1>
      <a:dk2>
        <a:srgbClr val="0094B3"/>
      </a:dk2>
      <a:lt2>
        <a:srgbClr val="23526E"/>
      </a:lt2>
      <a:accent1>
        <a:srgbClr val="E66E32"/>
      </a:accent1>
      <a:accent2>
        <a:srgbClr val="C33248"/>
      </a:accent2>
      <a:accent3>
        <a:srgbClr val="622567"/>
      </a:accent3>
      <a:accent4>
        <a:srgbClr val="5B8845"/>
      </a:accent4>
      <a:accent5>
        <a:srgbClr val="EEAF30"/>
      </a:accent5>
      <a:accent6>
        <a:srgbClr val="B6BF00"/>
      </a:accent6>
      <a:hlink>
        <a:srgbClr val="0094B3"/>
      </a:hlink>
      <a:folHlink>
        <a:srgbClr val="23526E"/>
      </a:folHlink>
    </a:clrScheme>
    <a:fontScheme name="KLG Fonts">
      <a:majorFont>
        <a:latin typeface="Arial"/>
        <a:ea typeface=""/>
        <a:cs typeface=""/>
      </a:majorFont>
      <a:minorFont>
        <a:latin typeface="Arial"/>
        <a:ea typeface=""/>
        <a:cs typeface=""/>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ximize Your Potential_ Executive Coaching Success" id="{B798C1A2-479B-4664-9E17-5773FB908B4A}" vid="{80B114AE-81F9-472E-AC40-C5728604848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LG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1D635983B4DCA4C8A9279B2295334E6" ma:contentTypeVersion="3" ma:contentTypeDescription="Create a new document." ma:contentTypeScope="" ma:versionID="3cb9e6fb1534a4e38ffe134925d70666">
  <xsd:schema xmlns:xsd="http://www.w3.org/2001/XMLSchema" xmlns:xs="http://www.w3.org/2001/XMLSchema" xmlns:p="http://schemas.microsoft.com/office/2006/metadata/properties" targetNamespace="http://schemas.microsoft.com/office/2006/metadata/properties" ma:root="true" ma:fieldsID="766d3e47b4623fcf6a9c5bda61573d8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B0A37AA-CAC6-4ACC-95E8-D5258F15A918}">
  <ds:schemaRefs>
    <ds:schemaRef ds:uri="http://schemas.microsoft.com/sharepoint/v3/contenttype/forms"/>
  </ds:schemaRefs>
</ds:datastoreItem>
</file>

<file path=customXml/itemProps2.xml><?xml version="1.0" encoding="utf-8"?>
<ds:datastoreItem xmlns:ds="http://schemas.openxmlformats.org/officeDocument/2006/customXml" ds:itemID="{9DD28F46-F22F-419A-8D67-45F6C000FA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5E9FF0D-D545-4B62-9D47-8BA3B6C11204}">
  <ds:schemaRefs>
    <ds:schemaRef ds:uri="http://schemas.microsoft.com/office/2006/documentManagement/types"/>
    <ds:schemaRef ds:uri="http://purl.org/dc/elements/1.1/"/>
    <ds:schemaRef ds:uri="http://purl.org/dc/terms/"/>
    <ds:schemaRef ds:uri="http://schemas.microsoft.com/office/2006/metadata/properties"/>
    <ds:schemaRef ds:uri="http://schemas.openxmlformats.org/package/2006/metadata/core-properties"/>
    <ds:schemaRef ds:uri="http://www.w3.org/XML/1998/namespace"/>
    <ds:schemaRef ds:uri="http://purl.org/dc/dcmityp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Maximize Your Potential_ Executive Coaching Success 2019</Template>
  <TotalTime>0</TotalTime>
  <Words>764</Words>
  <Application>Microsoft Office PowerPoint</Application>
  <PresentationFormat>On-screen Show (4:3)</PresentationFormat>
  <Paragraphs>75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Times New Roman</vt:lpstr>
      <vt:lpstr>Wingdings</vt:lpstr>
      <vt:lpstr>co brand ppt _FNL</vt:lpstr>
      <vt:lpstr>MAXIMIZE YOUR POTENTIAL:  EXECUTIVE COACHING FOR SUCCESS</vt:lpstr>
      <vt:lpstr>Speakers</vt:lpstr>
      <vt:lpstr>Speakers</vt:lpstr>
      <vt:lpstr>Speakers - Bios</vt:lpstr>
      <vt:lpstr>Speakers - Bios</vt:lpstr>
      <vt:lpstr>     Maximize Your Potential: Executive Coaching for Success   </vt:lpstr>
    </vt:vector>
  </TitlesOfParts>
  <Company>K&amp;L Gates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MAXIMIZE YOUR POTENTIAL:  EXECUTIVE COACHING FOR SUCCESS</dc:title>
  <dc:creator>Trina Glass</dc:creator>
  <cp:lastModifiedBy>Trina Glass</cp:lastModifiedBy>
  <cp:revision>1</cp:revision>
  <dcterms:created xsi:type="dcterms:W3CDTF">2019-09-07T13:58:07Z</dcterms:created>
  <dcterms:modified xsi:type="dcterms:W3CDTF">2019-09-07T13:58:45Z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0x01010031D635983B4DCA4C8A9279B2295334E6</vt:lpwstr>
  </property>
</Properties>
</file>