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2" r:id="rId3"/>
    <p:sldId id="275" r:id="rId4"/>
    <p:sldId id="269" r:id="rId5"/>
    <p:sldId id="271" r:id="rId6"/>
    <p:sldId id="276" r:id="rId7"/>
    <p:sldId id="270" r:id="rId8"/>
    <p:sldId id="280" r:id="rId9"/>
    <p:sldId id="274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5" autoAdjust="0"/>
    <p:restoredTop sz="94624"/>
  </p:normalViewPr>
  <p:slideViewPr>
    <p:cSldViewPr>
      <p:cViewPr varScale="1">
        <p:scale>
          <a:sx n="68" d="100"/>
          <a:sy n="68" d="100"/>
        </p:scale>
        <p:origin x="714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09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5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1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2060576"/>
            <a:ext cx="12263438" cy="4811713"/>
          </a:xfrm>
          <a:custGeom>
            <a:avLst/>
            <a:gdLst>
              <a:gd name="T0" fmla="*/ 0 w 4640"/>
              <a:gd name="T1" fmla="*/ 791 h 1818"/>
              <a:gd name="T2" fmla="*/ 0 w 4640"/>
              <a:gd name="T3" fmla="*/ 1818 h 1818"/>
              <a:gd name="T4" fmla="*/ 4640 w 4640"/>
              <a:gd name="T5" fmla="*/ 1818 h 1818"/>
              <a:gd name="T6" fmla="*/ 4640 w 4640"/>
              <a:gd name="T7" fmla="*/ 738 h 1818"/>
              <a:gd name="T8" fmla="*/ 0 w 4640"/>
              <a:gd name="T9" fmla="*/ 791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818">
                <a:moveTo>
                  <a:pt x="0" y="791"/>
                </a:moveTo>
                <a:cubicBezTo>
                  <a:pt x="0" y="1818"/>
                  <a:pt x="0" y="1818"/>
                  <a:pt x="0" y="1818"/>
                </a:cubicBezTo>
                <a:cubicBezTo>
                  <a:pt x="4640" y="1818"/>
                  <a:pt x="4640" y="1818"/>
                  <a:pt x="4640" y="1818"/>
                </a:cubicBezTo>
                <a:cubicBezTo>
                  <a:pt x="4640" y="738"/>
                  <a:pt x="4640" y="738"/>
                  <a:pt x="4640" y="738"/>
                </a:cubicBezTo>
                <a:cubicBezTo>
                  <a:pt x="2640" y="0"/>
                  <a:pt x="855" y="465"/>
                  <a:pt x="0" y="7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1446213" y="2978151"/>
            <a:ext cx="7834313" cy="3886200"/>
          </a:xfrm>
          <a:custGeom>
            <a:avLst/>
            <a:gdLst>
              <a:gd name="T0" fmla="*/ 2964 w 2964"/>
              <a:gd name="T1" fmla="*/ 108 h 1468"/>
              <a:gd name="T2" fmla="*/ 2016 w 2964"/>
              <a:gd name="T3" fmla="*/ 0 h 1468"/>
              <a:gd name="T4" fmla="*/ 0 w 2964"/>
              <a:gd name="T5" fmla="*/ 1468 h 1468"/>
              <a:gd name="T6" fmla="*/ 1459 w 2964"/>
              <a:gd name="T7" fmla="*/ 1468 h 1468"/>
              <a:gd name="T8" fmla="*/ 2964 w 2964"/>
              <a:gd name="T9" fmla="*/ 108 h 1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4" h="1468">
                <a:moveTo>
                  <a:pt x="2964" y="108"/>
                </a:moveTo>
                <a:cubicBezTo>
                  <a:pt x="2637" y="45"/>
                  <a:pt x="2320" y="11"/>
                  <a:pt x="2016" y="0"/>
                </a:cubicBezTo>
                <a:cubicBezTo>
                  <a:pt x="959" y="101"/>
                  <a:pt x="203" y="1154"/>
                  <a:pt x="0" y="1468"/>
                </a:cubicBezTo>
                <a:cubicBezTo>
                  <a:pt x="1459" y="1468"/>
                  <a:pt x="1459" y="1468"/>
                  <a:pt x="1459" y="1468"/>
                </a:cubicBezTo>
                <a:cubicBezTo>
                  <a:pt x="1761" y="402"/>
                  <a:pt x="2605" y="162"/>
                  <a:pt x="2964" y="10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060700" y="3009901"/>
            <a:ext cx="4718050" cy="3854450"/>
          </a:xfrm>
          <a:custGeom>
            <a:avLst/>
            <a:gdLst>
              <a:gd name="T0" fmla="*/ 1785 w 1785"/>
              <a:gd name="T1" fmla="*/ 14 h 1456"/>
              <a:gd name="T2" fmla="*/ 1625 w 1785"/>
              <a:gd name="T3" fmla="*/ 0 h 1456"/>
              <a:gd name="T4" fmla="*/ 0 w 1785"/>
              <a:gd name="T5" fmla="*/ 1456 h 1456"/>
              <a:gd name="T6" fmla="*/ 190 w 1785"/>
              <a:gd name="T7" fmla="*/ 1456 h 1456"/>
              <a:gd name="T8" fmla="*/ 1785 w 1785"/>
              <a:gd name="T9" fmla="*/ 14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5" h="1456">
                <a:moveTo>
                  <a:pt x="1785" y="14"/>
                </a:moveTo>
                <a:cubicBezTo>
                  <a:pt x="1691" y="3"/>
                  <a:pt x="1717" y="7"/>
                  <a:pt x="1625" y="0"/>
                </a:cubicBezTo>
                <a:cubicBezTo>
                  <a:pt x="1349" y="65"/>
                  <a:pt x="598" y="280"/>
                  <a:pt x="0" y="1456"/>
                </a:cubicBezTo>
                <a:cubicBezTo>
                  <a:pt x="190" y="1456"/>
                  <a:pt x="190" y="1456"/>
                  <a:pt x="190" y="1456"/>
                </a:cubicBezTo>
                <a:cubicBezTo>
                  <a:pt x="266" y="1304"/>
                  <a:pt x="654" y="261"/>
                  <a:pt x="1785" y="1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30" name="Group 29"/>
          <p:cNvGrpSpPr/>
          <p:nvPr/>
        </p:nvGrpSpPr>
        <p:grpSpPr>
          <a:xfrm>
            <a:off x="893872" y="1066800"/>
            <a:ext cx="10475693" cy="5296608"/>
            <a:chOff x="530445" y="1008063"/>
            <a:chExt cx="10475693" cy="5296608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30445" y="1064334"/>
              <a:ext cx="10461625" cy="5240337"/>
            </a:xfrm>
            <a:custGeom>
              <a:avLst/>
              <a:gdLst>
                <a:gd name="T0" fmla="*/ 3286 w 3305"/>
                <a:gd name="T1" fmla="*/ 1446 h 1654"/>
                <a:gd name="T2" fmla="*/ 3268 w 3305"/>
                <a:gd name="T3" fmla="*/ 1290 h 1654"/>
                <a:gd name="T4" fmla="*/ 3122 w 3305"/>
                <a:gd name="T5" fmla="*/ 954 h 1654"/>
                <a:gd name="T6" fmla="*/ 3261 w 3305"/>
                <a:gd name="T7" fmla="*/ 709 h 1654"/>
                <a:gd name="T8" fmla="*/ 3278 w 3305"/>
                <a:gd name="T9" fmla="*/ 678 h 1654"/>
                <a:gd name="T10" fmla="*/ 3245 w 3305"/>
                <a:gd name="T11" fmla="*/ 223 h 1654"/>
                <a:gd name="T12" fmla="*/ 2843 w 3305"/>
                <a:gd name="T13" fmla="*/ 186 h 1654"/>
                <a:gd name="T14" fmla="*/ 3152 w 3305"/>
                <a:gd name="T15" fmla="*/ 156 h 1654"/>
                <a:gd name="T16" fmla="*/ 3201 w 3305"/>
                <a:gd name="T17" fmla="*/ 25 h 1654"/>
                <a:gd name="T18" fmla="*/ 2864 w 3305"/>
                <a:gd name="T19" fmla="*/ 59 h 1654"/>
                <a:gd name="T20" fmla="*/ 2252 w 3305"/>
                <a:gd name="T21" fmla="*/ 20 h 1654"/>
                <a:gd name="T22" fmla="*/ 2192 w 3305"/>
                <a:gd name="T23" fmla="*/ 90 h 1654"/>
                <a:gd name="T24" fmla="*/ 1982 w 3305"/>
                <a:gd name="T25" fmla="*/ 13 h 1654"/>
                <a:gd name="T26" fmla="*/ 1233 w 3305"/>
                <a:gd name="T27" fmla="*/ 13 h 1654"/>
                <a:gd name="T28" fmla="*/ 992 w 3305"/>
                <a:gd name="T29" fmla="*/ 19 h 1654"/>
                <a:gd name="T30" fmla="*/ 886 w 3305"/>
                <a:gd name="T31" fmla="*/ 42 h 1654"/>
                <a:gd name="T32" fmla="*/ 630 w 3305"/>
                <a:gd name="T33" fmla="*/ 37 h 1654"/>
                <a:gd name="T34" fmla="*/ 446 w 3305"/>
                <a:gd name="T35" fmla="*/ 43 h 1654"/>
                <a:gd name="T36" fmla="*/ 442 w 3305"/>
                <a:gd name="T37" fmla="*/ 61 h 1654"/>
                <a:gd name="T38" fmla="*/ 92 w 3305"/>
                <a:gd name="T39" fmla="*/ 72 h 1654"/>
                <a:gd name="T40" fmla="*/ 62 w 3305"/>
                <a:gd name="T41" fmla="*/ 210 h 1654"/>
                <a:gd name="T42" fmla="*/ 52 w 3305"/>
                <a:gd name="T43" fmla="*/ 508 h 1654"/>
                <a:gd name="T44" fmla="*/ 147 w 3305"/>
                <a:gd name="T45" fmla="*/ 696 h 1654"/>
                <a:gd name="T46" fmla="*/ 117 w 3305"/>
                <a:gd name="T47" fmla="*/ 896 h 1654"/>
                <a:gd name="T48" fmla="*/ 119 w 3305"/>
                <a:gd name="T49" fmla="*/ 998 h 1654"/>
                <a:gd name="T50" fmla="*/ 221 w 3305"/>
                <a:gd name="T51" fmla="*/ 1000 h 1654"/>
                <a:gd name="T52" fmla="*/ 258 w 3305"/>
                <a:gd name="T53" fmla="*/ 1000 h 1654"/>
                <a:gd name="T54" fmla="*/ 289 w 3305"/>
                <a:gd name="T55" fmla="*/ 1005 h 1654"/>
                <a:gd name="T56" fmla="*/ 332 w 3305"/>
                <a:gd name="T57" fmla="*/ 1016 h 1654"/>
                <a:gd name="T58" fmla="*/ 264 w 3305"/>
                <a:gd name="T59" fmla="*/ 1018 h 1654"/>
                <a:gd name="T60" fmla="*/ 254 w 3305"/>
                <a:gd name="T61" fmla="*/ 1028 h 1654"/>
                <a:gd name="T62" fmla="*/ 152 w 3305"/>
                <a:gd name="T63" fmla="*/ 1006 h 1654"/>
                <a:gd name="T64" fmla="*/ 154 w 3305"/>
                <a:gd name="T65" fmla="*/ 1201 h 1654"/>
                <a:gd name="T66" fmla="*/ 126 w 3305"/>
                <a:gd name="T67" fmla="*/ 1542 h 1654"/>
                <a:gd name="T68" fmla="*/ 279 w 3305"/>
                <a:gd name="T69" fmla="*/ 1650 h 1654"/>
                <a:gd name="T70" fmla="*/ 1148 w 3305"/>
                <a:gd name="T71" fmla="*/ 1650 h 1654"/>
                <a:gd name="T72" fmla="*/ 3273 w 3305"/>
                <a:gd name="T73" fmla="*/ 1566 h 1654"/>
                <a:gd name="T74" fmla="*/ 3219 w 3305"/>
                <a:gd name="T75" fmla="*/ 1537 h 1654"/>
                <a:gd name="T76" fmla="*/ 3227 w 3305"/>
                <a:gd name="T77" fmla="*/ 1542 h 1654"/>
                <a:gd name="T78" fmla="*/ 3159 w 3305"/>
                <a:gd name="T79" fmla="*/ 1536 h 1654"/>
                <a:gd name="T80" fmla="*/ 3007 w 3305"/>
                <a:gd name="T81" fmla="*/ 1505 h 1654"/>
                <a:gd name="T82" fmla="*/ 3040 w 3305"/>
                <a:gd name="T83" fmla="*/ 1467 h 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05" h="1654">
                  <a:moveTo>
                    <a:pt x="3188" y="1446"/>
                  </a:moveTo>
                  <a:cubicBezTo>
                    <a:pt x="3206" y="1445"/>
                    <a:pt x="3276" y="1457"/>
                    <a:pt x="3286" y="1446"/>
                  </a:cubicBezTo>
                  <a:cubicBezTo>
                    <a:pt x="3305" y="1425"/>
                    <a:pt x="3266" y="1397"/>
                    <a:pt x="3261" y="1374"/>
                  </a:cubicBezTo>
                  <a:cubicBezTo>
                    <a:pt x="3255" y="1347"/>
                    <a:pt x="3266" y="1317"/>
                    <a:pt x="3268" y="1290"/>
                  </a:cubicBezTo>
                  <a:cubicBezTo>
                    <a:pt x="3273" y="1177"/>
                    <a:pt x="3287" y="1076"/>
                    <a:pt x="3285" y="961"/>
                  </a:cubicBezTo>
                  <a:cubicBezTo>
                    <a:pt x="3235" y="959"/>
                    <a:pt x="3166" y="972"/>
                    <a:pt x="3122" y="954"/>
                  </a:cubicBezTo>
                  <a:cubicBezTo>
                    <a:pt x="3190" y="928"/>
                    <a:pt x="3257" y="984"/>
                    <a:pt x="3261" y="882"/>
                  </a:cubicBezTo>
                  <a:cubicBezTo>
                    <a:pt x="3264" y="825"/>
                    <a:pt x="3262" y="766"/>
                    <a:pt x="3261" y="709"/>
                  </a:cubicBezTo>
                  <a:cubicBezTo>
                    <a:pt x="3222" y="707"/>
                    <a:pt x="3181" y="710"/>
                    <a:pt x="3142" y="708"/>
                  </a:cubicBezTo>
                  <a:cubicBezTo>
                    <a:pt x="3159" y="664"/>
                    <a:pt x="3236" y="679"/>
                    <a:pt x="3278" y="678"/>
                  </a:cubicBezTo>
                  <a:cubicBezTo>
                    <a:pt x="3283" y="577"/>
                    <a:pt x="3255" y="481"/>
                    <a:pt x="3255" y="379"/>
                  </a:cubicBezTo>
                  <a:cubicBezTo>
                    <a:pt x="3255" y="346"/>
                    <a:pt x="3272" y="245"/>
                    <a:pt x="3245" y="223"/>
                  </a:cubicBezTo>
                  <a:cubicBezTo>
                    <a:pt x="3216" y="200"/>
                    <a:pt x="3117" y="243"/>
                    <a:pt x="3120" y="181"/>
                  </a:cubicBezTo>
                  <a:cubicBezTo>
                    <a:pt x="3043" y="199"/>
                    <a:pt x="2920" y="210"/>
                    <a:pt x="2843" y="186"/>
                  </a:cubicBezTo>
                  <a:cubicBezTo>
                    <a:pt x="2923" y="187"/>
                    <a:pt x="2990" y="182"/>
                    <a:pt x="3063" y="168"/>
                  </a:cubicBezTo>
                  <a:cubicBezTo>
                    <a:pt x="3098" y="162"/>
                    <a:pt x="3117" y="143"/>
                    <a:pt x="3152" y="156"/>
                  </a:cubicBezTo>
                  <a:cubicBezTo>
                    <a:pt x="3184" y="169"/>
                    <a:pt x="3182" y="210"/>
                    <a:pt x="3230" y="210"/>
                  </a:cubicBezTo>
                  <a:cubicBezTo>
                    <a:pt x="3251" y="169"/>
                    <a:pt x="3217" y="62"/>
                    <a:pt x="3201" y="25"/>
                  </a:cubicBezTo>
                  <a:cubicBezTo>
                    <a:pt x="3153" y="29"/>
                    <a:pt x="3114" y="57"/>
                    <a:pt x="3064" y="61"/>
                  </a:cubicBezTo>
                  <a:cubicBezTo>
                    <a:pt x="2998" y="65"/>
                    <a:pt x="2929" y="63"/>
                    <a:pt x="2864" y="59"/>
                  </a:cubicBezTo>
                  <a:cubicBezTo>
                    <a:pt x="2730" y="52"/>
                    <a:pt x="2597" y="25"/>
                    <a:pt x="2463" y="25"/>
                  </a:cubicBezTo>
                  <a:cubicBezTo>
                    <a:pt x="2395" y="24"/>
                    <a:pt x="2316" y="33"/>
                    <a:pt x="2252" y="20"/>
                  </a:cubicBezTo>
                  <a:cubicBezTo>
                    <a:pt x="2226" y="15"/>
                    <a:pt x="2199" y="0"/>
                    <a:pt x="2174" y="0"/>
                  </a:cubicBezTo>
                  <a:cubicBezTo>
                    <a:pt x="2188" y="35"/>
                    <a:pt x="2220" y="52"/>
                    <a:pt x="2192" y="90"/>
                  </a:cubicBezTo>
                  <a:cubicBezTo>
                    <a:pt x="2189" y="69"/>
                    <a:pt x="2179" y="41"/>
                    <a:pt x="2168" y="19"/>
                  </a:cubicBezTo>
                  <a:cubicBezTo>
                    <a:pt x="2112" y="2"/>
                    <a:pt x="2041" y="13"/>
                    <a:pt x="1982" y="13"/>
                  </a:cubicBezTo>
                  <a:cubicBezTo>
                    <a:pt x="1866" y="13"/>
                    <a:pt x="1750" y="13"/>
                    <a:pt x="1634" y="13"/>
                  </a:cubicBezTo>
                  <a:cubicBezTo>
                    <a:pt x="1500" y="13"/>
                    <a:pt x="1367" y="13"/>
                    <a:pt x="1233" y="13"/>
                  </a:cubicBezTo>
                  <a:cubicBezTo>
                    <a:pt x="1186" y="12"/>
                    <a:pt x="1142" y="19"/>
                    <a:pt x="1094" y="19"/>
                  </a:cubicBezTo>
                  <a:cubicBezTo>
                    <a:pt x="1060" y="18"/>
                    <a:pt x="1026" y="19"/>
                    <a:pt x="992" y="19"/>
                  </a:cubicBezTo>
                  <a:cubicBezTo>
                    <a:pt x="969" y="18"/>
                    <a:pt x="940" y="14"/>
                    <a:pt x="917" y="18"/>
                  </a:cubicBezTo>
                  <a:cubicBezTo>
                    <a:pt x="904" y="21"/>
                    <a:pt x="895" y="41"/>
                    <a:pt x="886" y="42"/>
                  </a:cubicBezTo>
                  <a:cubicBezTo>
                    <a:pt x="854" y="46"/>
                    <a:pt x="825" y="34"/>
                    <a:pt x="795" y="32"/>
                  </a:cubicBezTo>
                  <a:cubicBezTo>
                    <a:pt x="743" y="28"/>
                    <a:pt x="684" y="37"/>
                    <a:pt x="630" y="37"/>
                  </a:cubicBezTo>
                  <a:cubicBezTo>
                    <a:pt x="569" y="37"/>
                    <a:pt x="508" y="37"/>
                    <a:pt x="448" y="31"/>
                  </a:cubicBezTo>
                  <a:cubicBezTo>
                    <a:pt x="449" y="35"/>
                    <a:pt x="448" y="39"/>
                    <a:pt x="446" y="43"/>
                  </a:cubicBezTo>
                  <a:cubicBezTo>
                    <a:pt x="447" y="43"/>
                    <a:pt x="447" y="43"/>
                    <a:pt x="448" y="43"/>
                  </a:cubicBezTo>
                  <a:cubicBezTo>
                    <a:pt x="442" y="61"/>
                    <a:pt x="442" y="61"/>
                    <a:pt x="442" y="61"/>
                  </a:cubicBezTo>
                  <a:cubicBezTo>
                    <a:pt x="442" y="55"/>
                    <a:pt x="445" y="49"/>
                    <a:pt x="446" y="43"/>
                  </a:cubicBezTo>
                  <a:cubicBezTo>
                    <a:pt x="370" y="66"/>
                    <a:pt x="157" y="64"/>
                    <a:pt x="92" y="72"/>
                  </a:cubicBezTo>
                  <a:cubicBezTo>
                    <a:pt x="117" y="131"/>
                    <a:pt x="85" y="160"/>
                    <a:pt x="129" y="187"/>
                  </a:cubicBezTo>
                  <a:cubicBezTo>
                    <a:pt x="107" y="193"/>
                    <a:pt x="79" y="199"/>
                    <a:pt x="62" y="210"/>
                  </a:cubicBezTo>
                  <a:cubicBezTo>
                    <a:pt x="85" y="232"/>
                    <a:pt x="28" y="322"/>
                    <a:pt x="58" y="326"/>
                  </a:cubicBezTo>
                  <a:cubicBezTo>
                    <a:pt x="0" y="314"/>
                    <a:pt x="67" y="454"/>
                    <a:pt x="52" y="508"/>
                  </a:cubicBezTo>
                  <a:cubicBezTo>
                    <a:pt x="34" y="573"/>
                    <a:pt x="12" y="533"/>
                    <a:pt x="39" y="582"/>
                  </a:cubicBezTo>
                  <a:cubicBezTo>
                    <a:pt x="68" y="634"/>
                    <a:pt x="129" y="655"/>
                    <a:pt x="147" y="696"/>
                  </a:cubicBezTo>
                  <a:cubicBezTo>
                    <a:pt x="153" y="709"/>
                    <a:pt x="150" y="768"/>
                    <a:pt x="148" y="786"/>
                  </a:cubicBezTo>
                  <a:cubicBezTo>
                    <a:pt x="144" y="824"/>
                    <a:pt x="122" y="858"/>
                    <a:pt x="117" y="896"/>
                  </a:cubicBezTo>
                  <a:cubicBezTo>
                    <a:pt x="113" y="930"/>
                    <a:pt x="120" y="966"/>
                    <a:pt x="115" y="999"/>
                  </a:cubicBezTo>
                  <a:cubicBezTo>
                    <a:pt x="116" y="999"/>
                    <a:pt x="118" y="998"/>
                    <a:pt x="119" y="998"/>
                  </a:cubicBezTo>
                  <a:cubicBezTo>
                    <a:pt x="127" y="994"/>
                    <a:pt x="132" y="986"/>
                    <a:pt x="139" y="982"/>
                  </a:cubicBezTo>
                  <a:cubicBezTo>
                    <a:pt x="165" y="967"/>
                    <a:pt x="196" y="992"/>
                    <a:pt x="221" y="1000"/>
                  </a:cubicBezTo>
                  <a:cubicBezTo>
                    <a:pt x="232" y="1004"/>
                    <a:pt x="229" y="1005"/>
                    <a:pt x="238" y="1004"/>
                  </a:cubicBezTo>
                  <a:cubicBezTo>
                    <a:pt x="244" y="1004"/>
                    <a:pt x="252" y="1001"/>
                    <a:pt x="258" y="1000"/>
                  </a:cubicBezTo>
                  <a:cubicBezTo>
                    <a:pt x="257" y="1000"/>
                    <a:pt x="277" y="997"/>
                    <a:pt x="275" y="996"/>
                  </a:cubicBezTo>
                  <a:cubicBezTo>
                    <a:pt x="284" y="998"/>
                    <a:pt x="281" y="1002"/>
                    <a:pt x="289" y="1005"/>
                  </a:cubicBezTo>
                  <a:cubicBezTo>
                    <a:pt x="317" y="1019"/>
                    <a:pt x="347" y="1010"/>
                    <a:pt x="379" y="1010"/>
                  </a:cubicBezTo>
                  <a:cubicBezTo>
                    <a:pt x="364" y="1013"/>
                    <a:pt x="348" y="1015"/>
                    <a:pt x="332" y="1016"/>
                  </a:cubicBezTo>
                  <a:cubicBezTo>
                    <a:pt x="307" y="1018"/>
                    <a:pt x="287" y="1004"/>
                    <a:pt x="264" y="1006"/>
                  </a:cubicBezTo>
                  <a:cubicBezTo>
                    <a:pt x="265" y="1010"/>
                    <a:pt x="263" y="1014"/>
                    <a:pt x="264" y="1018"/>
                  </a:cubicBezTo>
                  <a:cubicBezTo>
                    <a:pt x="261" y="1018"/>
                    <a:pt x="257" y="1019"/>
                    <a:pt x="254" y="1019"/>
                  </a:cubicBezTo>
                  <a:cubicBezTo>
                    <a:pt x="254" y="1022"/>
                    <a:pt x="253" y="1025"/>
                    <a:pt x="254" y="1028"/>
                  </a:cubicBezTo>
                  <a:cubicBezTo>
                    <a:pt x="243" y="1020"/>
                    <a:pt x="223" y="1011"/>
                    <a:pt x="210" y="1010"/>
                  </a:cubicBezTo>
                  <a:cubicBezTo>
                    <a:pt x="206" y="1042"/>
                    <a:pt x="165" y="1002"/>
                    <a:pt x="152" y="1006"/>
                  </a:cubicBezTo>
                  <a:cubicBezTo>
                    <a:pt x="150" y="1007"/>
                    <a:pt x="148" y="1010"/>
                    <a:pt x="145" y="1013"/>
                  </a:cubicBezTo>
                  <a:cubicBezTo>
                    <a:pt x="130" y="1076"/>
                    <a:pt x="157" y="1138"/>
                    <a:pt x="154" y="1201"/>
                  </a:cubicBezTo>
                  <a:cubicBezTo>
                    <a:pt x="151" y="1247"/>
                    <a:pt x="134" y="1288"/>
                    <a:pt x="125" y="1332"/>
                  </a:cubicBezTo>
                  <a:cubicBezTo>
                    <a:pt x="105" y="1431"/>
                    <a:pt x="106" y="1439"/>
                    <a:pt x="126" y="1542"/>
                  </a:cubicBezTo>
                  <a:cubicBezTo>
                    <a:pt x="224" y="1526"/>
                    <a:pt x="158" y="1637"/>
                    <a:pt x="189" y="1646"/>
                  </a:cubicBezTo>
                  <a:cubicBezTo>
                    <a:pt x="217" y="1654"/>
                    <a:pt x="249" y="1650"/>
                    <a:pt x="279" y="1650"/>
                  </a:cubicBezTo>
                  <a:cubicBezTo>
                    <a:pt x="374" y="1650"/>
                    <a:pt x="468" y="1650"/>
                    <a:pt x="562" y="1650"/>
                  </a:cubicBezTo>
                  <a:cubicBezTo>
                    <a:pt x="757" y="1650"/>
                    <a:pt x="952" y="1650"/>
                    <a:pt x="1148" y="1650"/>
                  </a:cubicBezTo>
                  <a:cubicBezTo>
                    <a:pt x="1622" y="1650"/>
                    <a:pt x="2083" y="1641"/>
                    <a:pt x="2554" y="1626"/>
                  </a:cubicBezTo>
                  <a:cubicBezTo>
                    <a:pt x="2795" y="1619"/>
                    <a:pt x="3030" y="1553"/>
                    <a:pt x="3273" y="1566"/>
                  </a:cubicBezTo>
                  <a:cubicBezTo>
                    <a:pt x="3276" y="1553"/>
                    <a:pt x="3275" y="1530"/>
                    <a:pt x="3271" y="1519"/>
                  </a:cubicBezTo>
                  <a:cubicBezTo>
                    <a:pt x="3250" y="1513"/>
                    <a:pt x="3231" y="1519"/>
                    <a:pt x="3219" y="1537"/>
                  </a:cubicBezTo>
                  <a:cubicBezTo>
                    <a:pt x="3219" y="1537"/>
                    <a:pt x="3223" y="1540"/>
                    <a:pt x="3226" y="1542"/>
                  </a:cubicBezTo>
                  <a:cubicBezTo>
                    <a:pt x="3226" y="1542"/>
                    <a:pt x="3226" y="1542"/>
                    <a:pt x="3227" y="1542"/>
                  </a:cubicBezTo>
                  <a:cubicBezTo>
                    <a:pt x="3229" y="1545"/>
                    <a:pt x="3228" y="1544"/>
                    <a:pt x="3226" y="1542"/>
                  </a:cubicBezTo>
                  <a:cubicBezTo>
                    <a:pt x="3202" y="1542"/>
                    <a:pt x="3177" y="1545"/>
                    <a:pt x="3159" y="1536"/>
                  </a:cubicBezTo>
                  <a:cubicBezTo>
                    <a:pt x="3185" y="1526"/>
                    <a:pt x="3227" y="1522"/>
                    <a:pt x="3252" y="1500"/>
                  </a:cubicBezTo>
                  <a:cubicBezTo>
                    <a:pt x="3169" y="1502"/>
                    <a:pt x="3090" y="1510"/>
                    <a:pt x="3007" y="1505"/>
                  </a:cubicBezTo>
                  <a:cubicBezTo>
                    <a:pt x="3025" y="1494"/>
                    <a:pt x="3050" y="1481"/>
                    <a:pt x="3075" y="1478"/>
                  </a:cubicBezTo>
                  <a:cubicBezTo>
                    <a:pt x="3061" y="1477"/>
                    <a:pt x="3050" y="1472"/>
                    <a:pt x="3040" y="1467"/>
                  </a:cubicBezTo>
                  <a:cubicBezTo>
                    <a:pt x="3085" y="1453"/>
                    <a:pt x="3140" y="1449"/>
                    <a:pt x="3188" y="144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44513" y="1008063"/>
              <a:ext cx="10461625" cy="5240337"/>
            </a:xfrm>
            <a:custGeom>
              <a:avLst/>
              <a:gdLst>
                <a:gd name="T0" fmla="*/ 3286 w 3305"/>
                <a:gd name="T1" fmla="*/ 1446 h 1654"/>
                <a:gd name="T2" fmla="*/ 3268 w 3305"/>
                <a:gd name="T3" fmla="*/ 1290 h 1654"/>
                <a:gd name="T4" fmla="*/ 3122 w 3305"/>
                <a:gd name="T5" fmla="*/ 954 h 1654"/>
                <a:gd name="T6" fmla="*/ 3261 w 3305"/>
                <a:gd name="T7" fmla="*/ 709 h 1654"/>
                <a:gd name="T8" fmla="*/ 3278 w 3305"/>
                <a:gd name="T9" fmla="*/ 678 h 1654"/>
                <a:gd name="T10" fmla="*/ 3245 w 3305"/>
                <a:gd name="T11" fmla="*/ 223 h 1654"/>
                <a:gd name="T12" fmla="*/ 2843 w 3305"/>
                <a:gd name="T13" fmla="*/ 186 h 1654"/>
                <a:gd name="T14" fmla="*/ 3152 w 3305"/>
                <a:gd name="T15" fmla="*/ 156 h 1654"/>
                <a:gd name="T16" fmla="*/ 3201 w 3305"/>
                <a:gd name="T17" fmla="*/ 25 h 1654"/>
                <a:gd name="T18" fmla="*/ 2864 w 3305"/>
                <a:gd name="T19" fmla="*/ 59 h 1654"/>
                <a:gd name="T20" fmla="*/ 2252 w 3305"/>
                <a:gd name="T21" fmla="*/ 20 h 1654"/>
                <a:gd name="T22" fmla="*/ 2192 w 3305"/>
                <a:gd name="T23" fmla="*/ 90 h 1654"/>
                <a:gd name="T24" fmla="*/ 1982 w 3305"/>
                <a:gd name="T25" fmla="*/ 13 h 1654"/>
                <a:gd name="T26" fmla="*/ 1233 w 3305"/>
                <a:gd name="T27" fmla="*/ 13 h 1654"/>
                <a:gd name="T28" fmla="*/ 992 w 3305"/>
                <a:gd name="T29" fmla="*/ 19 h 1654"/>
                <a:gd name="T30" fmla="*/ 886 w 3305"/>
                <a:gd name="T31" fmla="*/ 42 h 1654"/>
                <a:gd name="T32" fmla="*/ 630 w 3305"/>
                <a:gd name="T33" fmla="*/ 37 h 1654"/>
                <a:gd name="T34" fmla="*/ 446 w 3305"/>
                <a:gd name="T35" fmla="*/ 43 h 1654"/>
                <a:gd name="T36" fmla="*/ 442 w 3305"/>
                <a:gd name="T37" fmla="*/ 61 h 1654"/>
                <a:gd name="T38" fmla="*/ 92 w 3305"/>
                <a:gd name="T39" fmla="*/ 72 h 1654"/>
                <a:gd name="T40" fmla="*/ 62 w 3305"/>
                <a:gd name="T41" fmla="*/ 210 h 1654"/>
                <a:gd name="T42" fmla="*/ 52 w 3305"/>
                <a:gd name="T43" fmla="*/ 508 h 1654"/>
                <a:gd name="T44" fmla="*/ 147 w 3305"/>
                <a:gd name="T45" fmla="*/ 696 h 1654"/>
                <a:gd name="T46" fmla="*/ 117 w 3305"/>
                <a:gd name="T47" fmla="*/ 896 h 1654"/>
                <a:gd name="T48" fmla="*/ 119 w 3305"/>
                <a:gd name="T49" fmla="*/ 998 h 1654"/>
                <a:gd name="T50" fmla="*/ 221 w 3305"/>
                <a:gd name="T51" fmla="*/ 1000 h 1654"/>
                <a:gd name="T52" fmla="*/ 258 w 3305"/>
                <a:gd name="T53" fmla="*/ 1000 h 1654"/>
                <a:gd name="T54" fmla="*/ 289 w 3305"/>
                <a:gd name="T55" fmla="*/ 1005 h 1654"/>
                <a:gd name="T56" fmla="*/ 332 w 3305"/>
                <a:gd name="T57" fmla="*/ 1016 h 1654"/>
                <a:gd name="T58" fmla="*/ 264 w 3305"/>
                <a:gd name="T59" fmla="*/ 1018 h 1654"/>
                <a:gd name="T60" fmla="*/ 254 w 3305"/>
                <a:gd name="T61" fmla="*/ 1028 h 1654"/>
                <a:gd name="T62" fmla="*/ 152 w 3305"/>
                <a:gd name="T63" fmla="*/ 1006 h 1654"/>
                <a:gd name="T64" fmla="*/ 154 w 3305"/>
                <a:gd name="T65" fmla="*/ 1201 h 1654"/>
                <a:gd name="T66" fmla="*/ 126 w 3305"/>
                <a:gd name="T67" fmla="*/ 1542 h 1654"/>
                <a:gd name="T68" fmla="*/ 279 w 3305"/>
                <a:gd name="T69" fmla="*/ 1650 h 1654"/>
                <a:gd name="T70" fmla="*/ 1148 w 3305"/>
                <a:gd name="T71" fmla="*/ 1650 h 1654"/>
                <a:gd name="T72" fmla="*/ 3273 w 3305"/>
                <a:gd name="T73" fmla="*/ 1566 h 1654"/>
                <a:gd name="T74" fmla="*/ 3219 w 3305"/>
                <a:gd name="T75" fmla="*/ 1537 h 1654"/>
                <a:gd name="T76" fmla="*/ 3227 w 3305"/>
                <a:gd name="T77" fmla="*/ 1542 h 1654"/>
                <a:gd name="T78" fmla="*/ 3159 w 3305"/>
                <a:gd name="T79" fmla="*/ 1536 h 1654"/>
                <a:gd name="T80" fmla="*/ 3007 w 3305"/>
                <a:gd name="T81" fmla="*/ 1505 h 1654"/>
                <a:gd name="T82" fmla="*/ 3040 w 3305"/>
                <a:gd name="T83" fmla="*/ 1467 h 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05" h="1654">
                  <a:moveTo>
                    <a:pt x="3188" y="1446"/>
                  </a:moveTo>
                  <a:cubicBezTo>
                    <a:pt x="3206" y="1445"/>
                    <a:pt x="3276" y="1457"/>
                    <a:pt x="3286" y="1446"/>
                  </a:cubicBezTo>
                  <a:cubicBezTo>
                    <a:pt x="3305" y="1425"/>
                    <a:pt x="3266" y="1397"/>
                    <a:pt x="3261" y="1374"/>
                  </a:cubicBezTo>
                  <a:cubicBezTo>
                    <a:pt x="3255" y="1347"/>
                    <a:pt x="3266" y="1317"/>
                    <a:pt x="3268" y="1290"/>
                  </a:cubicBezTo>
                  <a:cubicBezTo>
                    <a:pt x="3273" y="1177"/>
                    <a:pt x="3287" y="1076"/>
                    <a:pt x="3285" y="961"/>
                  </a:cubicBezTo>
                  <a:cubicBezTo>
                    <a:pt x="3235" y="959"/>
                    <a:pt x="3166" y="972"/>
                    <a:pt x="3122" y="954"/>
                  </a:cubicBezTo>
                  <a:cubicBezTo>
                    <a:pt x="3190" y="928"/>
                    <a:pt x="3257" y="984"/>
                    <a:pt x="3261" y="882"/>
                  </a:cubicBezTo>
                  <a:cubicBezTo>
                    <a:pt x="3264" y="825"/>
                    <a:pt x="3262" y="766"/>
                    <a:pt x="3261" y="709"/>
                  </a:cubicBezTo>
                  <a:cubicBezTo>
                    <a:pt x="3222" y="707"/>
                    <a:pt x="3181" y="710"/>
                    <a:pt x="3142" y="708"/>
                  </a:cubicBezTo>
                  <a:cubicBezTo>
                    <a:pt x="3159" y="664"/>
                    <a:pt x="3236" y="679"/>
                    <a:pt x="3278" y="678"/>
                  </a:cubicBezTo>
                  <a:cubicBezTo>
                    <a:pt x="3283" y="577"/>
                    <a:pt x="3255" y="481"/>
                    <a:pt x="3255" y="379"/>
                  </a:cubicBezTo>
                  <a:cubicBezTo>
                    <a:pt x="3255" y="346"/>
                    <a:pt x="3272" y="245"/>
                    <a:pt x="3245" y="223"/>
                  </a:cubicBezTo>
                  <a:cubicBezTo>
                    <a:pt x="3216" y="200"/>
                    <a:pt x="3117" y="243"/>
                    <a:pt x="3120" y="181"/>
                  </a:cubicBezTo>
                  <a:cubicBezTo>
                    <a:pt x="3043" y="199"/>
                    <a:pt x="2920" y="210"/>
                    <a:pt x="2843" y="186"/>
                  </a:cubicBezTo>
                  <a:cubicBezTo>
                    <a:pt x="2923" y="187"/>
                    <a:pt x="2990" y="182"/>
                    <a:pt x="3063" y="168"/>
                  </a:cubicBezTo>
                  <a:cubicBezTo>
                    <a:pt x="3098" y="162"/>
                    <a:pt x="3117" y="143"/>
                    <a:pt x="3152" y="156"/>
                  </a:cubicBezTo>
                  <a:cubicBezTo>
                    <a:pt x="3184" y="169"/>
                    <a:pt x="3182" y="210"/>
                    <a:pt x="3230" y="210"/>
                  </a:cubicBezTo>
                  <a:cubicBezTo>
                    <a:pt x="3251" y="169"/>
                    <a:pt x="3217" y="62"/>
                    <a:pt x="3201" y="25"/>
                  </a:cubicBezTo>
                  <a:cubicBezTo>
                    <a:pt x="3153" y="29"/>
                    <a:pt x="3114" y="57"/>
                    <a:pt x="3064" y="61"/>
                  </a:cubicBezTo>
                  <a:cubicBezTo>
                    <a:pt x="2998" y="65"/>
                    <a:pt x="2929" y="63"/>
                    <a:pt x="2864" y="59"/>
                  </a:cubicBezTo>
                  <a:cubicBezTo>
                    <a:pt x="2730" y="52"/>
                    <a:pt x="2597" y="25"/>
                    <a:pt x="2463" y="25"/>
                  </a:cubicBezTo>
                  <a:cubicBezTo>
                    <a:pt x="2395" y="24"/>
                    <a:pt x="2316" y="33"/>
                    <a:pt x="2252" y="20"/>
                  </a:cubicBezTo>
                  <a:cubicBezTo>
                    <a:pt x="2226" y="15"/>
                    <a:pt x="2199" y="0"/>
                    <a:pt x="2174" y="0"/>
                  </a:cubicBezTo>
                  <a:cubicBezTo>
                    <a:pt x="2188" y="35"/>
                    <a:pt x="2220" y="52"/>
                    <a:pt x="2192" y="90"/>
                  </a:cubicBezTo>
                  <a:cubicBezTo>
                    <a:pt x="2189" y="69"/>
                    <a:pt x="2179" y="41"/>
                    <a:pt x="2168" y="19"/>
                  </a:cubicBezTo>
                  <a:cubicBezTo>
                    <a:pt x="2112" y="2"/>
                    <a:pt x="2041" y="13"/>
                    <a:pt x="1982" y="13"/>
                  </a:cubicBezTo>
                  <a:cubicBezTo>
                    <a:pt x="1866" y="13"/>
                    <a:pt x="1750" y="13"/>
                    <a:pt x="1634" y="13"/>
                  </a:cubicBezTo>
                  <a:cubicBezTo>
                    <a:pt x="1500" y="13"/>
                    <a:pt x="1367" y="13"/>
                    <a:pt x="1233" y="13"/>
                  </a:cubicBezTo>
                  <a:cubicBezTo>
                    <a:pt x="1186" y="12"/>
                    <a:pt x="1142" y="19"/>
                    <a:pt x="1094" y="19"/>
                  </a:cubicBezTo>
                  <a:cubicBezTo>
                    <a:pt x="1060" y="18"/>
                    <a:pt x="1026" y="19"/>
                    <a:pt x="992" y="19"/>
                  </a:cubicBezTo>
                  <a:cubicBezTo>
                    <a:pt x="969" y="18"/>
                    <a:pt x="940" y="14"/>
                    <a:pt x="917" y="18"/>
                  </a:cubicBezTo>
                  <a:cubicBezTo>
                    <a:pt x="904" y="21"/>
                    <a:pt x="895" y="41"/>
                    <a:pt x="886" y="42"/>
                  </a:cubicBezTo>
                  <a:cubicBezTo>
                    <a:pt x="854" y="46"/>
                    <a:pt x="825" y="34"/>
                    <a:pt x="795" y="32"/>
                  </a:cubicBezTo>
                  <a:cubicBezTo>
                    <a:pt x="743" y="28"/>
                    <a:pt x="684" y="37"/>
                    <a:pt x="630" y="37"/>
                  </a:cubicBezTo>
                  <a:cubicBezTo>
                    <a:pt x="569" y="37"/>
                    <a:pt x="508" y="37"/>
                    <a:pt x="448" y="31"/>
                  </a:cubicBezTo>
                  <a:cubicBezTo>
                    <a:pt x="449" y="35"/>
                    <a:pt x="448" y="39"/>
                    <a:pt x="446" y="43"/>
                  </a:cubicBezTo>
                  <a:cubicBezTo>
                    <a:pt x="447" y="43"/>
                    <a:pt x="447" y="43"/>
                    <a:pt x="448" y="43"/>
                  </a:cubicBezTo>
                  <a:cubicBezTo>
                    <a:pt x="442" y="61"/>
                    <a:pt x="442" y="61"/>
                    <a:pt x="442" y="61"/>
                  </a:cubicBezTo>
                  <a:cubicBezTo>
                    <a:pt x="442" y="55"/>
                    <a:pt x="445" y="49"/>
                    <a:pt x="446" y="43"/>
                  </a:cubicBezTo>
                  <a:cubicBezTo>
                    <a:pt x="370" y="66"/>
                    <a:pt x="157" y="64"/>
                    <a:pt x="92" y="72"/>
                  </a:cubicBezTo>
                  <a:cubicBezTo>
                    <a:pt x="117" y="131"/>
                    <a:pt x="85" y="160"/>
                    <a:pt x="129" y="187"/>
                  </a:cubicBezTo>
                  <a:cubicBezTo>
                    <a:pt x="107" y="193"/>
                    <a:pt x="79" y="199"/>
                    <a:pt x="62" y="210"/>
                  </a:cubicBezTo>
                  <a:cubicBezTo>
                    <a:pt x="85" y="232"/>
                    <a:pt x="28" y="322"/>
                    <a:pt x="58" y="326"/>
                  </a:cubicBezTo>
                  <a:cubicBezTo>
                    <a:pt x="0" y="314"/>
                    <a:pt x="67" y="454"/>
                    <a:pt x="52" y="508"/>
                  </a:cubicBezTo>
                  <a:cubicBezTo>
                    <a:pt x="34" y="573"/>
                    <a:pt x="12" y="533"/>
                    <a:pt x="39" y="582"/>
                  </a:cubicBezTo>
                  <a:cubicBezTo>
                    <a:pt x="68" y="634"/>
                    <a:pt x="129" y="655"/>
                    <a:pt x="147" y="696"/>
                  </a:cubicBezTo>
                  <a:cubicBezTo>
                    <a:pt x="153" y="709"/>
                    <a:pt x="150" y="768"/>
                    <a:pt x="148" y="786"/>
                  </a:cubicBezTo>
                  <a:cubicBezTo>
                    <a:pt x="144" y="824"/>
                    <a:pt x="122" y="858"/>
                    <a:pt x="117" y="896"/>
                  </a:cubicBezTo>
                  <a:cubicBezTo>
                    <a:pt x="113" y="930"/>
                    <a:pt x="120" y="966"/>
                    <a:pt x="115" y="999"/>
                  </a:cubicBezTo>
                  <a:cubicBezTo>
                    <a:pt x="116" y="999"/>
                    <a:pt x="118" y="998"/>
                    <a:pt x="119" y="998"/>
                  </a:cubicBezTo>
                  <a:cubicBezTo>
                    <a:pt x="127" y="994"/>
                    <a:pt x="132" y="986"/>
                    <a:pt x="139" y="982"/>
                  </a:cubicBezTo>
                  <a:cubicBezTo>
                    <a:pt x="165" y="967"/>
                    <a:pt x="196" y="992"/>
                    <a:pt x="221" y="1000"/>
                  </a:cubicBezTo>
                  <a:cubicBezTo>
                    <a:pt x="232" y="1004"/>
                    <a:pt x="229" y="1005"/>
                    <a:pt x="238" y="1004"/>
                  </a:cubicBezTo>
                  <a:cubicBezTo>
                    <a:pt x="244" y="1004"/>
                    <a:pt x="252" y="1001"/>
                    <a:pt x="258" y="1000"/>
                  </a:cubicBezTo>
                  <a:cubicBezTo>
                    <a:pt x="257" y="1000"/>
                    <a:pt x="277" y="997"/>
                    <a:pt x="275" y="996"/>
                  </a:cubicBezTo>
                  <a:cubicBezTo>
                    <a:pt x="284" y="998"/>
                    <a:pt x="281" y="1002"/>
                    <a:pt x="289" y="1005"/>
                  </a:cubicBezTo>
                  <a:cubicBezTo>
                    <a:pt x="317" y="1019"/>
                    <a:pt x="347" y="1010"/>
                    <a:pt x="379" y="1010"/>
                  </a:cubicBezTo>
                  <a:cubicBezTo>
                    <a:pt x="364" y="1013"/>
                    <a:pt x="348" y="1015"/>
                    <a:pt x="332" y="1016"/>
                  </a:cubicBezTo>
                  <a:cubicBezTo>
                    <a:pt x="307" y="1018"/>
                    <a:pt x="287" y="1004"/>
                    <a:pt x="264" y="1006"/>
                  </a:cubicBezTo>
                  <a:cubicBezTo>
                    <a:pt x="265" y="1010"/>
                    <a:pt x="263" y="1014"/>
                    <a:pt x="264" y="1018"/>
                  </a:cubicBezTo>
                  <a:cubicBezTo>
                    <a:pt x="261" y="1018"/>
                    <a:pt x="257" y="1019"/>
                    <a:pt x="254" y="1019"/>
                  </a:cubicBezTo>
                  <a:cubicBezTo>
                    <a:pt x="254" y="1022"/>
                    <a:pt x="253" y="1025"/>
                    <a:pt x="254" y="1028"/>
                  </a:cubicBezTo>
                  <a:cubicBezTo>
                    <a:pt x="243" y="1020"/>
                    <a:pt x="223" y="1011"/>
                    <a:pt x="210" y="1010"/>
                  </a:cubicBezTo>
                  <a:cubicBezTo>
                    <a:pt x="206" y="1042"/>
                    <a:pt x="165" y="1002"/>
                    <a:pt x="152" y="1006"/>
                  </a:cubicBezTo>
                  <a:cubicBezTo>
                    <a:pt x="150" y="1007"/>
                    <a:pt x="148" y="1010"/>
                    <a:pt x="145" y="1013"/>
                  </a:cubicBezTo>
                  <a:cubicBezTo>
                    <a:pt x="130" y="1076"/>
                    <a:pt x="157" y="1138"/>
                    <a:pt x="154" y="1201"/>
                  </a:cubicBezTo>
                  <a:cubicBezTo>
                    <a:pt x="151" y="1247"/>
                    <a:pt x="134" y="1288"/>
                    <a:pt x="125" y="1332"/>
                  </a:cubicBezTo>
                  <a:cubicBezTo>
                    <a:pt x="105" y="1431"/>
                    <a:pt x="106" y="1439"/>
                    <a:pt x="126" y="1542"/>
                  </a:cubicBezTo>
                  <a:cubicBezTo>
                    <a:pt x="224" y="1526"/>
                    <a:pt x="158" y="1637"/>
                    <a:pt x="189" y="1646"/>
                  </a:cubicBezTo>
                  <a:cubicBezTo>
                    <a:pt x="217" y="1654"/>
                    <a:pt x="249" y="1650"/>
                    <a:pt x="279" y="1650"/>
                  </a:cubicBezTo>
                  <a:cubicBezTo>
                    <a:pt x="374" y="1650"/>
                    <a:pt x="468" y="1650"/>
                    <a:pt x="562" y="1650"/>
                  </a:cubicBezTo>
                  <a:cubicBezTo>
                    <a:pt x="757" y="1650"/>
                    <a:pt x="952" y="1650"/>
                    <a:pt x="1148" y="1650"/>
                  </a:cubicBezTo>
                  <a:cubicBezTo>
                    <a:pt x="1622" y="1650"/>
                    <a:pt x="2083" y="1641"/>
                    <a:pt x="2554" y="1626"/>
                  </a:cubicBezTo>
                  <a:cubicBezTo>
                    <a:pt x="2795" y="1619"/>
                    <a:pt x="3030" y="1553"/>
                    <a:pt x="3273" y="1566"/>
                  </a:cubicBezTo>
                  <a:cubicBezTo>
                    <a:pt x="3276" y="1553"/>
                    <a:pt x="3275" y="1530"/>
                    <a:pt x="3271" y="1519"/>
                  </a:cubicBezTo>
                  <a:cubicBezTo>
                    <a:pt x="3250" y="1513"/>
                    <a:pt x="3231" y="1519"/>
                    <a:pt x="3219" y="1537"/>
                  </a:cubicBezTo>
                  <a:cubicBezTo>
                    <a:pt x="3219" y="1537"/>
                    <a:pt x="3223" y="1540"/>
                    <a:pt x="3226" y="1542"/>
                  </a:cubicBezTo>
                  <a:cubicBezTo>
                    <a:pt x="3226" y="1542"/>
                    <a:pt x="3226" y="1542"/>
                    <a:pt x="3227" y="1542"/>
                  </a:cubicBezTo>
                  <a:cubicBezTo>
                    <a:pt x="3229" y="1545"/>
                    <a:pt x="3228" y="1544"/>
                    <a:pt x="3226" y="1542"/>
                  </a:cubicBezTo>
                  <a:cubicBezTo>
                    <a:pt x="3202" y="1542"/>
                    <a:pt x="3177" y="1545"/>
                    <a:pt x="3159" y="1536"/>
                  </a:cubicBezTo>
                  <a:cubicBezTo>
                    <a:pt x="3185" y="1526"/>
                    <a:pt x="3227" y="1522"/>
                    <a:pt x="3252" y="1500"/>
                  </a:cubicBezTo>
                  <a:cubicBezTo>
                    <a:pt x="3169" y="1502"/>
                    <a:pt x="3090" y="1510"/>
                    <a:pt x="3007" y="1505"/>
                  </a:cubicBezTo>
                  <a:cubicBezTo>
                    <a:pt x="3025" y="1494"/>
                    <a:pt x="3050" y="1481"/>
                    <a:pt x="3075" y="1478"/>
                  </a:cubicBezTo>
                  <a:cubicBezTo>
                    <a:pt x="3061" y="1477"/>
                    <a:pt x="3050" y="1472"/>
                    <a:pt x="3040" y="1467"/>
                  </a:cubicBezTo>
                  <a:cubicBezTo>
                    <a:pt x="3085" y="1453"/>
                    <a:pt x="3140" y="1449"/>
                    <a:pt x="3188" y="144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1155701" y="1482725"/>
              <a:ext cx="9445625" cy="1309687"/>
            </a:xfrm>
            <a:custGeom>
              <a:avLst/>
              <a:gdLst>
                <a:gd name="T0" fmla="*/ 420 w 2984"/>
                <a:gd name="T1" fmla="*/ 413 h 413"/>
                <a:gd name="T2" fmla="*/ 204 w 2984"/>
                <a:gd name="T3" fmla="*/ 368 h 413"/>
                <a:gd name="T4" fmla="*/ 775 w 2984"/>
                <a:gd name="T5" fmla="*/ 331 h 413"/>
                <a:gd name="T6" fmla="*/ 407 w 2984"/>
                <a:gd name="T7" fmla="*/ 290 h 413"/>
                <a:gd name="T8" fmla="*/ 79 w 2984"/>
                <a:gd name="T9" fmla="*/ 243 h 413"/>
                <a:gd name="T10" fmla="*/ 374 w 2984"/>
                <a:gd name="T11" fmla="*/ 212 h 413"/>
                <a:gd name="T12" fmla="*/ 187 w 2984"/>
                <a:gd name="T13" fmla="*/ 236 h 413"/>
                <a:gd name="T14" fmla="*/ 217 w 2984"/>
                <a:gd name="T15" fmla="*/ 254 h 413"/>
                <a:gd name="T16" fmla="*/ 709 w 2984"/>
                <a:gd name="T17" fmla="*/ 308 h 413"/>
                <a:gd name="T18" fmla="*/ 650 w 2984"/>
                <a:gd name="T19" fmla="*/ 364 h 413"/>
                <a:gd name="T20" fmla="*/ 179 w 2984"/>
                <a:gd name="T21" fmla="*/ 385 h 413"/>
                <a:gd name="T22" fmla="*/ 1488 w 2984"/>
                <a:gd name="T23" fmla="*/ 401 h 413"/>
                <a:gd name="T24" fmla="*/ 1076 w 2984"/>
                <a:gd name="T25" fmla="*/ 383 h 413"/>
                <a:gd name="T26" fmla="*/ 1871 w 2984"/>
                <a:gd name="T27" fmla="*/ 357 h 413"/>
                <a:gd name="T28" fmla="*/ 2564 w 2984"/>
                <a:gd name="T29" fmla="*/ 323 h 413"/>
                <a:gd name="T30" fmla="*/ 2901 w 2984"/>
                <a:gd name="T31" fmla="*/ 301 h 413"/>
                <a:gd name="T32" fmla="*/ 1924 w 2984"/>
                <a:gd name="T33" fmla="*/ 306 h 413"/>
                <a:gd name="T34" fmla="*/ 888 w 2984"/>
                <a:gd name="T35" fmla="*/ 256 h 413"/>
                <a:gd name="T36" fmla="*/ 836 w 2984"/>
                <a:gd name="T37" fmla="*/ 208 h 413"/>
                <a:gd name="T38" fmla="*/ 1293 w 2984"/>
                <a:gd name="T39" fmla="*/ 208 h 413"/>
                <a:gd name="T40" fmla="*/ 2617 w 2984"/>
                <a:gd name="T41" fmla="*/ 201 h 413"/>
                <a:gd name="T42" fmla="*/ 2769 w 2984"/>
                <a:gd name="T43" fmla="*/ 149 h 413"/>
                <a:gd name="T44" fmla="*/ 2458 w 2984"/>
                <a:gd name="T45" fmla="*/ 138 h 413"/>
                <a:gd name="T46" fmla="*/ 2096 w 2984"/>
                <a:gd name="T47" fmla="*/ 107 h 413"/>
                <a:gd name="T48" fmla="*/ 2349 w 2984"/>
                <a:gd name="T49" fmla="*/ 68 h 413"/>
                <a:gd name="T50" fmla="*/ 2500 w 2984"/>
                <a:gd name="T51" fmla="*/ 30 h 413"/>
                <a:gd name="T52" fmla="*/ 2167 w 2984"/>
                <a:gd name="T53" fmla="*/ 23 h 413"/>
                <a:gd name="T54" fmla="*/ 1636 w 2984"/>
                <a:gd name="T55" fmla="*/ 69 h 413"/>
                <a:gd name="T56" fmla="*/ 1643 w 2984"/>
                <a:gd name="T57" fmla="*/ 94 h 413"/>
                <a:gd name="T58" fmla="*/ 1760 w 2984"/>
                <a:gd name="T59" fmla="*/ 122 h 413"/>
                <a:gd name="T60" fmla="*/ 333 w 2984"/>
                <a:gd name="T61" fmla="*/ 125 h 413"/>
                <a:gd name="T62" fmla="*/ 185 w 2984"/>
                <a:gd name="T63" fmla="*/ 77 h 413"/>
                <a:gd name="T64" fmla="*/ 932 w 2984"/>
                <a:gd name="T65" fmla="*/ 33 h 413"/>
                <a:gd name="T66" fmla="*/ 456 w 2984"/>
                <a:gd name="T67" fmla="*/ 19 h 413"/>
                <a:gd name="T68" fmla="*/ 847 w 2984"/>
                <a:gd name="T69" fmla="*/ 6 h 413"/>
                <a:gd name="T70" fmla="*/ 933 w 2984"/>
                <a:gd name="T71" fmla="*/ 44 h 413"/>
                <a:gd name="T72" fmla="*/ 185 w 2984"/>
                <a:gd name="T73" fmla="*/ 89 h 413"/>
                <a:gd name="T74" fmla="*/ 1580 w 2984"/>
                <a:gd name="T75" fmla="*/ 113 h 413"/>
                <a:gd name="T76" fmla="*/ 1560 w 2984"/>
                <a:gd name="T77" fmla="*/ 100 h 413"/>
                <a:gd name="T78" fmla="*/ 1633 w 2984"/>
                <a:gd name="T79" fmla="*/ 57 h 413"/>
                <a:gd name="T80" fmla="*/ 2167 w 2984"/>
                <a:gd name="T81" fmla="*/ 11 h 413"/>
                <a:gd name="T82" fmla="*/ 2501 w 2984"/>
                <a:gd name="T83" fmla="*/ 18 h 413"/>
                <a:gd name="T84" fmla="*/ 2352 w 2984"/>
                <a:gd name="T85" fmla="*/ 80 h 413"/>
                <a:gd name="T86" fmla="*/ 2176 w 2984"/>
                <a:gd name="T87" fmla="*/ 109 h 413"/>
                <a:gd name="T88" fmla="*/ 2550 w 2984"/>
                <a:gd name="T89" fmla="*/ 131 h 413"/>
                <a:gd name="T90" fmla="*/ 2894 w 2984"/>
                <a:gd name="T91" fmla="*/ 160 h 413"/>
                <a:gd name="T92" fmla="*/ 2259 w 2984"/>
                <a:gd name="T93" fmla="*/ 213 h 413"/>
                <a:gd name="T94" fmla="*/ 1013 w 2984"/>
                <a:gd name="T95" fmla="*/ 221 h 413"/>
                <a:gd name="T96" fmla="*/ 859 w 2984"/>
                <a:gd name="T97" fmla="*/ 242 h 413"/>
                <a:gd name="T98" fmla="*/ 1683 w 2984"/>
                <a:gd name="T99" fmla="*/ 289 h 413"/>
                <a:gd name="T100" fmla="*/ 2697 w 2984"/>
                <a:gd name="T101" fmla="*/ 294 h 413"/>
                <a:gd name="T102" fmla="*/ 2923 w 2984"/>
                <a:gd name="T103" fmla="*/ 301 h 413"/>
                <a:gd name="T104" fmla="*/ 2773 w 2984"/>
                <a:gd name="T105" fmla="*/ 335 h 413"/>
                <a:gd name="T106" fmla="*/ 2180 w 2984"/>
                <a:gd name="T107" fmla="*/ 357 h 413"/>
                <a:gd name="T108" fmla="*/ 1202 w 2984"/>
                <a:gd name="T109" fmla="*/ 380 h 413"/>
                <a:gd name="T110" fmla="*/ 1686 w 2984"/>
                <a:gd name="T111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84" h="413">
                  <a:moveTo>
                    <a:pt x="1686" y="413"/>
                  </a:moveTo>
                  <a:cubicBezTo>
                    <a:pt x="895" y="413"/>
                    <a:pt x="895" y="413"/>
                    <a:pt x="895" y="413"/>
                  </a:cubicBezTo>
                  <a:cubicBezTo>
                    <a:pt x="842" y="413"/>
                    <a:pt x="788" y="413"/>
                    <a:pt x="735" y="413"/>
                  </a:cubicBezTo>
                  <a:cubicBezTo>
                    <a:pt x="630" y="413"/>
                    <a:pt x="526" y="413"/>
                    <a:pt x="421" y="413"/>
                  </a:cubicBezTo>
                  <a:cubicBezTo>
                    <a:pt x="421" y="413"/>
                    <a:pt x="420" y="413"/>
                    <a:pt x="420" y="413"/>
                  </a:cubicBezTo>
                  <a:cubicBezTo>
                    <a:pt x="339" y="413"/>
                    <a:pt x="257" y="405"/>
                    <a:pt x="178" y="397"/>
                  </a:cubicBezTo>
                  <a:cubicBezTo>
                    <a:pt x="133" y="393"/>
                    <a:pt x="87" y="388"/>
                    <a:pt x="41" y="385"/>
                  </a:cubicBezTo>
                  <a:cubicBezTo>
                    <a:pt x="4" y="383"/>
                    <a:pt x="4" y="383"/>
                    <a:pt x="4" y="383"/>
                  </a:cubicBezTo>
                  <a:cubicBezTo>
                    <a:pt x="40" y="374"/>
                    <a:pt x="40" y="374"/>
                    <a:pt x="40" y="374"/>
                  </a:cubicBezTo>
                  <a:cubicBezTo>
                    <a:pt x="88" y="361"/>
                    <a:pt x="147" y="365"/>
                    <a:pt x="204" y="368"/>
                  </a:cubicBezTo>
                  <a:cubicBezTo>
                    <a:pt x="228" y="370"/>
                    <a:pt x="252" y="371"/>
                    <a:pt x="273" y="371"/>
                  </a:cubicBezTo>
                  <a:cubicBezTo>
                    <a:pt x="295" y="371"/>
                    <a:pt x="318" y="372"/>
                    <a:pt x="340" y="372"/>
                  </a:cubicBezTo>
                  <a:cubicBezTo>
                    <a:pt x="442" y="373"/>
                    <a:pt x="547" y="374"/>
                    <a:pt x="647" y="352"/>
                  </a:cubicBezTo>
                  <a:cubicBezTo>
                    <a:pt x="663" y="349"/>
                    <a:pt x="679" y="347"/>
                    <a:pt x="697" y="346"/>
                  </a:cubicBezTo>
                  <a:cubicBezTo>
                    <a:pt x="724" y="343"/>
                    <a:pt x="751" y="341"/>
                    <a:pt x="775" y="331"/>
                  </a:cubicBezTo>
                  <a:cubicBezTo>
                    <a:pt x="756" y="323"/>
                    <a:pt x="731" y="322"/>
                    <a:pt x="709" y="320"/>
                  </a:cubicBezTo>
                  <a:cubicBezTo>
                    <a:pt x="696" y="319"/>
                    <a:pt x="683" y="318"/>
                    <a:pt x="673" y="317"/>
                  </a:cubicBezTo>
                  <a:cubicBezTo>
                    <a:pt x="635" y="310"/>
                    <a:pt x="596" y="307"/>
                    <a:pt x="558" y="304"/>
                  </a:cubicBezTo>
                  <a:cubicBezTo>
                    <a:pt x="537" y="302"/>
                    <a:pt x="516" y="300"/>
                    <a:pt x="495" y="298"/>
                  </a:cubicBezTo>
                  <a:cubicBezTo>
                    <a:pt x="466" y="295"/>
                    <a:pt x="436" y="292"/>
                    <a:pt x="407" y="290"/>
                  </a:cubicBezTo>
                  <a:cubicBezTo>
                    <a:pt x="343" y="284"/>
                    <a:pt x="278" y="279"/>
                    <a:pt x="215" y="266"/>
                  </a:cubicBezTo>
                  <a:cubicBezTo>
                    <a:pt x="194" y="262"/>
                    <a:pt x="173" y="260"/>
                    <a:pt x="152" y="259"/>
                  </a:cubicBezTo>
                  <a:cubicBezTo>
                    <a:pt x="129" y="257"/>
                    <a:pt x="106" y="255"/>
                    <a:pt x="84" y="250"/>
                  </a:cubicBezTo>
                  <a:cubicBezTo>
                    <a:pt x="77" y="249"/>
                    <a:pt x="77" y="249"/>
                    <a:pt x="77" y="249"/>
                  </a:cubicBezTo>
                  <a:cubicBezTo>
                    <a:pt x="79" y="243"/>
                    <a:pt x="79" y="243"/>
                    <a:pt x="79" y="243"/>
                  </a:cubicBezTo>
                  <a:cubicBezTo>
                    <a:pt x="86" y="222"/>
                    <a:pt x="116" y="224"/>
                    <a:pt x="136" y="224"/>
                  </a:cubicBezTo>
                  <a:cubicBezTo>
                    <a:pt x="140" y="224"/>
                    <a:pt x="143" y="225"/>
                    <a:pt x="146" y="225"/>
                  </a:cubicBezTo>
                  <a:cubicBezTo>
                    <a:pt x="160" y="224"/>
                    <a:pt x="174" y="224"/>
                    <a:pt x="187" y="224"/>
                  </a:cubicBezTo>
                  <a:cubicBezTo>
                    <a:pt x="228" y="223"/>
                    <a:pt x="266" y="223"/>
                    <a:pt x="306" y="217"/>
                  </a:cubicBezTo>
                  <a:cubicBezTo>
                    <a:pt x="329" y="214"/>
                    <a:pt x="352" y="213"/>
                    <a:pt x="374" y="212"/>
                  </a:cubicBezTo>
                  <a:cubicBezTo>
                    <a:pt x="410" y="210"/>
                    <a:pt x="444" y="208"/>
                    <a:pt x="479" y="198"/>
                  </a:cubicBezTo>
                  <a:cubicBezTo>
                    <a:pt x="482" y="210"/>
                    <a:pt x="482" y="210"/>
                    <a:pt x="482" y="210"/>
                  </a:cubicBezTo>
                  <a:cubicBezTo>
                    <a:pt x="446" y="220"/>
                    <a:pt x="410" y="222"/>
                    <a:pt x="375" y="224"/>
                  </a:cubicBezTo>
                  <a:cubicBezTo>
                    <a:pt x="353" y="225"/>
                    <a:pt x="330" y="226"/>
                    <a:pt x="308" y="229"/>
                  </a:cubicBezTo>
                  <a:cubicBezTo>
                    <a:pt x="267" y="235"/>
                    <a:pt x="228" y="235"/>
                    <a:pt x="187" y="236"/>
                  </a:cubicBezTo>
                  <a:cubicBezTo>
                    <a:pt x="174" y="236"/>
                    <a:pt x="160" y="236"/>
                    <a:pt x="147" y="237"/>
                  </a:cubicBezTo>
                  <a:cubicBezTo>
                    <a:pt x="143" y="237"/>
                    <a:pt x="140" y="236"/>
                    <a:pt x="135" y="236"/>
                  </a:cubicBezTo>
                  <a:cubicBezTo>
                    <a:pt x="123" y="236"/>
                    <a:pt x="105" y="235"/>
                    <a:pt x="96" y="240"/>
                  </a:cubicBezTo>
                  <a:cubicBezTo>
                    <a:pt x="114" y="244"/>
                    <a:pt x="133" y="245"/>
                    <a:pt x="153" y="247"/>
                  </a:cubicBezTo>
                  <a:cubicBezTo>
                    <a:pt x="174" y="248"/>
                    <a:pt x="196" y="250"/>
                    <a:pt x="217" y="254"/>
                  </a:cubicBezTo>
                  <a:cubicBezTo>
                    <a:pt x="280" y="267"/>
                    <a:pt x="345" y="272"/>
                    <a:pt x="408" y="278"/>
                  </a:cubicBezTo>
                  <a:cubicBezTo>
                    <a:pt x="437" y="280"/>
                    <a:pt x="467" y="283"/>
                    <a:pt x="496" y="286"/>
                  </a:cubicBezTo>
                  <a:cubicBezTo>
                    <a:pt x="517" y="288"/>
                    <a:pt x="538" y="290"/>
                    <a:pt x="559" y="292"/>
                  </a:cubicBezTo>
                  <a:cubicBezTo>
                    <a:pt x="597" y="295"/>
                    <a:pt x="636" y="298"/>
                    <a:pt x="675" y="305"/>
                  </a:cubicBezTo>
                  <a:cubicBezTo>
                    <a:pt x="685" y="306"/>
                    <a:pt x="697" y="307"/>
                    <a:pt x="709" y="308"/>
                  </a:cubicBezTo>
                  <a:cubicBezTo>
                    <a:pt x="738" y="310"/>
                    <a:pt x="771" y="312"/>
                    <a:pt x="791" y="326"/>
                  </a:cubicBezTo>
                  <a:cubicBezTo>
                    <a:pt x="800" y="332"/>
                    <a:pt x="800" y="332"/>
                    <a:pt x="800" y="332"/>
                  </a:cubicBezTo>
                  <a:cubicBezTo>
                    <a:pt x="791" y="337"/>
                    <a:pt x="791" y="337"/>
                    <a:pt x="791" y="337"/>
                  </a:cubicBezTo>
                  <a:cubicBezTo>
                    <a:pt x="763" y="352"/>
                    <a:pt x="730" y="355"/>
                    <a:pt x="698" y="358"/>
                  </a:cubicBezTo>
                  <a:cubicBezTo>
                    <a:pt x="681" y="359"/>
                    <a:pt x="664" y="361"/>
                    <a:pt x="650" y="364"/>
                  </a:cubicBezTo>
                  <a:cubicBezTo>
                    <a:pt x="548" y="386"/>
                    <a:pt x="443" y="385"/>
                    <a:pt x="340" y="384"/>
                  </a:cubicBezTo>
                  <a:cubicBezTo>
                    <a:pt x="318" y="384"/>
                    <a:pt x="295" y="383"/>
                    <a:pt x="273" y="383"/>
                  </a:cubicBezTo>
                  <a:cubicBezTo>
                    <a:pt x="251" y="383"/>
                    <a:pt x="228" y="382"/>
                    <a:pt x="203" y="380"/>
                  </a:cubicBezTo>
                  <a:cubicBezTo>
                    <a:pt x="167" y="378"/>
                    <a:pt x="131" y="376"/>
                    <a:pt x="98" y="378"/>
                  </a:cubicBezTo>
                  <a:cubicBezTo>
                    <a:pt x="125" y="380"/>
                    <a:pt x="152" y="383"/>
                    <a:pt x="179" y="385"/>
                  </a:cubicBezTo>
                  <a:cubicBezTo>
                    <a:pt x="258" y="393"/>
                    <a:pt x="340" y="401"/>
                    <a:pt x="420" y="401"/>
                  </a:cubicBezTo>
                  <a:cubicBezTo>
                    <a:pt x="420" y="401"/>
                    <a:pt x="421" y="401"/>
                    <a:pt x="421" y="401"/>
                  </a:cubicBezTo>
                  <a:cubicBezTo>
                    <a:pt x="526" y="401"/>
                    <a:pt x="630" y="401"/>
                    <a:pt x="735" y="401"/>
                  </a:cubicBezTo>
                  <a:cubicBezTo>
                    <a:pt x="788" y="401"/>
                    <a:pt x="842" y="401"/>
                    <a:pt x="895" y="401"/>
                  </a:cubicBezTo>
                  <a:cubicBezTo>
                    <a:pt x="1488" y="401"/>
                    <a:pt x="1488" y="401"/>
                    <a:pt x="1488" y="401"/>
                  </a:cubicBezTo>
                  <a:cubicBezTo>
                    <a:pt x="1454" y="398"/>
                    <a:pt x="1419" y="396"/>
                    <a:pt x="1385" y="397"/>
                  </a:cubicBezTo>
                  <a:cubicBezTo>
                    <a:pt x="1345" y="397"/>
                    <a:pt x="1306" y="395"/>
                    <a:pt x="1268" y="394"/>
                  </a:cubicBezTo>
                  <a:cubicBezTo>
                    <a:pt x="1234" y="393"/>
                    <a:pt x="1200" y="392"/>
                    <a:pt x="1166" y="391"/>
                  </a:cubicBezTo>
                  <a:cubicBezTo>
                    <a:pt x="1162" y="391"/>
                    <a:pt x="1156" y="392"/>
                    <a:pt x="1149" y="392"/>
                  </a:cubicBezTo>
                  <a:cubicBezTo>
                    <a:pt x="1124" y="393"/>
                    <a:pt x="1092" y="394"/>
                    <a:pt x="1076" y="383"/>
                  </a:cubicBezTo>
                  <a:cubicBezTo>
                    <a:pt x="1061" y="373"/>
                    <a:pt x="1061" y="373"/>
                    <a:pt x="1061" y="373"/>
                  </a:cubicBezTo>
                  <a:cubicBezTo>
                    <a:pt x="1079" y="372"/>
                    <a:pt x="1079" y="372"/>
                    <a:pt x="1079" y="372"/>
                  </a:cubicBezTo>
                  <a:cubicBezTo>
                    <a:pt x="1204" y="365"/>
                    <a:pt x="1332" y="367"/>
                    <a:pt x="1456" y="369"/>
                  </a:cubicBezTo>
                  <a:cubicBezTo>
                    <a:pt x="1517" y="370"/>
                    <a:pt x="1579" y="371"/>
                    <a:pt x="1641" y="371"/>
                  </a:cubicBezTo>
                  <a:cubicBezTo>
                    <a:pt x="1718" y="371"/>
                    <a:pt x="1796" y="364"/>
                    <a:pt x="1871" y="357"/>
                  </a:cubicBezTo>
                  <a:cubicBezTo>
                    <a:pt x="1914" y="353"/>
                    <a:pt x="1958" y="349"/>
                    <a:pt x="2002" y="346"/>
                  </a:cubicBezTo>
                  <a:cubicBezTo>
                    <a:pt x="2062" y="342"/>
                    <a:pt x="2122" y="343"/>
                    <a:pt x="2180" y="345"/>
                  </a:cubicBezTo>
                  <a:cubicBezTo>
                    <a:pt x="2246" y="346"/>
                    <a:pt x="2313" y="348"/>
                    <a:pt x="2379" y="342"/>
                  </a:cubicBezTo>
                  <a:cubicBezTo>
                    <a:pt x="2403" y="340"/>
                    <a:pt x="2426" y="337"/>
                    <a:pt x="2449" y="334"/>
                  </a:cubicBezTo>
                  <a:cubicBezTo>
                    <a:pt x="2485" y="329"/>
                    <a:pt x="2524" y="323"/>
                    <a:pt x="2564" y="323"/>
                  </a:cubicBezTo>
                  <a:cubicBezTo>
                    <a:pt x="2615" y="323"/>
                    <a:pt x="2667" y="323"/>
                    <a:pt x="2717" y="323"/>
                  </a:cubicBezTo>
                  <a:cubicBezTo>
                    <a:pt x="2773" y="323"/>
                    <a:pt x="2773" y="323"/>
                    <a:pt x="2773" y="323"/>
                  </a:cubicBezTo>
                  <a:cubicBezTo>
                    <a:pt x="2826" y="323"/>
                    <a:pt x="2873" y="322"/>
                    <a:pt x="2922" y="313"/>
                  </a:cubicBezTo>
                  <a:cubicBezTo>
                    <a:pt x="2916" y="311"/>
                    <a:pt x="2910" y="309"/>
                    <a:pt x="2905" y="304"/>
                  </a:cubicBezTo>
                  <a:cubicBezTo>
                    <a:pt x="2901" y="301"/>
                    <a:pt x="2901" y="301"/>
                    <a:pt x="2901" y="301"/>
                  </a:cubicBezTo>
                  <a:cubicBezTo>
                    <a:pt x="2833" y="301"/>
                    <a:pt x="2764" y="304"/>
                    <a:pt x="2697" y="306"/>
                  </a:cubicBezTo>
                  <a:cubicBezTo>
                    <a:pt x="2620" y="309"/>
                    <a:pt x="2541" y="311"/>
                    <a:pt x="2463" y="311"/>
                  </a:cubicBezTo>
                  <a:cubicBezTo>
                    <a:pt x="2363" y="311"/>
                    <a:pt x="2363" y="311"/>
                    <a:pt x="2363" y="311"/>
                  </a:cubicBezTo>
                  <a:cubicBezTo>
                    <a:pt x="2296" y="311"/>
                    <a:pt x="2230" y="311"/>
                    <a:pt x="2164" y="311"/>
                  </a:cubicBezTo>
                  <a:cubicBezTo>
                    <a:pt x="2083" y="311"/>
                    <a:pt x="2002" y="309"/>
                    <a:pt x="1924" y="306"/>
                  </a:cubicBezTo>
                  <a:cubicBezTo>
                    <a:pt x="1845" y="303"/>
                    <a:pt x="1764" y="301"/>
                    <a:pt x="1683" y="301"/>
                  </a:cubicBezTo>
                  <a:cubicBezTo>
                    <a:pt x="1659" y="301"/>
                    <a:pt x="1635" y="301"/>
                    <a:pt x="1611" y="301"/>
                  </a:cubicBezTo>
                  <a:cubicBezTo>
                    <a:pt x="1456" y="301"/>
                    <a:pt x="1296" y="302"/>
                    <a:pt x="1139" y="285"/>
                  </a:cubicBezTo>
                  <a:cubicBezTo>
                    <a:pt x="1114" y="282"/>
                    <a:pt x="1089" y="280"/>
                    <a:pt x="1065" y="277"/>
                  </a:cubicBezTo>
                  <a:cubicBezTo>
                    <a:pt x="1007" y="272"/>
                    <a:pt x="947" y="266"/>
                    <a:pt x="888" y="256"/>
                  </a:cubicBezTo>
                  <a:cubicBezTo>
                    <a:pt x="880" y="255"/>
                    <a:pt x="870" y="255"/>
                    <a:pt x="858" y="254"/>
                  </a:cubicBezTo>
                  <a:cubicBezTo>
                    <a:pt x="823" y="252"/>
                    <a:pt x="780" y="249"/>
                    <a:pt x="762" y="226"/>
                  </a:cubicBezTo>
                  <a:cubicBezTo>
                    <a:pt x="757" y="220"/>
                    <a:pt x="757" y="220"/>
                    <a:pt x="757" y="220"/>
                  </a:cubicBezTo>
                  <a:cubicBezTo>
                    <a:pt x="764" y="217"/>
                    <a:pt x="764" y="217"/>
                    <a:pt x="764" y="217"/>
                  </a:cubicBezTo>
                  <a:cubicBezTo>
                    <a:pt x="786" y="207"/>
                    <a:pt x="812" y="208"/>
                    <a:pt x="836" y="208"/>
                  </a:cubicBezTo>
                  <a:cubicBezTo>
                    <a:pt x="841" y="209"/>
                    <a:pt x="846" y="209"/>
                    <a:pt x="851" y="209"/>
                  </a:cubicBezTo>
                  <a:cubicBezTo>
                    <a:pt x="851" y="209"/>
                    <a:pt x="851" y="209"/>
                    <a:pt x="851" y="209"/>
                  </a:cubicBezTo>
                  <a:cubicBezTo>
                    <a:pt x="905" y="209"/>
                    <a:pt x="959" y="209"/>
                    <a:pt x="1013" y="209"/>
                  </a:cubicBezTo>
                  <a:cubicBezTo>
                    <a:pt x="1094" y="209"/>
                    <a:pt x="1094" y="209"/>
                    <a:pt x="1094" y="209"/>
                  </a:cubicBezTo>
                  <a:cubicBezTo>
                    <a:pt x="1160" y="209"/>
                    <a:pt x="1227" y="209"/>
                    <a:pt x="1293" y="208"/>
                  </a:cubicBezTo>
                  <a:cubicBezTo>
                    <a:pt x="1432" y="208"/>
                    <a:pt x="1576" y="208"/>
                    <a:pt x="1718" y="209"/>
                  </a:cubicBezTo>
                  <a:cubicBezTo>
                    <a:pt x="1812" y="209"/>
                    <a:pt x="1908" y="207"/>
                    <a:pt x="2000" y="205"/>
                  </a:cubicBezTo>
                  <a:cubicBezTo>
                    <a:pt x="2085" y="203"/>
                    <a:pt x="2173" y="201"/>
                    <a:pt x="2259" y="201"/>
                  </a:cubicBezTo>
                  <a:cubicBezTo>
                    <a:pt x="2299" y="201"/>
                    <a:pt x="2340" y="201"/>
                    <a:pt x="2380" y="201"/>
                  </a:cubicBezTo>
                  <a:cubicBezTo>
                    <a:pt x="2458" y="202"/>
                    <a:pt x="2538" y="203"/>
                    <a:pt x="2617" y="201"/>
                  </a:cubicBezTo>
                  <a:cubicBezTo>
                    <a:pt x="2621" y="201"/>
                    <a:pt x="2628" y="201"/>
                    <a:pt x="2639" y="201"/>
                  </a:cubicBezTo>
                  <a:cubicBezTo>
                    <a:pt x="2691" y="203"/>
                    <a:pt x="2849" y="207"/>
                    <a:pt x="2879" y="174"/>
                  </a:cubicBezTo>
                  <a:cubicBezTo>
                    <a:pt x="2882" y="170"/>
                    <a:pt x="2883" y="166"/>
                    <a:pt x="2882" y="162"/>
                  </a:cubicBezTo>
                  <a:cubicBezTo>
                    <a:pt x="2880" y="142"/>
                    <a:pt x="2822" y="146"/>
                    <a:pt x="2791" y="148"/>
                  </a:cubicBezTo>
                  <a:cubicBezTo>
                    <a:pt x="2782" y="148"/>
                    <a:pt x="2774" y="149"/>
                    <a:pt x="2769" y="149"/>
                  </a:cubicBezTo>
                  <a:cubicBezTo>
                    <a:pt x="2752" y="149"/>
                    <a:pt x="2736" y="149"/>
                    <a:pt x="2720" y="149"/>
                  </a:cubicBezTo>
                  <a:cubicBezTo>
                    <a:pt x="2689" y="149"/>
                    <a:pt x="2658" y="149"/>
                    <a:pt x="2627" y="149"/>
                  </a:cubicBezTo>
                  <a:cubicBezTo>
                    <a:pt x="2600" y="149"/>
                    <a:pt x="2574" y="146"/>
                    <a:pt x="2549" y="143"/>
                  </a:cubicBezTo>
                  <a:cubicBezTo>
                    <a:pt x="2524" y="141"/>
                    <a:pt x="2498" y="138"/>
                    <a:pt x="2472" y="138"/>
                  </a:cubicBezTo>
                  <a:cubicBezTo>
                    <a:pt x="2458" y="138"/>
                    <a:pt x="2458" y="138"/>
                    <a:pt x="2458" y="138"/>
                  </a:cubicBezTo>
                  <a:cubicBezTo>
                    <a:pt x="2408" y="138"/>
                    <a:pt x="2361" y="138"/>
                    <a:pt x="2313" y="131"/>
                  </a:cubicBezTo>
                  <a:cubicBezTo>
                    <a:pt x="2285" y="127"/>
                    <a:pt x="2257" y="126"/>
                    <a:pt x="2229" y="124"/>
                  </a:cubicBezTo>
                  <a:cubicBezTo>
                    <a:pt x="2211" y="123"/>
                    <a:pt x="2193" y="123"/>
                    <a:pt x="2175" y="121"/>
                  </a:cubicBezTo>
                  <a:cubicBezTo>
                    <a:pt x="2170" y="120"/>
                    <a:pt x="2166" y="120"/>
                    <a:pt x="2161" y="120"/>
                  </a:cubicBezTo>
                  <a:cubicBezTo>
                    <a:pt x="2139" y="118"/>
                    <a:pt x="2113" y="117"/>
                    <a:pt x="2096" y="107"/>
                  </a:cubicBezTo>
                  <a:cubicBezTo>
                    <a:pt x="2090" y="104"/>
                    <a:pt x="2090" y="104"/>
                    <a:pt x="2090" y="104"/>
                  </a:cubicBezTo>
                  <a:cubicBezTo>
                    <a:pt x="2094" y="99"/>
                    <a:pt x="2094" y="99"/>
                    <a:pt x="2094" y="99"/>
                  </a:cubicBezTo>
                  <a:cubicBezTo>
                    <a:pt x="2109" y="78"/>
                    <a:pt x="2149" y="81"/>
                    <a:pt x="2179" y="82"/>
                  </a:cubicBezTo>
                  <a:cubicBezTo>
                    <a:pt x="2186" y="83"/>
                    <a:pt x="2192" y="83"/>
                    <a:pt x="2197" y="83"/>
                  </a:cubicBezTo>
                  <a:cubicBezTo>
                    <a:pt x="2258" y="84"/>
                    <a:pt x="2304" y="79"/>
                    <a:pt x="2349" y="68"/>
                  </a:cubicBezTo>
                  <a:cubicBezTo>
                    <a:pt x="2385" y="60"/>
                    <a:pt x="2418" y="53"/>
                    <a:pt x="2450" y="47"/>
                  </a:cubicBezTo>
                  <a:cubicBezTo>
                    <a:pt x="2452" y="47"/>
                    <a:pt x="2455" y="47"/>
                    <a:pt x="2458" y="46"/>
                  </a:cubicBezTo>
                  <a:cubicBezTo>
                    <a:pt x="2468" y="45"/>
                    <a:pt x="2495" y="41"/>
                    <a:pt x="2500" y="36"/>
                  </a:cubicBezTo>
                  <a:cubicBezTo>
                    <a:pt x="2502" y="34"/>
                    <a:pt x="2504" y="32"/>
                    <a:pt x="2505" y="31"/>
                  </a:cubicBezTo>
                  <a:cubicBezTo>
                    <a:pt x="2503" y="31"/>
                    <a:pt x="2501" y="30"/>
                    <a:pt x="2500" y="30"/>
                  </a:cubicBezTo>
                  <a:cubicBezTo>
                    <a:pt x="2496" y="30"/>
                    <a:pt x="2492" y="29"/>
                    <a:pt x="2487" y="28"/>
                  </a:cubicBezTo>
                  <a:cubicBezTo>
                    <a:pt x="2456" y="19"/>
                    <a:pt x="2422" y="19"/>
                    <a:pt x="2389" y="20"/>
                  </a:cubicBezTo>
                  <a:cubicBezTo>
                    <a:pt x="2380" y="20"/>
                    <a:pt x="2371" y="21"/>
                    <a:pt x="2361" y="21"/>
                  </a:cubicBezTo>
                  <a:cubicBezTo>
                    <a:pt x="2325" y="21"/>
                    <a:pt x="2289" y="21"/>
                    <a:pt x="2254" y="22"/>
                  </a:cubicBezTo>
                  <a:cubicBezTo>
                    <a:pt x="2225" y="23"/>
                    <a:pt x="2196" y="23"/>
                    <a:pt x="2167" y="23"/>
                  </a:cubicBezTo>
                  <a:cubicBezTo>
                    <a:pt x="2136" y="24"/>
                    <a:pt x="2104" y="25"/>
                    <a:pt x="2074" y="26"/>
                  </a:cubicBezTo>
                  <a:cubicBezTo>
                    <a:pt x="2038" y="27"/>
                    <a:pt x="2001" y="29"/>
                    <a:pt x="1964" y="29"/>
                  </a:cubicBezTo>
                  <a:cubicBezTo>
                    <a:pt x="1933" y="28"/>
                    <a:pt x="1903" y="33"/>
                    <a:pt x="1873" y="38"/>
                  </a:cubicBezTo>
                  <a:cubicBezTo>
                    <a:pt x="1849" y="42"/>
                    <a:pt x="1823" y="46"/>
                    <a:pt x="1797" y="47"/>
                  </a:cubicBezTo>
                  <a:cubicBezTo>
                    <a:pt x="1750" y="49"/>
                    <a:pt x="1694" y="53"/>
                    <a:pt x="1636" y="69"/>
                  </a:cubicBezTo>
                  <a:cubicBezTo>
                    <a:pt x="1597" y="79"/>
                    <a:pt x="1561" y="80"/>
                    <a:pt x="1523" y="81"/>
                  </a:cubicBezTo>
                  <a:cubicBezTo>
                    <a:pt x="1514" y="81"/>
                    <a:pt x="1505" y="81"/>
                    <a:pt x="1496" y="81"/>
                  </a:cubicBezTo>
                  <a:cubicBezTo>
                    <a:pt x="1515" y="87"/>
                    <a:pt x="1542" y="88"/>
                    <a:pt x="1560" y="88"/>
                  </a:cubicBezTo>
                  <a:cubicBezTo>
                    <a:pt x="1567" y="88"/>
                    <a:pt x="1572" y="89"/>
                    <a:pt x="1577" y="89"/>
                  </a:cubicBezTo>
                  <a:cubicBezTo>
                    <a:pt x="1599" y="91"/>
                    <a:pt x="1621" y="92"/>
                    <a:pt x="1643" y="94"/>
                  </a:cubicBezTo>
                  <a:cubicBezTo>
                    <a:pt x="1680" y="97"/>
                    <a:pt x="1718" y="101"/>
                    <a:pt x="1755" y="102"/>
                  </a:cubicBezTo>
                  <a:cubicBezTo>
                    <a:pt x="1762" y="103"/>
                    <a:pt x="1762" y="103"/>
                    <a:pt x="1762" y="103"/>
                  </a:cubicBezTo>
                  <a:cubicBezTo>
                    <a:pt x="1760" y="110"/>
                    <a:pt x="1760" y="110"/>
                    <a:pt x="1760" y="110"/>
                  </a:cubicBezTo>
                  <a:cubicBezTo>
                    <a:pt x="1760" y="111"/>
                    <a:pt x="1760" y="115"/>
                    <a:pt x="1760" y="117"/>
                  </a:cubicBezTo>
                  <a:cubicBezTo>
                    <a:pt x="1760" y="122"/>
                    <a:pt x="1760" y="122"/>
                    <a:pt x="1760" y="122"/>
                  </a:cubicBezTo>
                  <a:cubicBezTo>
                    <a:pt x="1755" y="123"/>
                    <a:pt x="1755" y="123"/>
                    <a:pt x="1755" y="123"/>
                  </a:cubicBezTo>
                  <a:cubicBezTo>
                    <a:pt x="1717" y="130"/>
                    <a:pt x="1674" y="128"/>
                    <a:pt x="1633" y="126"/>
                  </a:cubicBezTo>
                  <a:cubicBezTo>
                    <a:pt x="1615" y="125"/>
                    <a:pt x="1597" y="125"/>
                    <a:pt x="1580" y="125"/>
                  </a:cubicBezTo>
                  <a:cubicBezTo>
                    <a:pt x="417" y="125"/>
                    <a:pt x="417" y="125"/>
                    <a:pt x="417" y="125"/>
                  </a:cubicBezTo>
                  <a:cubicBezTo>
                    <a:pt x="389" y="125"/>
                    <a:pt x="361" y="125"/>
                    <a:pt x="333" y="125"/>
                  </a:cubicBezTo>
                  <a:cubicBezTo>
                    <a:pt x="295" y="125"/>
                    <a:pt x="256" y="125"/>
                    <a:pt x="217" y="125"/>
                  </a:cubicBezTo>
                  <a:cubicBezTo>
                    <a:pt x="158" y="125"/>
                    <a:pt x="75" y="120"/>
                    <a:pt x="19" y="95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75" y="75"/>
                    <a:pt x="131" y="76"/>
                    <a:pt x="185" y="77"/>
                  </a:cubicBezTo>
                  <a:cubicBezTo>
                    <a:pt x="239" y="77"/>
                    <a:pt x="295" y="78"/>
                    <a:pt x="349" y="70"/>
                  </a:cubicBezTo>
                  <a:cubicBezTo>
                    <a:pt x="461" y="51"/>
                    <a:pt x="571" y="51"/>
                    <a:pt x="687" y="51"/>
                  </a:cubicBezTo>
                  <a:cubicBezTo>
                    <a:pt x="695" y="51"/>
                    <a:pt x="695" y="51"/>
                    <a:pt x="695" y="51"/>
                  </a:cubicBezTo>
                  <a:cubicBezTo>
                    <a:pt x="695" y="51"/>
                    <a:pt x="696" y="51"/>
                    <a:pt x="696" y="51"/>
                  </a:cubicBezTo>
                  <a:cubicBezTo>
                    <a:pt x="776" y="51"/>
                    <a:pt x="850" y="43"/>
                    <a:pt x="932" y="33"/>
                  </a:cubicBezTo>
                  <a:cubicBezTo>
                    <a:pt x="937" y="32"/>
                    <a:pt x="946" y="31"/>
                    <a:pt x="955" y="31"/>
                  </a:cubicBezTo>
                  <a:cubicBezTo>
                    <a:pt x="978" y="29"/>
                    <a:pt x="1016" y="27"/>
                    <a:pt x="1037" y="19"/>
                  </a:cubicBezTo>
                  <a:cubicBezTo>
                    <a:pt x="976" y="13"/>
                    <a:pt x="911" y="15"/>
                    <a:pt x="847" y="18"/>
                  </a:cubicBezTo>
                  <a:cubicBezTo>
                    <a:pt x="815" y="19"/>
                    <a:pt x="782" y="21"/>
                    <a:pt x="750" y="21"/>
                  </a:cubicBezTo>
                  <a:cubicBezTo>
                    <a:pt x="652" y="21"/>
                    <a:pt x="552" y="20"/>
                    <a:pt x="456" y="19"/>
                  </a:cubicBezTo>
                  <a:cubicBezTo>
                    <a:pt x="348" y="19"/>
                    <a:pt x="237" y="18"/>
                    <a:pt x="128" y="18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237" y="6"/>
                    <a:pt x="348" y="7"/>
                    <a:pt x="456" y="7"/>
                  </a:cubicBezTo>
                  <a:cubicBezTo>
                    <a:pt x="552" y="8"/>
                    <a:pt x="652" y="9"/>
                    <a:pt x="750" y="9"/>
                  </a:cubicBezTo>
                  <a:cubicBezTo>
                    <a:pt x="781" y="9"/>
                    <a:pt x="813" y="7"/>
                    <a:pt x="847" y="6"/>
                  </a:cubicBezTo>
                  <a:cubicBezTo>
                    <a:pt x="917" y="3"/>
                    <a:pt x="989" y="0"/>
                    <a:pt x="1055" y="10"/>
                  </a:cubicBezTo>
                  <a:cubicBezTo>
                    <a:pt x="1065" y="11"/>
                    <a:pt x="1065" y="11"/>
                    <a:pt x="1065" y="11"/>
                  </a:cubicBezTo>
                  <a:cubicBezTo>
                    <a:pt x="1059" y="19"/>
                    <a:pt x="1059" y="19"/>
                    <a:pt x="1059" y="19"/>
                  </a:cubicBezTo>
                  <a:cubicBezTo>
                    <a:pt x="1046" y="36"/>
                    <a:pt x="1003" y="40"/>
                    <a:pt x="956" y="43"/>
                  </a:cubicBezTo>
                  <a:cubicBezTo>
                    <a:pt x="947" y="43"/>
                    <a:pt x="939" y="44"/>
                    <a:pt x="933" y="44"/>
                  </a:cubicBezTo>
                  <a:cubicBezTo>
                    <a:pt x="851" y="55"/>
                    <a:pt x="777" y="63"/>
                    <a:pt x="696" y="63"/>
                  </a:cubicBezTo>
                  <a:cubicBezTo>
                    <a:pt x="696" y="63"/>
                    <a:pt x="695" y="63"/>
                    <a:pt x="695" y="63"/>
                  </a:cubicBezTo>
                  <a:cubicBezTo>
                    <a:pt x="687" y="63"/>
                    <a:pt x="687" y="63"/>
                    <a:pt x="687" y="63"/>
                  </a:cubicBezTo>
                  <a:cubicBezTo>
                    <a:pt x="571" y="63"/>
                    <a:pt x="462" y="63"/>
                    <a:pt x="350" y="81"/>
                  </a:cubicBezTo>
                  <a:cubicBezTo>
                    <a:pt x="296" y="90"/>
                    <a:pt x="240" y="89"/>
                    <a:pt x="185" y="89"/>
                  </a:cubicBezTo>
                  <a:cubicBezTo>
                    <a:pt x="139" y="88"/>
                    <a:pt x="92" y="87"/>
                    <a:pt x="46" y="92"/>
                  </a:cubicBezTo>
                  <a:cubicBezTo>
                    <a:pt x="101" y="110"/>
                    <a:pt x="175" y="113"/>
                    <a:pt x="217" y="113"/>
                  </a:cubicBezTo>
                  <a:cubicBezTo>
                    <a:pt x="256" y="113"/>
                    <a:pt x="295" y="113"/>
                    <a:pt x="333" y="113"/>
                  </a:cubicBezTo>
                  <a:cubicBezTo>
                    <a:pt x="361" y="113"/>
                    <a:pt x="389" y="113"/>
                    <a:pt x="417" y="113"/>
                  </a:cubicBezTo>
                  <a:cubicBezTo>
                    <a:pt x="1580" y="113"/>
                    <a:pt x="1580" y="113"/>
                    <a:pt x="1580" y="113"/>
                  </a:cubicBezTo>
                  <a:cubicBezTo>
                    <a:pt x="1598" y="113"/>
                    <a:pt x="1615" y="113"/>
                    <a:pt x="1634" y="114"/>
                  </a:cubicBezTo>
                  <a:cubicBezTo>
                    <a:pt x="1669" y="116"/>
                    <a:pt x="1704" y="118"/>
                    <a:pt x="1737" y="113"/>
                  </a:cubicBezTo>
                  <a:cubicBezTo>
                    <a:pt x="1705" y="112"/>
                    <a:pt x="1673" y="109"/>
                    <a:pt x="1642" y="106"/>
                  </a:cubicBezTo>
                  <a:cubicBezTo>
                    <a:pt x="1620" y="104"/>
                    <a:pt x="1598" y="102"/>
                    <a:pt x="1576" y="101"/>
                  </a:cubicBezTo>
                  <a:cubicBezTo>
                    <a:pt x="1572" y="101"/>
                    <a:pt x="1566" y="100"/>
                    <a:pt x="1560" y="100"/>
                  </a:cubicBezTo>
                  <a:cubicBezTo>
                    <a:pt x="1528" y="99"/>
                    <a:pt x="1486" y="98"/>
                    <a:pt x="1469" y="8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473" y="70"/>
                    <a:pt x="1473" y="70"/>
                    <a:pt x="1473" y="70"/>
                  </a:cubicBezTo>
                  <a:cubicBezTo>
                    <a:pt x="1490" y="69"/>
                    <a:pt x="1507" y="69"/>
                    <a:pt x="1522" y="69"/>
                  </a:cubicBezTo>
                  <a:cubicBezTo>
                    <a:pt x="1560" y="68"/>
                    <a:pt x="1596" y="67"/>
                    <a:pt x="1633" y="57"/>
                  </a:cubicBezTo>
                  <a:cubicBezTo>
                    <a:pt x="1692" y="41"/>
                    <a:pt x="1749" y="37"/>
                    <a:pt x="1796" y="35"/>
                  </a:cubicBezTo>
                  <a:cubicBezTo>
                    <a:pt x="1822" y="34"/>
                    <a:pt x="1847" y="30"/>
                    <a:pt x="1871" y="26"/>
                  </a:cubicBezTo>
                  <a:cubicBezTo>
                    <a:pt x="1901" y="21"/>
                    <a:pt x="1932" y="16"/>
                    <a:pt x="1964" y="17"/>
                  </a:cubicBezTo>
                  <a:cubicBezTo>
                    <a:pt x="2000" y="17"/>
                    <a:pt x="2037" y="15"/>
                    <a:pt x="2073" y="14"/>
                  </a:cubicBezTo>
                  <a:cubicBezTo>
                    <a:pt x="2104" y="13"/>
                    <a:pt x="2136" y="12"/>
                    <a:pt x="2167" y="11"/>
                  </a:cubicBezTo>
                  <a:cubicBezTo>
                    <a:pt x="2196" y="11"/>
                    <a:pt x="2225" y="11"/>
                    <a:pt x="2254" y="10"/>
                  </a:cubicBezTo>
                  <a:cubicBezTo>
                    <a:pt x="2289" y="9"/>
                    <a:pt x="2325" y="9"/>
                    <a:pt x="2361" y="9"/>
                  </a:cubicBezTo>
                  <a:cubicBezTo>
                    <a:pt x="2370" y="9"/>
                    <a:pt x="2380" y="8"/>
                    <a:pt x="2389" y="8"/>
                  </a:cubicBezTo>
                  <a:cubicBezTo>
                    <a:pt x="2423" y="7"/>
                    <a:pt x="2458" y="7"/>
                    <a:pt x="2491" y="17"/>
                  </a:cubicBezTo>
                  <a:cubicBezTo>
                    <a:pt x="2494" y="17"/>
                    <a:pt x="2498" y="18"/>
                    <a:pt x="2501" y="18"/>
                  </a:cubicBezTo>
                  <a:cubicBezTo>
                    <a:pt x="2509" y="19"/>
                    <a:pt x="2516" y="20"/>
                    <a:pt x="2518" y="26"/>
                  </a:cubicBezTo>
                  <a:cubicBezTo>
                    <a:pt x="2520" y="32"/>
                    <a:pt x="2515" y="38"/>
                    <a:pt x="2508" y="45"/>
                  </a:cubicBezTo>
                  <a:cubicBezTo>
                    <a:pt x="2500" y="52"/>
                    <a:pt x="2481" y="55"/>
                    <a:pt x="2460" y="58"/>
                  </a:cubicBezTo>
                  <a:cubicBezTo>
                    <a:pt x="2457" y="59"/>
                    <a:pt x="2454" y="59"/>
                    <a:pt x="2452" y="59"/>
                  </a:cubicBezTo>
                  <a:cubicBezTo>
                    <a:pt x="2420" y="65"/>
                    <a:pt x="2387" y="72"/>
                    <a:pt x="2352" y="80"/>
                  </a:cubicBezTo>
                  <a:cubicBezTo>
                    <a:pt x="2305" y="91"/>
                    <a:pt x="2259" y="96"/>
                    <a:pt x="2197" y="95"/>
                  </a:cubicBezTo>
                  <a:cubicBezTo>
                    <a:pt x="2192" y="95"/>
                    <a:pt x="2185" y="95"/>
                    <a:pt x="2178" y="94"/>
                  </a:cubicBezTo>
                  <a:cubicBezTo>
                    <a:pt x="2156" y="93"/>
                    <a:pt x="2125" y="91"/>
                    <a:pt x="2110" y="100"/>
                  </a:cubicBezTo>
                  <a:cubicBezTo>
                    <a:pt x="2124" y="105"/>
                    <a:pt x="2145" y="107"/>
                    <a:pt x="2161" y="108"/>
                  </a:cubicBezTo>
                  <a:cubicBezTo>
                    <a:pt x="2167" y="108"/>
                    <a:pt x="2171" y="109"/>
                    <a:pt x="2176" y="109"/>
                  </a:cubicBezTo>
                  <a:cubicBezTo>
                    <a:pt x="2194" y="111"/>
                    <a:pt x="2212" y="111"/>
                    <a:pt x="2230" y="112"/>
                  </a:cubicBezTo>
                  <a:cubicBezTo>
                    <a:pt x="2257" y="114"/>
                    <a:pt x="2286" y="115"/>
                    <a:pt x="2315" y="119"/>
                  </a:cubicBezTo>
                  <a:cubicBezTo>
                    <a:pt x="2362" y="126"/>
                    <a:pt x="2409" y="126"/>
                    <a:pt x="2458" y="126"/>
                  </a:cubicBezTo>
                  <a:cubicBezTo>
                    <a:pt x="2472" y="126"/>
                    <a:pt x="2472" y="126"/>
                    <a:pt x="2472" y="126"/>
                  </a:cubicBezTo>
                  <a:cubicBezTo>
                    <a:pt x="2498" y="126"/>
                    <a:pt x="2525" y="129"/>
                    <a:pt x="2550" y="131"/>
                  </a:cubicBezTo>
                  <a:cubicBezTo>
                    <a:pt x="2575" y="134"/>
                    <a:pt x="2601" y="137"/>
                    <a:pt x="2627" y="137"/>
                  </a:cubicBezTo>
                  <a:cubicBezTo>
                    <a:pt x="2658" y="137"/>
                    <a:pt x="2689" y="137"/>
                    <a:pt x="2720" y="137"/>
                  </a:cubicBezTo>
                  <a:cubicBezTo>
                    <a:pt x="2736" y="137"/>
                    <a:pt x="2752" y="137"/>
                    <a:pt x="2769" y="137"/>
                  </a:cubicBezTo>
                  <a:cubicBezTo>
                    <a:pt x="2774" y="137"/>
                    <a:pt x="2782" y="136"/>
                    <a:pt x="2791" y="136"/>
                  </a:cubicBezTo>
                  <a:cubicBezTo>
                    <a:pt x="2832" y="133"/>
                    <a:pt x="2890" y="129"/>
                    <a:pt x="2894" y="160"/>
                  </a:cubicBezTo>
                  <a:cubicBezTo>
                    <a:pt x="2895" y="168"/>
                    <a:pt x="2893" y="175"/>
                    <a:pt x="2888" y="182"/>
                  </a:cubicBezTo>
                  <a:cubicBezTo>
                    <a:pt x="2858" y="215"/>
                    <a:pt x="2739" y="216"/>
                    <a:pt x="2639" y="213"/>
                  </a:cubicBezTo>
                  <a:cubicBezTo>
                    <a:pt x="2628" y="213"/>
                    <a:pt x="2621" y="213"/>
                    <a:pt x="2617" y="213"/>
                  </a:cubicBezTo>
                  <a:cubicBezTo>
                    <a:pt x="2538" y="215"/>
                    <a:pt x="2458" y="214"/>
                    <a:pt x="2380" y="213"/>
                  </a:cubicBezTo>
                  <a:cubicBezTo>
                    <a:pt x="2340" y="213"/>
                    <a:pt x="2299" y="213"/>
                    <a:pt x="2259" y="213"/>
                  </a:cubicBezTo>
                  <a:cubicBezTo>
                    <a:pt x="2173" y="213"/>
                    <a:pt x="2085" y="215"/>
                    <a:pt x="2001" y="217"/>
                  </a:cubicBezTo>
                  <a:cubicBezTo>
                    <a:pt x="1908" y="219"/>
                    <a:pt x="1812" y="221"/>
                    <a:pt x="1718" y="221"/>
                  </a:cubicBezTo>
                  <a:cubicBezTo>
                    <a:pt x="1576" y="220"/>
                    <a:pt x="1432" y="220"/>
                    <a:pt x="1293" y="220"/>
                  </a:cubicBezTo>
                  <a:cubicBezTo>
                    <a:pt x="1227" y="221"/>
                    <a:pt x="1160" y="221"/>
                    <a:pt x="1094" y="221"/>
                  </a:cubicBezTo>
                  <a:cubicBezTo>
                    <a:pt x="1013" y="221"/>
                    <a:pt x="1013" y="221"/>
                    <a:pt x="1013" y="221"/>
                  </a:cubicBezTo>
                  <a:cubicBezTo>
                    <a:pt x="959" y="221"/>
                    <a:pt x="905" y="221"/>
                    <a:pt x="851" y="221"/>
                  </a:cubicBezTo>
                  <a:cubicBezTo>
                    <a:pt x="851" y="221"/>
                    <a:pt x="851" y="221"/>
                    <a:pt x="851" y="221"/>
                  </a:cubicBezTo>
                  <a:cubicBezTo>
                    <a:pt x="846" y="221"/>
                    <a:pt x="841" y="221"/>
                    <a:pt x="836" y="220"/>
                  </a:cubicBezTo>
                  <a:cubicBezTo>
                    <a:pt x="816" y="220"/>
                    <a:pt x="796" y="220"/>
                    <a:pt x="778" y="225"/>
                  </a:cubicBezTo>
                  <a:cubicBezTo>
                    <a:pt x="796" y="238"/>
                    <a:pt x="832" y="240"/>
                    <a:pt x="859" y="242"/>
                  </a:cubicBezTo>
                  <a:cubicBezTo>
                    <a:pt x="871" y="243"/>
                    <a:pt x="882" y="243"/>
                    <a:pt x="890" y="245"/>
                  </a:cubicBezTo>
                  <a:cubicBezTo>
                    <a:pt x="948" y="254"/>
                    <a:pt x="1008" y="260"/>
                    <a:pt x="1066" y="265"/>
                  </a:cubicBezTo>
                  <a:cubicBezTo>
                    <a:pt x="1090" y="268"/>
                    <a:pt x="1115" y="270"/>
                    <a:pt x="1140" y="273"/>
                  </a:cubicBezTo>
                  <a:cubicBezTo>
                    <a:pt x="1297" y="290"/>
                    <a:pt x="1457" y="289"/>
                    <a:pt x="1611" y="289"/>
                  </a:cubicBezTo>
                  <a:cubicBezTo>
                    <a:pt x="1635" y="289"/>
                    <a:pt x="1659" y="289"/>
                    <a:pt x="1683" y="289"/>
                  </a:cubicBezTo>
                  <a:cubicBezTo>
                    <a:pt x="1764" y="289"/>
                    <a:pt x="1845" y="291"/>
                    <a:pt x="1924" y="294"/>
                  </a:cubicBezTo>
                  <a:cubicBezTo>
                    <a:pt x="2003" y="297"/>
                    <a:pt x="2084" y="299"/>
                    <a:pt x="2164" y="299"/>
                  </a:cubicBezTo>
                  <a:cubicBezTo>
                    <a:pt x="2230" y="299"/>
                    <a:pt x="2296" y="299"/>
                    <a:pt x="2363" y="299"/>
                  </a:cubicBezTo>
                  <a:cubicBezTo>
                    <a:pt x="2463" y="299"/>
                    <a:pt x="2463" y="299"/>
                    <a:pt x="2463" y="299"/>
                  </a:cubicBezTo>
                  <a:cubicBezTo>
                    <a:pt x="2540" y="299"/>
                    <a:pt x="2620" y="297"/>
                    <a:pt x="2697" y="294"/>
                  </a:cubicBezTo>
                  <a:cubicBezTo>
                    <a:pt x="2769" y="292"/>
                    <a:pt x="2844" y="289"/>
                    <a:pt x="2918" y="289"/>
                  </a:cubicBezTo>
                  <a:cubicBezTo>
                    <a:pt x="2923" y="288"/>
                    <a:pt x="2928" y="288"/>
                    <a:pt x="2933" y="289"/>
                  </a:cubicBezTo>
                  <a:cubicBezTo>
                    <a:pt x="2984" y="301"/>
                    <a:pt x="2984" y="301"/>
                    <a:pt x="2984" y="301"/>
                  </a:cubicBezTo>
                  <a:cubicBezTo>
                    <a:pt x="2932" y="301"/>
                    <a:pt x="2932" y="301"/>
                    <a:pt x="2932" y="301"/>
                  </a:cubicBezTo>
                  <a:cubicBezTo>
                    <a:pt x="2929" y="301"/>
                    <a:pt x="2926" y="301"/>
                    <a:pt x="2923" y="301"/>
                  </a:cubicBezTo>
                  <a:cubicBezTo>
                    <a:pt x="2927" y="302"/>
                    <a:pt x="2932" y="303"/>
                    <a:pt x="2937" y="304"/>
                  </a:cubicBezTo>
                  <a:cubicBezTo>
                    <a:pt x="2942" y="305"/>
                    <a:pt x="2948" y="306"/>
                    <a:pt x="2953" y="308"/>
                  </a:cubicBezTo>
                  <a:cubicBezTo>
                    <a:pt x="2973" y="314"/>
                    <a:pt x="2973" y="314"/>
                    <a:pt x="2973" y="314"/>
                  </a:cubicBezTo>
                  <a:cubicBezTo>
                    <a:pt x="2952" y="319"/>
                    <a:pt x="2952" y="319"/>
                    <a:pt x="2952" y="319"/>
                  </a:cubicBezTo>
                  <a:cubicBezTo>
                    <a:pt x="2892" y="333"/>
                    <a:pt x="2837" y="335"/>
                    <a:pt x="2773" y="335"/>
                  </a:cubicBezTo>
                  <a:cubicBezTo>
                    <a:pt x="2717" y="335"/>
                    <a:pt x="2717" y="335"/>
                    <a:pt x="2717" y="335"/>
                  </a:cubicBezTo>
                  <a:cubicBezTo>
                    <a:pt x="2667" y="335"/>
                    <a:pt x="2615" y="335"/>
                    <a:pt x="2564" y="335"/>
                  </a:cubicBezTo>
                  <a:cubicBezTo>
                    <a:pt x="2524" y="335"/>
                    <a:pt x="2488" y="340"/>
                    <a:pt x="2450" y="345"/>
                  </a:cubicBezTo>
                  <a:cubicBezTo>
                    <a:pt x="2428" y="349"/>
                    <a:pt x="2404" y="352"/>
                    <a:pt x="2380" y="354"/>
                  </a:cubicBezTo>
                  <a:cubicBezTo>
                    <a:pt x="2314" y="360"/>
                    <a:pt x="2246" y="358"/>
                    <a:pt x="2180" y="357"/>
                  </a:cubicBezTo>
                  <a:cubicBezTo>
                    <a:pt x="2122" y="355"/>
                    <a:pt x="2062" y="354"/>
                    <a:pt x="2003" y="358"/>
                  </a:cubicBezTo>
                  <a:cubicBezTo>
                    <a:pt x="1959" y="361"/>
                    <a:pt x="1915" y="365"/>
                    <a:pt x="1872" y="369"/>
                  </a:cubicBezTo>
                  <a:cubicBezTo>
                    <a:pt x="1797" y="376"/>
                    <a:pt x="1719" y="383"/>
                    <a:pt x="1641" y="383"/>
                  </a:cubicBezTo>
                  <a:cubicBezTo>
                    <a:pt x="1579" y="383"/>
                    <a:pt x="1517" y="382"/>
                    <a:pt x="1456" y="381"/>
                  </a:cubicBezTo>
                  <a:cubicBezTo>
                    <a:pt x="1372" y="380"/>
                    <a:pt x="1287" y="379"/>
                    <a:pt x="1202" y="380"/>
                  </a:cubicBezTo>
                  <a:cubicBezTo>
                    <a:pt x="1224" y="380"/>
                    <a:pt x="1246" y="381"/>
                    <a:pt x="1268" y="382"/>
                  </a:cubicBezTo>
                  <a:cubicBezTo>
                    <a:pt x="1306" y="383"/>
                    <a:pt x="1346" y="385"/>
                    <a:pt x="1384" y="385"/>
                  </a:cubicBezTo>
                  <a:cubicBezTo>
                    <a:pt x="1437" y="384"/>
                    <a:pt x="1490" y="389"/>
                    <a:pt x="1541" y="393"/>
                  </a:cubicBezTo>
                  <a:cubicBezTo>
                    <a:pt x="1588" y="396"/>
                    <a:pt x="1637" y="400"/>
                    <a:pt x="1686" y="401"/>
                  </a:cubicBezTo>
                  <a:lnTo>
                    <a:pt x="1686" y="413"/>
                  </a:ln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1285876" y="2824163"/>
              <a:ext cx="8924925" cy="1139825"/>
            </a:xfrm>
            <a:custGeom>
              <a:avLst/>
              <a:gdLst>
                <a:gd name="T0" fmla="*/ 2135 w 2820"/>
                <a:gd name="T1" fmla="*/ 346 h 360"/>
                <a:gd name="T2" fmla="*/ 1726 w 2820"/>
                <a:gd name="T3" fmla="*/ 291 h 360"/>
                <a:gd name="T4" fmla="*/ 1903 w 2820"/>
                <a:gd name="T5" fmla="*/ 289 h 360"/>
                <a:gd name="T6" fmla="*/ 2404 w 2820"/>
                <a:gd name="T7" fmla="*/ 254 h 360"/>
                <a:gd name="T8" fmla="*/ 2525 w 2820"/>
                <a:gd name="T9" fmla="*/ 222 h 360"/>
                <a:gd name="T10" fmla="*/ 2342 w 2820"/>
                <a:gd name="T11" fmla="*/ 216 h 360"/>
                <a:gd name="T12" fmla="*/ 2198 w 2820"/>
                <a:gd name="T13" fmla="*/ 210 h 360"/>
                <a:gd name="T14" fmla="*/ 2634 w 2820"/>
                <a:gd name="T15" fmla="*/ 129 h 360"/>
                <a:gd name="T16" fmla="*/ 2779 w 2820"/>
                <a:gd name="T17" fmla="*/ 21 h 360"/>
                <a:gd name="T18" fmla="*/ 2304 w 2820"/>
                <a:gd name="T19" fmla="*/ 34 h 360"/>
                <a:gd name="T20" fmla="*/ 2516 w 2820"/>
                <a:gd name="T21" fmla="*/ 51 h 360"/>
                <a:gd name="T22" fmla="*/ 2539 w 2820"/>
                <a:gd name="T23" fmla="*/ 81 h 360"/>
                <a:gd name="T24" fmla="*/ 2189 w 2820"/>
                <a:gd name="T25" fmla="*/ 111 h 360"/>
                <a:gd name="T26" fmla="*/ 1845 w 2820"/>
                <a:gd name="T27" fmla="*/ 135 h 360"/>
                <a:gd name="T28" fmla="*/ 1609 w 2820"/>
                <a:gd name="T29" fmla="*/ 140 h 360"/>
                <a:gd name="T30" fmla="*/ 1369 w 2820"/>
                <a:gd name="T31" fmla="*/ 145 h 360"/>
                <a:gd name="T32" fmla="*/ 1887 w 2820"/>
                <a:gd name="T33" fmla="*/ 186 h 360"/>
                <a:gd name="T34" fmla="*/ 1618 w 2820"/>
                <a:gd name="T35" fmla="*/ 235 h 360"/>
                <a:gd name="T36" fmla="*/ 479 w 2820"/>
                <a:gd name="T37" fmla="*/ 299 h 360"/>
                <a:gd name="T38" fmla="*/ 116 w 2820"/>
                <a:gd name="T39" fmla="*/ 279 h 360"/>
                <a:gd name="T40" fmla="*/ 319 w 2820"/>
                <a:gd name="T41" fmla="*/ 221 h 360"/>
                <a:gd name="T42" fmla="*/ 1048 w 2820"/>
                <a:gd name="T43" fmla="*/ 148 h 360"/>
                <a:gd name="T44" fmla="*/ 638 w 2820"/>
                <a:gd name="T45" fmla="*/ 126 h 360"/>
                <a:gd name="T46" fmla="*/ 221 w 2820"/>
                <a:gd name="T47" fmla="*/ 144 h 360"/>
                <a:gd name="T48" fmla="*/ 318 w 2820"/>
                <a:gd name="T49" fmla="*/ 119 h 360"/>
                <a:gd name="T50" fmla="*/ 858 w 2820"/>
                <a:gd name="T51" fmla="*/ 83 h 360"/>
                <a:gd name="T52" fmla="*/ 127 w 2820"/>
                <a:gd name="T53" fmla="*/ 80 h 360"/>
                <a:gd name="T54" fmla="*/ 180 w 2820"/>
                <a:gd name="T55" fmla="*/ 71 h 360"/>
                <a:gd name="T56" fmla="*/ 1068 w 2820"/>
                <a:gd name="T57" fmla="*/ 83 h 360"/>
                <a:gd name="T58" fmla="*/ 745 w 2820"/>
                <a:gd name="T59" fmla="*/ 96 h 360"/>
                <a:gd name="T60" fmla="*/ 234 w 2820"/>
                <a:gd name="T61" fmla="*/ 135 h 360"/>
                <a:gd name="T62" fmla="*/ 638 w 2820"/>
                <a:gd name="T63" fmla="*/ 114 h 360"/>
                <a:gd name="T64" fmla="*/ 1202 w 2820"/>
                <a:gd name="T65" fmla="*/ 125 h 360"/>
                <a:gd name="T66" fmla="*/ 522 w 2820"/>
                <a:gd name="T67" fmla="*/ 210 h 360"/>
                <a:gd name="T68" fmla="*/ 183 w 2820"/>
                <a:gd name="T69" fmla="*/ 247 h 360"/>
                <a:gd name="T70" fmla="*/ 246 w 2820"/>
                <a:gd name="T71" fmla="*/ 287 h 360"/>
                <a:gd name="T72" fmla="*/ 928 w 2820"/>
                <a:gd name="T73" fmla="*/ 274 h 360"/>
                <a:gd name="T74" fmla="*/ 1767 w 2820"/>
                <a:gd name="T75" fmla="*/ 205 h 360"/>
                <a:gd name="T76" fmla="*/ 1368 w 2820"/>
                <a:gd name="T77" fmla="*/ 157 h 360"/>
                <a:gd name="T78" fmla="*/ 1424 w 2820"/>
                <a:gd name="T79" fmla="*/ 129 h 360"/>
                <a:gd name="T80" fmla="*/ 1707 w 2820"/>
                <a:gd name="T81" fmla="*/ 124 h 360"/>
                <a:gd name="T82" fmla="*/ 1951 w 2820"/>
                <a:gd name="T83" fmla="*/ 104 h 360"/>
                <a:gd name="T84" fmla="*/ 2504 w 2820"/>
                <a:gd name="T85" fmla="*/ 68 h 360"/>
                <a:gd name="T86" fmla="*/ 2515 w 2820"/>
                <a:gd name="T87" fmla="*/ 63 h 360"/>
                <a:gd name="T88" fmla="*/ 2284 w 2820"/>
                <a:gd name="T89" fmla="*/ 40 h 360"/>
                <a:gd name="T90" fmla="*/ 2262 w 2820"/>
                <a:gd name="T91" fmla="*/ 23 h 360"/>
                <a:gd name="T92" fmla="*/ 2781 w 2820"/>
                <a:gd name="T93" fmla="*/ 10 h 360"/>
                <a:gd name="T94" fmla="*/ 2637 w 2820"/>
                <a:gd name="T95" fmla="*/ 140 h 360"/>
                <a:gd name="T96" fmla="*/ 2211 w 2820"/>
                <a:gd name="T97" fmla="*/ 204 h 360"/>
                <a:gd name="T98" fmla="*/ 2435 w 2820"/>
                <a:gd name="T99" fmla="*/ 207 h 360"/>
                <a:gd name="T100" fmla="*/ 2719 w 2820"/>
                <a:gd name="T101" fmla="*/ 236 h 360"/>
                <a:gd name="T102" fmla="*/ 2404 w 2820"/>
                <a:gd name="T103" fmla="*/ 266 h 360"/>
                <a:gd name="T104" fmla="*/ 1903 w 2820"/>
                <a:gd name="T105" fmla="*/ 301 h 360"/>
                <a:gd name="T106" fmla="*/ 1733 w 2820"/>
                <a:gd name="T107" fmla="*/ 300 h 360"/>
                <a:gd name="T108" fmla="*/ 1885 w 2820"/>
                <a:gd name="T109" fmla="*/ 332 h 360"/>
                <a:gd name="T110" fmla="*/ 2599 w 2820"/>
                <a:gd name="T111" fmla="*/ 34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20" h="360">
                  <a:moveTo>
                    <a:pt x="2599" y="360"/>
                  </a:moveTo>
                  <a:cubicBezTo>
                    <a:pt x="2552" y="360"/>
                    <a:pt x="2505" y="357"/>
                    <a:pt x="2460" y="354"/>
                  </a:cubicBezTo>
                  <a:cubicBezTo>
                    <a:pt x="2415" y="350"/>
                    <a:pt x="2368" y="347"/>
                    <a:pt x="2319" y="347"/>
                  </a:cubicBezTo>
                  <a:cubicBezTo>
                    <a:pt x="2258" y="347"/>
                    <a:pt x="2196" y="346"/>
                    <a:pt x="2135" y="346"/>
                  </a:cubicBezTo>
                  <a:cubicBezTo>
                    <a:pt x="2053" y="345"/>
                    <a:pt x="1968" y="344"/>
                    <a:pt x="1885" y="344"/>
                  </a:cubicBezTo>
                  <a:cubicBezTo>
                    <a:pt x="1808" y="345"/>
                    <a:pt x="1715" y="340"/>
                    <a:pt x="1713" y="313"/>
                  </a:cubicBezTo>
                  <a:cubicBezTo>
                    <a:pt x="1712" y="300"/>
                    <a:pt x="1715" y="297"/>
                    <a:pt x="1722" y="293"/>
                  </a:cubicBezTo>
                  <a:cubicBezTo>
                    <a:pt x="1723" y="292"/>
                    <a:pt x="1724" y="292"/>
                    <a:pt x="1726" y="291"/>
                  </a:cubicBezTo>
                  <a:cubicBezTo>
                    <a:pt x="1738" y="282"/>
                    <a:pt x="1768" y="284"/>
                    <a:pt x="1803" y="288"/>
                  </a:cubicBezTo>
                  <a:cubicBezTo>
                    <a:pt x="1812" y="289"/>
                    <a:pt x="1820" y="290"/>
                    <a:pt x="1824" y="290"/>
                  </a:cubicBezTo>
                  <a:cubicBezTo>
                    <a:pt x="1832" y="290"/>
                    <a:pt x="1840" y="290"/>
                    <a:pt x="1848" y="290"/>
                  </a:cubicBezTo>
                  <a:cubicBezTo>
                    <a:pt x="1866" y="290"/>
                    <a:pt x="1885" y="290"/>
                    <a:pt x="1903" y="289"/>
                  </a:cubicBezTo>
                  <a:cubicBezTo>
                    <a:pt x="1928" y="288"/>
                    <a:pt x="1954" y="284"/>
                    <a:pt x="1979" y="281"/>
                  </a:cubicBezTo>
                  <a:cubicBezTo>
                    <a:pt x="2014" y="276"/>
                    <a:pt x="2050" y="271"/>
                    <a:pt x="2088" y="271"/>
                  </a:cubicBezTo>
                  <a:cubicBezTo>
                    <a:pt x="2114" y="271"/>
                    <a:pt x="2138" y="269"/>
                    <a:pt x="2168" y="264"/>
                  </a:cubicBezTo>
                  <a:cubicBezTo>
                    <a:pt x="2244" y="250"/>
                    <a:pt x="2326" y="252"/>
                    <a:pt x="2404" y="254"/>
                  </a:cubicBezTo>
                  <a:cubicBezTo>
                    <a:pt x="2430" y="254"/>
                    <a:pt x="2457" y="255"/>
                    <a:pt x="2482" y="255"/>
                  </a:cubicBezTo>
                  <a:cubicBezTo>
                    <a:pt x="2496" y="255"/>
                    <a:pt x="2511" y="256"/>
                    <a:pt x="2526" y="256"/>
                  </a:cubicBezTo>
                  <a:cubicBezTo>
                    <a:pt x="2582" y="258"/>
                    <a:pt x="2645" y="261"/>
                    <a:pt x="2692" y="238"/>
                  </a:cubicBezTo>
                  <a:cubicBezTo>
                    <a:pt x="2641" y="222"/>
                    <a:pt x="2574" y="222"/>
                    <a:pt x="2525" y="222"/>
                  </a:cubicBezTo>
                  <a:cubicBezTo>
                    <a:pt x="2522" y="222"/>
                    <a:pt x="2522" y="222"/>
                    <a:pt x="2522" y="222"/>
                  </a:cubicBezTo>
                  <a:cubicBezTo>
                    <a:pt x="2493" y="221"/>
                    <a:pt x="2463" y="220"/>
                    <a:pt x="2434" y="219"/>
                  </a:cubicBezTo>
                  <a:cubicBezTo>
                    <a:pt x="2404" y="218"/>
                    <a:pt x="2373" y="216"/>
                    <a:pt x="2342" y="216"/>
                  </a:cubicBezTo>
                  <a:cubicBezTo>
                    <a:pt x="2342" y="216"/>
                    <a:pt x="2342" y="216"/>
                    <a:pt x="2342" y="216"/>
                  </a:cubicBezTo>
                  <a:cubicBezTo>
                    <a:pt x="2328" y="216"/>
                    <a:pt x="2314" y="217"/>
                    <a:pt x="2299" y="218"/>
                  </a:cubicBezTo>
                  <a:cubicBezTo>
                    <a:pt x="2267" y="219"/>
                    <a:pt x="2234" y="220"/>
                    <a:pt x="2203" y="215"/>
                  </a:cubicBezTo>
                  <a:cubicBezTo>
                    <a:pt x="2199" y="214"/>
                    <a:pt x="2199" y="214"/>
                    <a:pt x="2199" y="214"/>
                  </a:cubicBezTo>
                  <a:cubicBezTo>
                    <a:pt x="2198" y="210"/>
                    <a:pt x="2198" y="210"/>
                    <a:pt x="2198" y="210"/>
                  </a:cubicBezTo>
                  <a:cubicBezTo>
                    <a:pt x="2198" y="204"/>
                    <a:pt x="2200" y="198"/>
                    <a:pt x="2204" y="194"/>
                  </a:cubicBezTo>
                  <a:cubicBezTo>
                    <a:pt x="2219" y="178"/>
                    <a:pt x="2262" y="179"/>
                    <a:pt x="2308" y="181"/>
                  </a:cubicBezTo>
                  <a:cubicBezTo>
                    <a:pt x="2320" y="182"/>
                    <a:pt x="2330" y="182"/>
                    <a:pt x="2335" y="182"/>
                  </a:cubicBezTo>
                  <a:cubicBezTo>
                    <a:pt x="2424" y="172"/>
                    <a:pt x="2528" y="158"/>
                    <a:pt x="2634" y="129"/>
                  </a:cubicBezTo>
                  <a:cubicBezTo>
                    <a:pt x="2642" y="126"/>
                    <a:pt x="2652" y="124"/>
                    <a:pt x="2664" y="122"/>
                  </a:cubicBezTo>
                  <a:cubicBezTo>
                    <a:pt x="2715" y="110"/>
                    <a:pt x="2792" y="94"/>
                    <a:pt x="2805" y="52"/>
                  </a:cubicBezTo>
                  <a:cubicBezTo>
                    <a:pt x="2807" y="43"/>
                    <a:pt x="2807" y="37"/>
                    <a:pt x="2804" y="33"/>
                  </a:cubicBezTo>
                  <a:cubicBezTo>
                    <a:pt x="2801" y="27"/>
                    <a:pt x="2793" y="23"/>
                    <a:pt x="2779" y="21"/>
                  </a:cubicBezTo>
                  <a:cubicBezTo>
                    <a:pt x="2720" y="12"/>
                    <a:pt x="2646" y="16"/>
                    <a:pt x="2581" y="19"/>
                  </a:cubicBezTo>
                  <a:cubicBezTo>
                    <a:pt x="2563" y="20"/>
                    <a:pt x="2547" y="21"/>
                    <a:pt x="2531" y="22"/>
                  </a:cubicBezTo>
                  <a:cubicBezTo>
                    <a:pt x="2494" y="23"/>
                    <a:pt x="2456" y="25"/>
                    <a:pt x="2419" y="28"/>
                  </a:cubicBezTo>
                  <a:cubicBezTo>
                    <a:pt x="2381" y="30"/>
                    <a:pt x="2343" y="32"/>
                    <a:pt x="2304" y="34"/>
                  </a:cubicBezTo>
                  <a:cubicBezTo>
                    <a:pt x="2305" y="34"/>
                    <a:pt x="2305" y="34"/>
                    <a:pt x="2306" y="34"/>
                  </a:cubicBezTo>
                  <a:cubicBezTo>
                    <a:pt x="2330" y="38"/>
                    <a:pt x="2357" y="39"/>
                    <a:pt x="2382" y="40"/>
                  </a:cubicBezTo>
                  <a:cubicBezTo>
                    <a:pt x="2401" y="40"/>
                    <a:pt x="2420" y="40"/>
                    <a:pt x="2438" y="42"/>
                  </a:cubicBezTo>
                  <a:cubicBezTo>
                    <a:pt x="2464" y="45"/>
                    <a:pt x="2491" y="48"/>
                    <a:pt x="2516" y="51"/>
                  </a:cubicBezTo>
                  <a:cubicBezTo>
                    <a:pt x="2559" y="55"/>
                    <a:pt x="2602" y="60"/>
                    <a:pt x="2646" y="64"/>
                  </a:cubicBezTo>
                  <a:cubicBezTo>
                    <a:pt x="2677" y="66"/>
                    <a:pt x="2677" y="66"/>
                    <a:pt x="2677" y="66"/>
                  </a:cubicBezTo>
                  <a:cubicBezTo>
                    <a:pt x="2647" y="75"/>
                    <a:pt x="2647" y="75"/>
                    <a:pt x="2647" y="75"/>
                  </a:cubicBezTo>
                  <a:cubicBezTo>
                    <a:pt x="2617" y="84"/>
                    <a:pt x="2576" y="83"/>
                    <a:pt x="2539" y="81"/>
                  </a:cubicBezTo>
                  <a:cubicBezTo>
                    <a:pt x="2527" y="81"/>
                    <a:pt x="2515" y="80"/>
                    <a:pt x="2505" y="80"/>
                  </a:cubicBezTo>
                  <a:cubicBezTo>
                    <a:pt x="2505" y="80"/>
                    <a:pt x="2505" y="80"/>
                    <a:pt x="2504" y="80"/>
                  </a:cubicBezTo>
                  <a:cubicBezTo>
                    <a:pt x="2420" y="80"/>
                    <a:pt x="2335" y="91"/>
                    <a:pt x="2253" y="102"/>
                  </a:cubicBezTo>
                  <a:cubicBezTo>
                    <a:pt x="2232" y="105"/>
                    <a:pt x="2210" y="108"/>
                    <a:pt x="2189" y="111"/>
                  </a:cubicBezTo>
                  <a:cubicBezTo>
                    <a:pt x="2146" y="116"/>
                    <a:pt x="2104" y="115"/>
                    <a:pt x="2062" y="114"/>
                  </a:cubicBezTo>
                  <a:cubicBezTo>
                    <a:pt x="2026" y="113"/>
                    <a:pt x="1989" y="113"/>
                    <a:pt x="1952" y="116"/>
                  </a:cubicBezTo>
                  <a:cubicBezTo>
                    <a:pt x="1932" y="118"/>
                    <a:pt x="1912" y="122"/>
                    <a:pt x="1893" y="126"/>
                  </a:cubicBezTo>
                  <a:cubicBezTo>
                    <a:pt x="1878" y="129"/>
                    <a:pt x="1862" y="133"/>
                    <a:pt x="1845" y="135"/>
                  </a:cubicBezTo>
                  <a:cubicBezTo>
                    <a:pt x="1813" y="139"/>
                    <a:pt x="1780" y="138"/>
                    <a:pt x="1748" y="137"/>
                  </a:cubicBezTo>
                  <a:cubicBezTo>
                    <a:pt x="1734" y="137"/>
                    <a:pt x="1720" y="136"/>
                    <a:pt x="1707" y="136"/>
                  </a:cubicBezTo>
                  <a:cubicBezTo>
                    <a:pt x="1706" y="136"/>
                    <a:pt x="1706" y="136"/>
                    <a:pt x="1706" y="136"/>
                  </a:cubicBezTo>
                  <a:cubicBezTo>
                    <a:pt x="1674" y="136"/>
                    <a:pt x="1641" y="138"/>
                    <a:pt x="1609" y="140"/>
                  </a:cubicBezTo>
                  <a:cubicBezTo>
                    <a:pt x="1578" y="142"/>
                    <a:pt x="1546" y="144"/>
                    <a:pt x="1514" y="145"/>
                  </a:cubicBezTo>
                  <a:cubicBezTo>
                    <a:pt x="1485" y="145"/>
                    <a:pt x="1455" y="143"/>
                    <a:pt x="1424" y="141"/>
                  </a:cubicBezTo>
                  <a:cubicBezTo>
                    <a:pt x="1378" y="139"/>
                    <a:pt x="1332" y="137"/>
                    <a:pt x="1288" y="139"/>
                  </a:cubicBezTo>
                  <a:cubicBezTo>
                    <a:pt x="1315" y="141"/>
                    <a:pt x="1342" y="143"/>
                    <a:pt x="1369" y="145"/>
                  </a:cubicBezTo>
                  <a:cubicBezTo>
                    <a:pt x="1422" y="148"/>
                    <a:pt x="1477" y="151"/>
                    <a:pt x="1530" y="158"/>
                  </a:cubicBezTo>
                  <a:cubicBezTo>
                    <a:pt x="1581" y="165"/>
                    <a:pt x="1633" y="166"/>
                    <a:pt x="1684" y="168"/>
                  </a:cubicBezTo>
                  <a:cubicBezTo>
                    <a:pt x="1746" y="170"/>
                    <a:pt x="1811" y="172"/>
                    <a:pt x="1874" y="184"/>
                  </a:cubicBezTo>
                  <a:cubicBezTo>
                    <a:pt x="1887" y="186"/>
                    <a:pt x="1887" y="186"/>
                    <a:pt x="1887" y="186"/>
                  </a:cubicBezTo>
                  <a:cubicBezTo>
                    <a:pt x="1876" y="194"/>
                    <a:pt x="1876" y="194"/>
                    <a:pt x="1876" y="194"/>
                  </a:cubicBezTo>
                  <a:cubicBezTo>
                    <a:pt x="1852" y="213"/>
                    <a:pt x="1807" y="215"/>
                    <a:pt x="1768" y="217"/>
                  </a:cubicBezTo>
                  <a:cubicBezTo>
                    <a:pt x="1755" y="217"/>
                    <a:pt x="1742" y="218"/>
                    <a:pt x="1732" y="219"/>
                  </a:cubicBezTo>
                  <a:cubicBezTo>
                    <a:pt x="1694" y="223"/>
                    <a:pt x="1656" y="229"/>
                    <a:pt x="1618" y="235"/>
                  </a:cubicBezTo>
                  <a:cubicBezTo>
                    <a:pt x="1569" y="242"/>
                    <a:pt x="1518" y="250"/>
                    <a:pt x="1467" y="255"/>
                  </a:cubicBezTo>
                  <a:cubicBezTo>
                    <a:pt x="1310" y="270"/>
                    <a:pt x="1123" y="286"/>
                    <a:pt x="928" y="286"/>
                  </a:cubicBezTo>
                  <a:cubicBezTo>
                    <a:pt x="853" y="286"/>
                    <a:pt x="778" y="289"/>
                    <a:pt x="705" y="292"/>
                  </a:cubicBezTo>
                  <a:cubicBezTo>
                    <a:pt x="631" y="296"/>
                    <a:pt x="555" y="299"/>
                    <a:pt x="479" y="299"/>
                  </a:cubicBezTo>
                  <a:cubicBezTo>
                    <a:pt x="456" y="299"/>
                    <a:pt x="433" y="299"/>
                    <a:pt x="409" y="299"/>
                  </a:cubicBezTo>
                  <a:cubicBezTo>
                    <a:pt x="356" y="299"/>
                    <a:pt x="301" y="299"/>
                    <a:pt x="246" y="299"/>
                  </a:cubicBezTo>
                  <a:cubicBezTo>
                    <a:pt x="243" y="299"/>
                    <a:pt x="238" y="299"/>
                    <a:pt x="232" y="299"/>
                  </a:cubicBezTo>
                  <a:cubicBezTo>
                    <a:pt x="185" y="301"/>
                    <a:pt x="133" y="301"/>
                    <a:pt x="116" y="279"/>
                  </a:cubicBezTo>
                  <a:cubicBezTo>
                    <a:pt x="110" y="271"/>
                    <a:pt x="111" y="264"/>
                    <a:pt x="112" y="260"/>
                  </a:cubicBezTo>
                  <a:cubicBezTo>
                    <a:pt x="119" y="245"/>
                    <a:pt x="150" y="239"/>
                    <a:pt x="181" y="235"/>
                  </a:cubicBezTo>
                  <a:cubicBezTo>
                    <a:pt x="185" y="235"/>
                    <a:pt x="188" y="235"/>
                    <a:pt x="190" y="234"/>
                  </a:cubicBezTo>
                  <a:cubicBezTo>
                    <a:pt x="233" y="228"/>
                    <a:pt x="277" y="224"/>
                    <a:pt x="319" y="221"/>
                  </a:cubicBezTo>
                  <a:cubicBezTo>
                    <a:pt x="345" y="219"/>
                    <a:pt x="372" y="217"/>
                    <a:pt x="398" y="214"/>
                  </a:cubicBezTo>
                  <a:cubicBezTo>
                    <a:pt x="439" y="210"/>
                    <a:pt x="480" y="204"/>
                    <a:pt x="520" y="198"/>
                  </a:cubicBezTo>
                  <a:cubicBezTo>
                    <a:pt x="598" y="186"/>
                    <a:pt x="679" y="174"/>
                    <a:pt x="760" y="175"/>
                  </a:cubicBezTo>
                  <a:cubicBezTo>
                    <a:pt x="867" y="176"/>
                    <a:pt x="970" y="161"/>
                    <a:pt x="1048" y="148"/>
                  </a:cubicBezTo>
                  <a:cubicBezTo>
                    <a:pt x="1059" y="146"/>
                    <a:pt x="1071" y="144"/>
                    <a:pt x="1084" y="143"/>
                  </a:cubicBezTo>
                  <a:cubicBezTo>
                    <a:pt x="1114" y="139"/>
                    <a:pt x="1146" y="135"/>
                    <a:pt x="1173" y="125"/>
                  </a:cubicBezTo>
                  <a:cubicBezTo>
                    <a:pt x="1056" y="121"/>
                    <a:pt x="937" y="123"/>
                    <a:pt x="822" y="124"/>
                  </a:cubicBezTo>
                  <a:cubicBezTo>
                    <a:pt x="762" y="125"/>
                    <a:pt x="699" y="126"/>
                    <a:pt x="638" y="126"/>
                  </a:cubicBezTo>
                  <a:cubicBezTo>
                    <a:pt x="578" y="126"/>
                    <a:pt x="522" y="132"/>
                    <a:pt x="463" y="138"/>
                  </a:cubicBezTo>
                  <a:cubicBezTo>
                    <a:pt x="437" y="141"/>
                    <a:pt x="411" y="144"/>
                    <a:pt x="384" y="146"/>
                  </a:cubicBezTo>
                  <a:cubicBezTo>
                    <a:pt x="375" y="147"/>
                    <a:pt x="375" y="147"/>
                    <a:pt x="375" y="147"/>
                  </a:cubicBezTo>
                  <a:cubicBezTo>
                    <a:pt x="328" y="151"/>
                    <a:pt x="263" y="157"/>
                    <a:pt x="221" y="144"/>
                  </a:cubicBezTo>
                  <a:cubicBezTo>
                    <a:pt x="215" y="142"/>
                    <a:pt x="215" y="142"/>
                    <a:pt x="215" y="142"/>
                  </a:cubicBezTo>
                  <a:cubicBezTo>
                    <a:pt x="217" y="136"/>
                    <a:pt x="217" y="136"/>
                    <a:pt x="217" y="136"/>
                  </a:cubicBezTo>
                  <a:cubicBezTo>
                    <a:pt x="226" y="114"/>
                    <a:pt x="268" y="116"/>
                    <a:pt x="298" y="118"/>
                  </a:cubicBezTo>
                  <a:cubicBezTo>
                    <a:pt x="306" y="119"/>
                    <a:pt x="313" y="119"/>
                    <a:pt x="318" y="119"/>
                  </a:cubicBezTo>
                  <a:cubicBezTo>
                    <a:pt x="381" y="117"/>
                    <a:pt x="447" y="107"/>
                    <a:pt x="502" y="97"/>
                  </a:cubicBezTo>
                  <a:cubicBezTo>
                    <a:pt x="583" y="82"/>
                    <a:pt x="665" y="83"/>
                    <a:pt x="745" y="84"/>
                  </a:cubicBezTo>
                  <a:cubicBezTo>
                    <a:pt x="764" y="84"/>
                    <a:pt x="784" y="84"/>
                    <a:pt x="804" y="84"/>
                  </a:cubicBezTo>
                  <a:cubicBezTo>
                    <a:pt x="822" y="84"/>
                    <a:pt x="840" y="84"/>
                    <a:pt x="858" y="83"/>
                  </a:cubicBezTo>
                  <a:cubicBezTo>
                    <a:pt x="824" y="83"/>
                    <a:pt x="790" y="83"/>
                    <a:pt x="757" y="83"/>
                  </a:cubicBezTo>
                  <a:cubicBezTo>
                    <a:pt x="706" y="83"/>
                    <a:pt x="656" y="83"/>
                    <a:pt x="606" y="83"/>
                  </a:cubicBezTo>
                  <a:cubicBezTo>
                    <a:pt x="180" y="83"/>
                    <a:pt x="180" y="83"/>
                    <a:pt x="180" y="83"/>
                  </a:cubicBezTo>
                  <a:cubicBezTo>
                    <a:pt x="164" y="83"/>
                    <a:pt x="146" y="82"/>
                    <a:pt x="127" y="80"/>
                  </a:cubicBezTo>
                  <a:cubicBezTo>
                    <a:pt x="84" y="77"/>
                    <a:pt x="36" y="74"/>
                    <a:pt x="4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35" y="62"/>
                    <a:pt x="84" y="65"/>
                    <a:pt x="127" y="68"/>
                  </a:cubicBezTo>
                  <a:cubicBezTo>
                    <a:pt x="146" y="70"/>
                    <a:pt x="164" y="71"/>
                    <a:pt x="180" y="71"/>
                  </a:cubicBezTo>
                  <a:cubicBezTo>
                    <a:pt x="606" y="71"/>
                    <a:pt x="606" y="71"/>
                    <a:pt x="606" y="71"/>
                  </a:cubicBezTo>
                  <a:cubicBezTo>
                    <a:pt x="656" y="71"/>
                    <a:pt x="706" y="71"/>
                    <a:pt x="757" y="71"/>
                  </a:cubicBezTo>
                  <a:cubicBezTo>
                    <a:pt x="859" y="71"/>
                    <a:pt x="964" y="72"/>
                    <a:pt x="1068" y="71"/>
                  </a:cubicBezTo>
                  <a:cubicBezTo>
                    <a:pt x="1068" y="83"/>
                    <a:pt x="1068" y="83"/>
                    <a:pt x="1068" y="83"/>
                  </a:cubicBezTo>
                  <a:cubicBezTo>
                    <a:pt x="1037" y="84"/>
                    <a:pt x="1005" y="87"/>
                    <a:pt x="975" y="89"/>
                  </a:cubicBezTo>
                  <a:cubicBezTo>
                    <a:pt x="920" y="92"/>
                    <a:pt x="862" y="96"/>
                    <a:pt x="805" y="96"/>
                  </a:cubicBezTo>
                  <a:cubicBezTo>
                    <a:pt x="805" y="96"/>
                    <a:pt x="804" y="96"/>
                    <a:pt x="804" y="96"/>
                  </a:cubicBezTo>
                  <a:cubicBezTo>
                    <a:pt x="784" y="96"/>
                    <a:pt x="764" y="96"/>
                    <a:pt x="745" y="96"/>
                  </a:cubicBezTo>
                  <a:cubicBezTo>
                    <a:pt x="666" y="95"/>
                    <a:pt x="584" y="94"/>
                    <a:pt x="505" y="108"/>
                  </a:cubicBezTo>
                  <a:cubicBezTo>
                    <a:pt x="449" y="119"/>
                    <a:pt x="383" y="129"/>
                    <a:pt x="318" y="131"/>
                  </a:cubicBezTo>
                  <a:cubicBezTo>
                    <a:pt x="313" y="131"/>
                    <a:pt x="306" y="131"/>
                    <a:pt x="298" y="130"/>
                  </a:cubicBezTo>
                  <a:cubicBezTo>
                    <a:pt x="278" y="129"/>
                    <a:pt x="247" y="127"/>
                    <a:pt x="234" y="135"/>
                  </a:cubicBezTo>
                  <a:cubicBezTo>
                    <a:pt x="274" y="144"/>
                    <a:pt x="334" y="138"/>
                    <a:pt x="374" y="135"/>
                  </a:cubicBezTo>
                  <a:cubicBezTo>
                    <a:pt x="383" y="134"/>
                    <a:pt x="383" y="134"/>
                    <a:pt x="383" y="134"/>
                  </a:cubicBezTo>
                  <a:cubicBezTo>
                    <a:pt x="409" y="132"/>
                    <a:pt x="436" y="129"/>
                    <a:pt x="461" y="126"/>
                  </a:cubicBezTo>
                  <a:cubicBezTo>
                    <a:pt x="521" y="120"/>
                    <a:pt x="577" y="114"/>
                    <a:pt x="638" y="114"/>
                  </a:cubicBezTo>
                  <a:cubicBezTo>
                    <a:pt x="699" y="114"/>
                    <a:pt x="762" y="113"/>
                    <a:pt x="822" y="112"/>
                  </a:cubicBezTo>
                  <a:cubicBezTo>
                    <a:pt x="946" y="110"/>
                    <a:pt x="1074" y="109"/>
                    <a:pt x="1199" y="114"/>
                  </a:cubicBezTo>
                  <a:cubicBezTo>
                    <a:pt x="1221" y="115"/>
                    <a:pt x="1221" y="115"/>
                    <a:pt x="1221" y="115"/>
                  </a:cubicBezTo>
                  <a:cubicBezTo>
                    <a:pt x="1202" y="125"/>
                    <a:pt x="1202" y="125"/>
                    <a:pt x="1202" y="125"/>
                  </a:cubicBezTo>
                  <a:cubicBezTo>
                    <a:pt x="1168" y="144"/>
                    <a:pt x="1126" y="149"/>
                    <a:pt x="1086" y="154"/>
                  </a:cubicBezTo>
                  <a:cubicBezTo>
                    <a:pt x="1073" y="156"/>
                    <a:pt x="1061" y="158"/>
                    <a:pt x="1050" y="160"/>
                  </a:cubicBezTo>
                  <a:cubicBezTo>
                    <a:pt x="972" y="173"/>
                    <a:pt x="868" y="188"/>
                    <a:pt x="760" y="187"/>
                  </a:cubicBezTo>
                  <a:cubicBezTo>
                    <a:pt x="680" y="186"/>
                    <a:pt x="600" y="198"/>
                    <a:pt x="522" y="210"/>
                  </a:cubicBezTo>
                  <a:cubicBezTo>
                    <a:pt x="482" y="216"/>
                    <a:pt x="440" y="222"/>
                    <a:pt x="399" y="226"/>
                  </a:cubicBezTo>
                  <a:cubicBezTo>
                    <a:pt x="373" y="229"/>
                    <a:pt x="346" y="231"/>
                    <a:pt x="320" y="233"/>
                  </a:cubicBezTo>
                  <a:cubicBezTo>
                    <a:pt x="278" y="236"/>
                    <a:pt x="235" y="239"/>
                    <a:pt x="192" y="246"/>
                  </a:cubicBezTo>
                  <a:cubicBezTo>
                    <a:pt x="189" y="246"/>
                    <a:pt x="186" y="247"/>
                    <a:pt x="183" y="247"/>
                  </a:cubicBezTo>
                  <a:cubicBezTo>
                    <a:pt x="167" y="249"/>
                    <a:pt x="128" y="254"/>
                    <a:pt x="123" y="265"/>
                  </a:cubicBezTo>
                  <a:cubicBezTo>
                    <a:pt x="123" y="266"/>
                    <a:pt x="123" y="268"/>
                    <a:pt x="126" y="271"/>
                  </a:cubicBezTo>
                  <a:cubicBezTo>
                    <a:pt x="141" y="291"/>
                    <a:pt x="202" y="288"/>
                    <a:pt x="232" y="287"/>
                  </a:cubicBezTo>
                  <a:cubicBezTo>
                    <a:pt x="238" y="287"/>
                    <a:pt x="242" y="287"/>
                    <a:pt x="246" y="287"/>
                  </a:cubicBezTo>
                  <a:cubicBezTo>
                    <a:pt x="301" y="287"/>
                    <a:pt x="356" y="287"/>
                    <a:pt x="409" y="287"/>
                  </a:cubicBezTo>
                  <a:cubicBezTo>
                    <a:pt x="433" y="287"/>
                    <a:pt x="456" y="287"/>
                    <a:pt x="479" y="287"/>
                  </a:cubicBezTo>
                  <a:cubicBezTo>
                    <a:pt x="555" y="287"/>
                    <a:pt x="631" y="284"/>
                    <a:pt x="704" y="280"/>
                  </a:cubicBezTo>
                  <a:cubicBezTo>
                    <a:pt x="777" y="277"/>
                    <a:pt x="853" y="274"/>
                    <a:pt x="928" y="274"/>
                  </a:cubicBezTo>
                  <a:cubicBezTo>
                    <a:pt x="1123" y="274"/>
                    <a:pt x="1309" y="258"/>
                    <a:pt x="1466" y="243"/>
                  </a:cubicBezTo>
                  <a:cubicBezTo>
                    <a:pt x="1516" y="238"/>
                    <a:pt x="1567" y="230"/>
                    <a:pt x="1616" y="223"/>
                  </a:cubicBezTo>
                  <a:cubicBezTo>
                    <a:pt x="1654" y="217"/>
                    <a:pt x="1693" y="212"/>
                    <a:pt x="1731" y="207"/>
                  </a:cubicBezTo>
                  <a:cubicBezTo>
                    <a:pt x="1741" y="206"/>
                    <a:pt x="1754" y="205"/>
                    <a:pt x="1767" y="205"/>
                  </a:cubicBezTo>
                  <a:cubicBezTo>
                    <a:pt x="1796" y="204"/>
                    <a:pt x="1831" y="202"/>
                    <a:pt x="1855" y="193"/>
                  </a:cubicBezTo>
                  <a:cubicBezTo>
                    <a:pt x="1798" y="184"/>
                    <a:pt x="1740" y="182"/>
                    <a:pt x="1683" y="180"/>
                  </a:cubicBezTo>
                  <a:cubicBezTo>
                    <a:pt x="1632" y="178"/>
                    <a:pt x="1580" y="176"/>
                    <a:pt x="1528" y="170"/>
                  </a:cubicBezTo>
                  <a:cubicBezTo>
                    <a:pt x="1476" y="163"/>
                    <a:pt x="1421" y="160"/>
                    <a:pt x="1368" y="157"/>
                  </a:cubicBezTo>
                  <a:cubicBezTo>
                    <a:pt x="1323" y="154"/>
                    <a:pt x="1277" y="151"/>
                    <a:pt x="1232" y="146"/>
                  </a:cubicBezTo>
                  <a:cubicBezTo>
                    <a:pt x="1193" y="142"/>
                    <a:pt x="1193" y="142"/>
                    <a:pt x="1193" y="142"/>
                  </a:cubicBezTo>
                  <a:cubicBezTo>
                    <a:pt x="1231" y="134"/>
                    <a:pt x="1231" y="134"/>
                    <a:pt x="1231" y="134"/>
                  </a:cubicBezTo>
                  <a:cubicBezTo>
                    <a:pt x="1291" y="123"/>
                    <a:pt x="1358" y="126"/>
                    <a:pt x="1424" y="129"/>
                  </a:cubicBezTo>
                  <a:cubicBezTo>
                    <a:pt x="1456" y="131"/>
                    <a:pt x="1486" y="133"/>
                    <a:pt x="1514" y="133"/>
                  </a:cubicBezTo>
                  <a:cubicBezTo>
                    <a:pt x="1546" y="132"/>
                    <a:pt x="1577" y="130"/>
                    <a:pt x="1608" y="128"/>
                  </a:cubicBezTo>
                  <a:cubicBezTo>
                    <a:pt x="1640" y="126"/>
                    <a:pt x="1673" y="124"/>
                    <a:pt x="1706" y="124"/>
                  </a:cubicBezTo>
                  <a:cubicBezTo>
                    <a:pt x="1706" y="124"/>
                    <a:pt x="1706" y="124"/>
                    <a:pt x="1707" y="124"/>
                  </a:cubicBezTo>
                  <a:cubicBezTo>
                    <a:pt x="1720" y="124"/>
                    <a:pt x="1734" y="125"/>
                    <a:pt x="1748" y="125"/>
                  </a:cubicBezTo>
                  <a:cubicBezTo>
                    <a:pt x="1780" y="126"/>
                    <a:pt x="1813" y="127"/>
                    <a:pt x="1844" y="123"/>
                  </a:cubicBezTo>
                  <a:cubicBezTo>
                    <a:pt x="1859" y="121"/>
                    <a:pt x="1875" y="118"/>
                    <a:pt x="1891" y="114"/>
                  </a:cubicBezTo>
                  <a:cubicBezTo>
                    <a:pt x="1910" y="110"/>
                    <a:pt x="1931" y="106"/>
                    <a:pt x="1951" y="104"/>
                  </a:cubicBezTo>
                  <a:cubicBezTo>
                    <a:pt x="1988" y="101"/>
                    <a:pt x="2026" y="101"/>
                    <a:pt x="2062" y="102"/>
                  </a:cubicBezTo>
                  <a:cubicBezTo>
                    <a:pt x="2103" y="103"/>
                    <a:pt x="2146" y="104"/>
                    <a:pt x="2187" y="99"/>
                  </a:cubicBezTo>
                  <a:cubicBezTo>
                    <a:pt x="2209" y="96"/>
                    <a:pt x="2231" y="93"/>
                    <a:pt x="2252" y="90"/>
                  </a:cubicBezTo>
                  <a:cubicBezTo>
                    <a:pt x="2334" y="80"/>
                    <a:pt x="2419" y="68"/>
                    <a:pt x="2504" y="68"/>
                  </a:cubicBezTo>
                  <a:cubicBezTo>
                    <a:pt x="2505" y="68"/>
                    <a:pt x="2505" y="68"/>
                    <a:pt x="2505" y="68"/>
                  </a:cubicBezTo>
                  <a:cubicBezTo>
                    <a:pt x="2516" y="68"/>
                    <a:pt x="2527" y="69"/>
                    <a:pt x="2540" y="69"/>
                  </a:cubicBezTo>
                  <a:cubicBezTo>
                    <a:pt x="2555" y="70"/>
                    <a:pt x="2572" y="71"/>
                    <a:pt x="2588" y="70"/>
                  </a:cubicBezTo>
                  <a:cubicBezTo>
                    <a:pt x="2563" y="68"/>
                    <a:pt x="2539" y="65"/>
                    <a:pt x="2515" y="63"/>
                  </a:cubicBezTo>
                  <a:cubicBezTo>
                    <a:pt x="2489" y="60"/>
                    <a:pt x="2463" y="57"/>
                    <a:pt x="2437" y="54"/>
                  </a:cubicBezTo>
                  <a:cubicBezTo>
                    <a:pt x="2419" y="52"/>
                    <a:pt x="2400" y="52"/>
                    <a:pt x="2382" y="52"/>
                  </a:cubicBezTo>
                  <a:cubicBezTo>
                    <a:pt x="2356" y="51"/>
                    <a:pt x="2329" y="50"/>
                    <a:pt x="2304" y="46"/>
                  </a:cubicBezTo>
                  <a:cubicBezTo>
                    <a:pt x="2297" y="45"/>
                    <a:pt x="2290" y="43"/>
                    <a:pt x="2284" y="40"/>
                  </a:cubicBezTo>
                  <a:cubicBezTo>
                    <a:pt x="2276" y="38"/>
                    <a:pt x="2269" y="36"/>
                    <a:pt x="2262" y="35"/>
                  </a:cubicBezTo>
                  <a:cubicBezTo>
                    <a:pt x="2259" y="35"/>
                    <a:pt x="2255" y="35"/>
                    <a:pt x="2252" y="35"/>
                  </a:cubicBezTo>
                  <a:cubicBezTo>
                    <a:pt x="2252" y="23"/>
                    <a:pt x="2252" y="23"/>
                    <a:pt x="2252" y="23"/>
                  </a:cubicBezTo>
                  <a:cubicBezTo>
                    <a:pt x="2255" y="23"/>
                    <a:pt x="2259" y="23"/>
                    <a:pt x="2262" y="23"/>
                  </a:cubicBezTo>
                  <a:cubicBezTo>
                    <a:pt x="2314" y="22"/>
                    <a:pt x="2367" y="19"/>
                    <a:pt x="2418" y="16"/>
                  </a:cubicBezTo>
                  <a:cubicBezTo>
                    <a:pt x="2455" y="13"/>
                    <a:pt x="2493" y="11"/>
                    <a:pt x="2530" y="10"/>
                  </a:cubicBezTo>
                  <a:cubicBezTo>
                    <a:pt x="2546" y="9"/>
                    <a:pt x="2563" y="8"/>
                    <a:pt x="2580" y="7"/>
                  </a:cubicBezTo>
                  <a:cubicBezTo>
                    <a:pt x="2646" y="4"/>
                    <a:pt x="2721" y="0"/>
                    <a:pt x="2781" y="10"/>
                  </a:cubicBezTo>
                  <a:cubicBezTo>
                    <a:pt x="2792" y="11"/>
                    <a:pt x="2807" y="15"/>
                    <a:pt x="2814" y="26"/>
                  </a:cubicBezTo>
                  <a:cubicBezTo>
                    <a:pt x="2819" y="34"/>
                    <a:pt x="2820" y="44"/>
                    <a:pt x="2816" y="55"/>
                  </a:cubicBezTo>
                  <a:cubicBezTo>
                    <a:pt x="2801" y="104"/>
                    <a:pt x="2720" y="122"/>
                    <a:pt x="2666" y="133"/>
                  </a:cubicBezTo>
                  <a:cubicBezTo>
                    <a:pt x="2655" y="136"/>
                    <a:pt x="2645" y="138"/>
                    <a:pt x="2637" y="140"/>
                  </a:cubicBezTo>
                  <a:cubicBezTo>
                    <a:pt x="2531" y="170"/>
                    <a:pt x="2425" y="184"/>
                    <a:pt x="2336" y="194"/>
                  </a:cubicBezTo>
                  <a:cubicBezTo>
                    <a:pt x="2331" y="195"/>
                    <a:pt x="2321" y="194"/>
                    <a:pt x="2308" y="193"/>
                  </a:cubicBezTo>
                  <a:cubicBezTo>
                    <a:pt x="2279" y="192"/>
                    <a:pt x="2225" y="189"/>
                    <a:pt x="2213" y="203"/>
                  </a:cubicBezTo>
                  <a:cubicBezTo>
                    <a:pt x="2212" y="203"/>
                    <a:pt x="2212" y="204"/>
                    <a:pt x="2211" y="204"/>
                  </a:cubicBezTo>
                  <a:cubicBezTo>
                    <a:pt x="2239" y="208"/>
                    <a:pt x="2269" y="207"/>
                    <a:pt x="2299" y="206"/>
                  </a:cubicBezTo>
                  <a:cubicBezTo>
                    <a:pt x="2313" y="205"/>
                    <a:pt x="2328" y="204"/>
                    <a:pt x="2342" y="204"/>
                  </a:cubicBezTo>
                  <a:cubicBezTo>
                    <a:pt x="2342" y="204"/>
                    <a:pt x="2342" y="204"/>
                    <a:pt x="2342" y="204"/>
                  </a:cubicBezTo>
                  <a:cubicBezTo>
                    <a:pt x="2373" y="204"/>
                    <a:pt x="2404" y="206"/>
                    <a:pt x="2435" y="207"/>
                  </a:cubicBezTo>
                  <a:cubicBezTo>
                    <a:pt x="2463" y="208"/>
                    <a:pt x="2493" y="209"/>
                    <a:pt x="2522" y="210"/>
                  </a:cubicBezTo>
                  <a:cubicBezTo>
                    <a:pt x="2525" y="210"/>
                    <a:pt x="2525" y="210"/>
                    <a:pt x="2525" y="210"/>
                  </a:cubicBezTo>
                  <a:cubicBezTo>
                    <a:pt x="2583" y="210"/>
                    <a:pt x="2655" y="210"/>
                    <a:pt x="2708" y="231"/>
                  </a:cubicBezTo>
                  <a:cubicBezTo>
                    <a:pt x="2719" y="236"/>
                    <a:pt x="2719" y="236"/>
                    <a:pt x="2719" y="236"/>
                  </a:cubicBezTo>
                  <a:cubicBezTo>
                    <a:pt x="2709" y="242"/>
                    <a:pt x="2709" y="242"/>
                    <a:pt x="2709" y="242"/>
                  </a:cubicBezTo>
                  <a:cubicBezTo>
                    <a:pt x="2659" y="273"/>
                    <a:pt x="2588" y="271"/>
                    <a:pt x="2526" y="268"/>
                  </a:cubicBezTo>
                  <a:cubicBezTo>
                    <a:pt x="2510" y="268"/>
                    <a:pt x="2496" y="267"/>
                    <a:pt x="2482" y="267"/>
                  </a:cubicBezTo>
                  <a:cubicBezTo>
                    <a:pt x="2456" y="267"/>
                    <a:pt x="2430" y="266"/>
                    <a:pt x="2404" y="266"/>
                  </a:cubicBezTo>
                  <a:cubicBezTo>
                    <a:pt x="2326" y="264"/>
                    <a:pt x="2245" y="262"/>
                    <a:pt x="2170" y="276"/>
                  </a:cubicBezTo>
                  <a:cubicBezTo>
                    <a:pt x="2139" y="281"/>
                    <a:pt x="2115" y="283"/>
                    <a:pt x="2088" y="283"/>
                  </a:cubicBezTo>
                  <a:cubicBezTo>
                    <a:pt x="2051" y="283"/>
                    <a:pt x="2015" y="288"/>
                    <a:pt x="1980" y="293"/>
                  </a:cubicBezTo>
                  <a:cubicBezTo>
                    <a:pt x="1955" y="296"/>
                    <a:pt x="1930" y="300"/>
                    <a:pt x="1903" y="301"/>
                  </a:cubicBezTo>
                  <a:cubicBezTo>
                    <a:pt x="1885" y="302"/>
                    <a:pt x="1866" y="302"/>
                    <a:pt x="1848" y="302"/>
                  </a:cubicBezTo>
                  <a:cubicBezTo>
                    <a:pt x="1840" y="302"/>
                    <a:pt x="1832" y="302"/>
                    <a:pt x="1824" y="302"/>
                  </a:cubicBezTo>
                  <a:cubicBezTo>
                    <a:pt x="1819" y="302"/>
                    <a:pt x="1811" y="301"/>
                    <a:pt x="1801" y="300"/>
                  </a:cubicBezTo>
                  <a:cubicBezTo>
                    <a:pt x="1781" y="298"/>
                    <a:pt x="1742" y="294"/>
                    <a:pt x="1733" y="300"/>
                  </a:cubicBezTo>
                  <a:cubicBezTo>
                    <a:pt x="1731" y="302"/>
                    <a:pt x="1729" y="303"/>
                    <a:pt x="1727" y="304"/>
                  </a:cubicBezTo>
                  <a:cubicBezTo>
                    <a:pt x="1726" y="304"/>
                    <a:pt x="1725" y="305"/>
                    <a:pt x="1725" y="305"/>
                  </a:cubicBezTo>
                  <a:cubicBezTo>
                    <a:pt x="1725" y="305"/>
                    <a:pt x="1724" y="306"/>
                    <a:pt x="1725" y="312"/>
                  </a:cubicBezTo>
                  <a:cubicBezTo>
                    <a:pt x="1726" y="323"/>
                    <a:pt x="1786" y="333"/>
                    <a:pt x="1885" y="332"/>
                  </a:cubicBezTo>
                  <a:cubicBezTo>
                    <a:pt x="1968" y="332"/>
                    <a:pt x="2053" y="333"/>
                    <a:pt x="2136" y="334"/>
                  </a:cubicBezTo>
                  <a:cubicBezTo>
                    <a:pt x="2196" y="334"/>
                    <a:pt x="2258" y="335"/>
                    <a:pt x="2319" y="335"/>
                  </a:cubicBezTo>
                  <a:cubicBezTo>
                    <a:pt x="2368" y="335"/>
                    <a:pt x="2415" y="338"/>
                    <a:pt x="2461" y="342"/>
                  </a:cubicBezTo>
                  <a:cubicBezTo>
                    <a:pt x="2506" y="345"/>
                    <a:pt x="2552" y="348"/>
                    <a:pt x="2599" y="348"/>
                  </a:cubicBezTo>
                  <a:lnTo>
                    <a:pt x="2599" y="360"/>
                  </a:ln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1420813" y="3894138"/>
              <a:ext cx="9059863" cy="1308100"/>
            </a:xfrm>
            <a:custGeom>
              <a:avLst/>
              <a:gdLst>
                <a:gd name="T0" fmla="*/ 1247 w 2862"/>
                <a:gd name="T1" fmla="*/ 366 h 413"/>
                <a:gd name="T2" fmla="*/ 1545 w 2862"/>
                <a:gd name="T3" fmla="*/ 320 h 413"/>
                <a:gd name="T4" fmla="*/ 1697 w 2862"/>
                <a:gd name="T5" fmla="*/ 284 h 413"/>
                <a:gd name="T6" fmla="*/ 1512 w 2862"/>
                <a:gd name="T7" fmla="*/ 239 h 413"/>
                <a:gd name="T8" fmla="*/ 1700 w 2862"/>
                <a:gd name="T9" fmla="*/ 223 h 413"/>
                <a:gd name="T10" fmla="*/ 1588 w 2862"/>
                <a:gd name="T11" fmla="*/ 209 h 413"/>
                <a:gd name="T12" fmla="*/ 1068 w 2862"/>
                <a:gd name="T13" fmla="*/ 289 h 413"/>
                <a:gd name="T14" fmla="*/ 577 w 2862"/>
                <a:gd name="T15" fmla="*/ 308 h 413"/>
                <a:gd name="T16" fmla="*/ 132 w 2862"/>
                <a:gd name="T17" fmla="*/ 305 h 413"/>
                <a:gd name="T18" fmla="*/ 63 w 2862"/>
                <a:gd name="T19" fmla="*/ 185 h 413"/>
                <a:gd name="T20" fmla="*/ 217 w 2862"/>
                <a:gd name="T21" fmla="*/ 136 h 413"/>
                <a:gd name="T22" fmla="*/ 22 w 2862"/>
                <a:gd name="T23" fmla="*/ 64 h 413"/>
                <a:gd name="T24" fmla="*/ 120 w 2862"/>
                <a:gd name="T25" fmla="*/ 42 h 413"/>
                <a:gd name="T26" fmla="*/ 174 w 2862"/>
                <a:gd name="T27" fmla="*/ 50 h 413"/>
                <a:gd name="T28" fmla="*/ 188 w 2862"/>
                <a:gd name="T29" fmla="*/ 103 h 413"/>
                <a:gd name="T30" fmla="*/ 227 w 2862"/>
                <a:gd name="T31" fmla="*/ 143 h 413"/>
                <a:gd name="T32" fmla="*/ 160 w 2862"/>
                <a:gd name="T33" fmla="*/ 215 h 413"/>
                <a:gd name="T34" fmla="*/ 342 w 2862"/>
                <a:gd name="T35" fmla="*/ 259 h 413"/>
                <a:gd name="T36" fmla="*/ 521 w 2862"/>
                <a:gd name="T37" fmla="*/ 296 h 413"/>
                <a:gd name="T38" fmla="*/ 939 w 2862"/>
                <a:gd name="T39" fmla="*/ 281 h 413"/>
                <a:gd name="T40" fmla="*/ 1473 w 2862"/>
                <a:gd name="T41" fmla="*/ 213 h 413"/>
                <a:gd name="T42" fmla="*/ 1872 w 2862"/>
                <a:gd name="T43" fmla="*/ 197 h 413"/>
                <a:gd name="T44" fmla="*/ 1667 w 2862"/>
                <a:gd name="T45" fmla="*/ 237 h 413"/>
                <a:gd name="T46" fmla="*/ 1732 w 2862"/>
                <a:gd name="T47" fmla="*/ 269 h 413"/>
                <a:gd name="T48" fmla="*/ 1689 w 2862"/>
                <a:gd name="T49" fmla="*/ 297 h 413"/>
                <a:gd name="T50" fmla="*/ 1444 w 2862"/>
                <a:gd name="T51" fmla="*/ 346 h 413"/>
                <a:gd name="T52" fmla="*/ 1637 w 2862"/>
                <a:gd name="T53" fmla="*/ 400 h 413"/>
                <a:gd name="T54" fmla="*/ 2419 w 2862"/>
                <a:gd name="T55" fmla="*/ 343 h 413"/>
                <a:gd name="T56" fmla="*/ 2692 w 2862"/>
                <a:gd name="T57" fmla="*/ 307 h 413"/>
                <a:gd name="T58" fmla="*/ 2652 w 2862"/>
                <a:gd name="T59" fmla="*/ 249 h 413"/>
                <a:gd name="T60" fmla="*/ 2130 w 2862"/>
                <a:gd name="T61" fmla="*/ 296 h 413"/>
                <a:gd name="T62" fmla="*/ 2203 w 2862"/>
                <a:gd name="T63" fmla="*/ 272 h 413"/>
                <a:gd name="T64" fmla="*/ 2673 w 2862"/>
                <a:gd name="T65" fmla="*/ 196 h 413"/>
                <a:gd name="T66" fmla="*/ 2444 w 2862"/>
                <a:gd name="T67" fmla="*/ 174 h 413"/>
                <a:gd name="T68" fmla="*/ 2559 w 2862"/>
                <a:gd name="T69" fmla="*/ 141 h 413"/>
                <a:gd name="T70" fmla="*/ 2596 w 2862"/>
                <a:gd name="T71" fmla="*/ 94 h 413"/>
                <a:gd name="T72" fmla="*/ 2068 w 2862"/>
                <a:gd name="T73" fmla="*/ 114 h 413"/>
                <a:gd name="T74" fmla="*/ 1367 w 2862"/>
                <a:gd name="T75" fmla="*/ 150 h 413"/>
                <a:gd name="T76" fmla="*/ 823 w 2862"/>
                <a:gd name="T77" fmla="*/ 177 h 413"/>
                <a:gd name="T78" fmla="*/ 413 w 2862"/>
                <a:gd name="T79" fmla="*/ 156 h 413"/>
                <a:gd name="T80" fmla="*/ 576 w 2862"/>
                <a:gd name="T81" fmla="*/ 113 h 413"/>
                <a:gd name="T82" fmla="*/ 1272 w 2862"/>
                <a:gd name="T83" fmla="*/ 66 h 413"/>
                <a:gd name="T84" fmla="*/ 1500 w 2862"/>
                <a:gd name="T85" fmla="*/ 40 h 413"/>
                <a:gd name="T86" fmla="*/ 501 w 2862"/>
                <a:gd name="T87" fmla="*/ 18 h 413"/>
                <a:gd name="T88" fmla="*/ 1416 w 2862"/>
                <a:gd name="T89" fmla="*/ 8 h 413"/>
                <a:gd name="T90" fmla="*/ 1501 w 2862"/>
                <a:gd name="T91" fmla="*/ 52 h 413"/>
                <a:gd name="T92" fmla="*/ 1272 w 2862"/>
                <a:gd name="T93" fmla="*/ 78 h 413"/>
                <a:gd name="T94" fmla="*/ 577 w 2862"/>
                <a:gd name="T95" fmla="*/ 125 h 413"/>
                <a:gd name="T96" fmla="*/ 742 w 2862"/>
                <a:gd name="T97" fmla="*/ 166 h 413"/>
                <a:gd name="T98" fmla="*/ 1317 w 2862"/>
                <a:gd name="T99" fmla="*/ 150 h 413"/>
                <a:gd name="T100" fmla="*/ 1631 w 2862"/>
                <a:gd name="T101" fmla="*/ 124 h 413"/>
                <a:gd name="T102" fmla="*/ 2401 w 2862"/>
                <a:gd name="T103" fmla="*/ 88 h 413"/>
                <a:gd name="T104" fmla="*/ 2682 w 2862"/>
                <a:gd name="T105" fmla="*/ 105 h 413"/>
                <a:gd name="T106" fmla="*/ 2611 w 2862"/>
                <a:gd name="T107" fmla="*/ 163 h 413"/>
                <a:gd name="T108" fmla="*/ 2605 w 2862"/>
                <a:gd name="T109" fmla="*/ 217 h 413"/>
                <a:gd name="T110" fmla="*/ 2360 w 2862"/>
                <a:gd name="T111" fmla="*/ 275 h 413"/>
                <a:gd name="T112" fmla="*/ 2809 w 2862"/>
                <a:gd name="T113" fmla="*/ 251 h 413"/>
                <a:gd name="T114" fmla="*/ 2591 w 2862"/>
                <a:gd name="T115" fmla="*/ 335 h 413"/>
                <a:gd name="T116" fmla="*/ 2387 w 2862"/>
                <a:gd name="T117" fmla="*/ 364 h 413"/>
                <a:gd name="T118" fmla="*/ 1615 w 2862"/>
                <a:gd name="T119" fmla="*/ 413 h 413"/>
                <a:gd name="T120" fmla="*/ 2146 w 2862"/>
                <a:gd name="T121" fmla="*/ 28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2" h="413">
                  <a:moveTo>
                    <a:pt x="1615" y="413"/>
                  </a:moveTo>
                  <a:cubicBezTo>
                    <a:pt x="1572" y="413"/>
                    <a:pt x="1529" y="408"/>
                    <a:pt x="1488" y="404"/>
                  </a:cubicBezTo>
                  <a:cubicBezTo>
                    <a:pt x="1458" y="400"/>
                    <a:pt x="1427" y="397"/>
                    <a:pt x="1395" y="395"/>
                  </a:cubicBezTo>
                  <a:cubicBezTo>
                    <a:pt x="1370" y="394"/>
                    <a:pt x="1346" y="387"/>
                    <a:pt x="1322" y="381"/>
                  </a:cubicBezTo>
                  <a:cubicBezTo>
                    <a:pt x="1298" y="374"/>
                    <a:pt x="1273" y="367"/>
                    <a:pt x="1247" y="366"/>
                  </a:cubicBezTo>
                  <a:cubicBezTo>
                    <a:pt x="1243" y="366"/>
                    <a:pt x="1240" y="366"/>
                    <a:pt x="1237" y="366"/>
                  </a:cubicBezTo>
                  <a:cubicBezTo>
                    <a:pt x="1237" y="354"/>
                    <a:pt x="1237" y="354"/>
                    <a:pt x="1237" y="354"/>
                  </a:cubicBezTo>
                  <a:cubicBezTo>
                    <a:pt x="1240" y="354"/>
                    <a:pt x="1244" y="354"/>
                    <a:pt x="1247" y="354"/>
                  </a:cubicBezTo>
                  <a:cubicBezTo>
                    <a:pt x="1312" y="354"/>
                    <a:pt x="1378" y="344"/>
                    <a:pt x="1442" y="334"/>
                  </a:cubicBezTo>
                  <a:cubicBezTo>
                    <a:pt x="1476" y="329"/>
                    <a:pt x="1510" y="324"/>
                    <a:pt x="1545" y="320"/>
                  </a:cubicBezTo>
                  <a:cubicBezTo>
                    <a:pt x="1552" y="320"/>
                    <a:pt x="1558" y="319"/>
                    <a:pt x="1566" y="319"/>
                  </a:cubicBezTo>
                  <a:cubicBezTo>
                    <a:pt x="1584" y="317"/>
                    <a:pt x="1603" y="316"/>
                    <a:pt x="1619" y="311"/>
                  </a:cubicBezTo>
                  <a:cubicBezTo>
                    <a:pt x="1628" y="307"/>
                    <a:pt x="1635" y="304"/>
                    <a:pt x="1643" y="300"/>
                  </a:cubicBezTo>
                  <a:cubicBezTo>
                    <a:pt x="1656" y="294"/>
                    <a:pt x="1670" y="288"/>
                    <a:pt x="1687" y="285"/>
                  </a:cubicBezTo>
                  <a:cubicBezTo>
                    <a:pt x="1690" y="285"/>
                    <a:pt x="1694" y="284"/>
                    <a:pt x="1697" y="284"/>
                  </a:cubicBezTo>
                  <a:cubicBezTo>
                    <a:pt x="1706" y="282"/>
                    <a:pt x="1715" y="281"/>
                    <a:pt x="1723" y="278"/>
                  </a:cubicBezTo>
                  <a:cubicBezTo>
                    <a:pt x="1723" y="278"/>
                    <a:pt x="1723" y="277"/>
                    <a:pt x="1722" y="276"/>
                  </a:cubicBezTo>
                  <a:cubicBezTo>
                    <a:pt x="1713" y="265"/>
                    <a:pt x="1667" y="263"/>
                    <a:pt x="1626" y="262"/>
                  </a:cubicBezTo>
                  <a:cubicBezTo>
                    <a:pt x="1579" y="260"/>
                    <a:pt x="1535" y="259"/>
                    <a:pt x="1519" y="245"/>
                  </a:cubicBezTo>
                  <a:cubicBezTo>
                    <a:pt x="1512" y="239"/>
                    <a:pt x="1512" y="239"/>
                    <a:pt x="1512" y="239"/>
                  </a:cubicBezTo>
                  <a:cubicBezTo>
                    <a:pt x="1520" y="235"/>
                    <a:pt x="1520" y="235"/>
                    <a:pt x="1520" y="235"/>
                  </a:cubicBezTo>
                  <a:cubicBezTo>
                    <a:pt x="1536" y="228"/>
                    <a:pt x="1553" y="228"/>
                    <a:pt x="1570" y="229"/>
                  </a:cubicBezTo>
                  <a:cubicBezTo>
                    <a:pt x="1578" y="229"/>
                    <a:pt x="1586" y="230"/>
                    <a:pt x="1593" y="229"/>
                  </a:cubicBezTo>
                  <a:cubicBezTo>
                    <a:pt x="1618" y="227"/>
                    <a:pt x="1643" y="226"/>
                    <a:pt x="1667" y="225"/>
                  </a:cubicBezTo>
                  <a:cubicBezTo>
                    <a:pt x="1678" y="224"/>
                    <a:pt x="1689" y="224"/>
                    <a:pt x="1700" y="223"/>
                  </a:cubicBezTo>
                  <a:cubicBezTo>
                    <a:pt x="1725" y="222"/>
                    <a:pt x="1750" y="216"/>
                    <a:pt x="1775" y="210"/>
                  </a:cubicBezTo>
                  <a:cubicBezTo>
                    <a:pt x="1777" y="210"/>
                    <a:pt x="1779" y="209"/>
                    <a:pt x="1781" y="209"/>
                  </a:cubicBezTo>
                  <a:cubicBezTo>
                    <a:pt x="1757" y="209"/>
                    <a:pt x="1731" y="209"/>
                    <a:pt x="1706" y="209"/>
                  </a:cubicBezTo>
                  <a:cubicBezTo>
                    <a:pt x="1666" y="209"/>
                    <a:pt x="1626" y="209"/>
                    <a:pt x="1588" y="209"/>
                  </a:cubicBezTo>
                  <a:cubicBezTo>
                    <a:pt x="1588" y="209"/>
                    <a:pt x="1588" y="209"/>
                    <a:pt x="1588" y="209"/>
                  </a:cubicBezTo>
                  <a:cubicBezTo>
                    <a:pt x="1550" y="209"/>
                    <a:pt x="1517" y="212"/>
                    <a:pt x="1477" y="225"/>
                  </a:cubicBezTo>
                  <a:cubicBezTo>
                    <a:pt x="1463" y="229"/>
                    <a:pt x="1448" y="235"/>
                    <a:pt x="1433" y="241"/>
                  </a:cubicBezTo>
                  <a:cubicBezTo>
                    <a:pt x="1401" y="254"/>
                    <a:pt x="1367" y="267"/>
                    <a:pt x="1332" y="270"/>
                  </a:cubicBezTo>
                  <a:cubicBezTo>
                    <a:pt x="1306" y="272"/>
                    <a:pt x="1279" y="275"/>
                    <a:pt x="1253" y="277"/>
                  </a:cubicBezTo>
                  <a:cubicBezTo>
                    <a:pt x="1192" y="283"/>
                    <a:pt x="1130" y="289"/>
                    <a:pt x="1068" y="289"/>
                  </a:cubicBezTo>
                  <a:cubicBezTo>
                    <a:pt x="1025" y="289"/>
                    <a:pt x="981" y="291"/>
                    <a:pt x="939" y="293"/>
                  </a:cubicBezTo>
                  <a:cubicBezTo>
                    <a:pt x="907" y="295"/>
                    <a:pt x="873" y="296"/>
                    <a:pt x="840" y="297"/>
                  </a:cubicBezTo>
                  <a:cubicBezTo>
                    <a:pt x="822" y="297"/>
                    <a:pt x="803" y="300"/>
                    <a:pt x="785" y="302"/>
                  </a:cubicBezTo>
                  <a:cubicBezTo>
                    <a:pt x="766" y="305"/>
                    <a:pt x="746" y="308"/>
                    <a:pt x="725" y="308"/>
                  </a:cubicBezTo>
                  <a:cubicBezTo>
                    <a:pt x="676" y="308"/>
                    <a:pt x="626" y="308"/>
                    <a:pt x="577" y="308"/>
                  </a:cubicBezTo>
                  <a:cubicBezTo>
                    <a:pt x="558" y="308"/>
                    <a:pt x="540" y="308"/>
                    <a:pt x="521" y="308"/>
                  </a:cubicBezTo>
                  <a:cubicBezTo>
                    <a:pt x="472" y="308"/>
                    <a:pt x="421" y="309"/>
                    <a:pt x="372" y="310"/>
                  </a:cubicBezTo>
                  <a:cubicBezTo>
                    <a:pt x="295" y="311"/>
                    <a:pt x="216" y="313"/>
                    <a:pt x="138" y="310"/>
                  </a:cubicBezTo>
                  <a:cubicBezTo>
                    <a:pt x="133" y="310"/>
                    <a:pt x="133" y="310"/>
                    <a:pt x="133" y="310"/>
                  </a:cubicBezTo>
                  <a:cubicBezTo>
                    <a:pt x="132" y="305"/>
                    <a:pt x="132" y="305"/>
                    <a:pt x="132" y="305"/>
                  </a:cubicBezTo>
                  <a:cubicBezTo>
                    <a:pt x="130" y="292"/>
                    <a:pt x="134" y="281"/>
                    <a:pt x="141" y="273"/>
                  </a:cubicBezTo>
                  <a:cubicBezTo>
                    <a:pt x="160" y="253"/>
                    <a:pt x="202" y="250"/>
                    <a:pt x="243" y="250"/>
                  </a:cubicBezTo>
                  <a:cubicBezTo>
                    <a:pt x="212" y="244"/>
                    <a:pt x="181" y="236"/>
                    <a:pt x="156" y="226"/>
                  </a:cubicBezTo>
                  <a:cubicBezTo>
                    <a:pt x="152" y="225"/>
                    <a:pt x="146" y="223"/>
                    <a:pt x="138" y="220"/>
                  </a:cubicBezTo>
                  <a:cubicBezTo>
                    <a:pt x="104" y="209"/>
                    <a:pt x="72" y="198"/>
                    <a:pt x="63" y="185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64" y="177"/>
                    <a:pt x="64" y="177"/>
                    <a:pt x="64" y="177"/>
                  </a:cubicBezTo>
                  <a:cubicBezTo>
                    <a:pt x="84" y="163"/>
                    <a:pt x="109" y="164"/>
                    <a:pt x="133" y="164"/>
                  </a:cubicBezTo>
                  <a:cubicBezTo>
                    <a:pt x="158" y="165"/>
                    <a:pt x="182" y="165"/>
                    <a:pt x="201" y="152"/>
                  </a:cubicBezTo>
                  <a:cubicBezTo>
                    <a:pt x="207" y="148"/>
                    <a:pt x="212" y="142"/>
                    <a:pt x="217" y="136"/>
                  </a:cubicBezTo>
                  <a:cubicBezTo>
                    <a:pt x="221" y="131"/>
                    <a:pt x="225" y="126"/>
                    <a:pt x="230" y="122"/>
                  </a:cubicBezTo>
                  <a:cubicBezTo>
                    <a:pt x="222" y="119"/>
                    <a:pt x="213" y="118"/>
                    <a:pt x="204" y="117"/>
                  </a:cubicBezTo>
                  <a:cubicBezTo>
                    <a:pt x="198" y="117"/>
                    <a:pt x="191" y="116"/>
                    <a:pt x="186" y="115"/>
                  </a:cubicBezTo>
                  <a:cubicBezTo>
                    <a:pt x="148" y="108"/>
                    <a:pt x="112" y="97"/>
                    <a:pt x="78" y="86"/>
                  </a:cubicBezTo>
                  <a:cubicBezTo>
                    <a:pt x="58" y="80"/>
                    <a:pt x="40" y="72"/>
                    <a:pt x="22" y="64"/>
                  </a:cubicBezTo>
                  <a:cubicBezTo>
                    <a:pt x="18" y="63"/>
                    <a:pt x="14" y="61"/>
                    <a:pt x="10" y="5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27" y="36"/>
                    <a:pt x="62" y="39"/>
                    <a:pt x="94" y="41"/>
                  </a:cubicBezTo>
                  <a:cubicBezTo>
                    <a:pt x="103" y="42"/>
                    <a:pt x="113" y="42"/>
                    <a:pt x="120" y="42"/>
                  </a:cubicBezTo>
                  <a:cubicBezTo>
                    <a:pt x="138" y="42"/>
                    <a:pt x="155" y="40"/>
                    <a:pt x="172" y="38"/>
                  </a:cubicBezTo>
                  <a:cubicBezTo>
                    <a:pt x="189" y="36"/>
                    <a:pt x="207" y="34"/>
                    <a:pt x="225" y="34"/>
                  </a:cubicBezTo>
                  <a:cubicBezTo>
                    <a:pt x="226" y="34"/>
                    <a:pt x="226" y="34"/>
                    <a:pt x="226" y="34"/>
                  </a:cubicBezTo>
                  <a:cubicBezTo>
                    <a:pt x="226" y="46"/>
                    <a:pt x="226" y="46"/>
                    <a:pt x="226" y="46"/>
                  </a:cubicBezTo>
                  <a:cubicBezTo>
                    <a:pt x="208" y="46"/>
                    <a:pt x="190" y="48"/>
                    <a:pt x="174" y="50"/>
                  </a:cubicBezTo>
                  <a:cubicBezTo>
                    <a:pt x="157" y="52"/>
                    <a:pt x="139" y="54"/>
                    <a:pt x="120" y="54"/>
                  </a:cubicBezTo>
                  <a:cubicBezTo>
                    <a:pt x="112" y="54"/>
                    <a:pt x="103" y="54"/>
                    <a:pt x="93" y="53"/>
                  </a:cubicBezTo>
                  <a:cubicBezTo>
                    <a:pt x="72" y="51"/>
                    <a:pt x="45" y="49"/>
                    <a:pt x="27" y="54"/>
                  </a:cubicBezTo>
                  <a:cubicBezTo>
                    <a:pt x="45" y="61"/>
                    <a:pt x="62" y="69"/>
                    <a:pt x="81" y="75"/>
                  </a:cubicBezTo>
                  <a:cubicBezTo>
                    <a:pt x="115" y="86"/>
                    <a:pt x="151" y="96"/>
                    <a:pt x="188" y="103"/>
                  </a:cubicBezTo>
                  <a:cubicBezTo>
                    <a:pt x="193" y="104"/>
                    <a:pt x="199" y="105"/>
                    <a:pt x="205" y="105"/>
                  </a:cubicBezTo>
                  <a:cubicBezTo>
                    <a:pt x="219" y="107"/>
                    <a:pt x="234" y="108"/>
                    <a:pt x="245" y="115"/>
                  </a:cubicBezTo>
                  <a:cubicBezTo>
                    <a:pt x="253" y="120"/>
                    <a:pt x="253" y="120"/>
                    <a:pt x="253" y="120"/>
                  </a:cubicBezTo>
                  <a:cubicBezTo>
                    <a:pt x="245" y="125"/>
                    <a:pt x="245" y="125"/>
                    <a:pt x="245" y="125"/>
                  </a:cubicBezTo>
                  <a:cubicBezTo>
                    <a:pt x="238" y="130"/>
                    <a:pt x="232" y="136"/>
                    <a:pt x="227" y="143"/>
                  </a:cubicBezTo>
                  <a:cubicBezTo>
                    <a:pt x="221" y="150"/>
                    <a:pt x="215" y="157"/>
                    <a:pt x="207" y="162"/>
                  </a:cubicBezTo>
                  <a:cubicBezTo>
                    <a:pt x="185" y="177"/>
                    <a:pt x="159" y="177"/>
                    <a:pt x="133" y="176"/>
                  </a:cubicBezTo>
                  <a:cubicBezTo>
                    <a:pt x="113" y="176"/>
                    <a:pt x="93" y="176"/>
                    <a:pt x="77" y="183"/>
                  </a:cubicBezTo>
                  <a:cubicBezTo>
                    <a:pt x="91" y="193"/>
                    <a:pt x="122" y="203"/>
                    <a:pt x="142" y="209"/>
                  </a:cubicBezTo>
                  <a:cubicBezTo>
                    <a:pt x="149" y="211"/>
                    <a:pt x="156" y="213"/>
                    <a:pt x="160" y="215"/>
                  </a:cubicBezTo>
                  <a:cubicBezTo>
                    <a:pt x="192" y="227"/>
                    <a:pt x="236" y="238"/>
                    <a:pt x="275" y="243"/>
                  </a:cubicBezTo>
                  <a:cubicBezTo>
                    <a:pt x="283" y="244"/>
                    <a:pt x="291" y="244"/>
                    <a:pt x="300" y="244"/>
                  </a:cubicBezTo>
                  <a:cubicBezTo>
                    <a:pt x="315" y="244"/>
                    <a:pt x="330" y="243"/>
                    <a:pt x="342" y="248"/>
                  </a:cubicBezTo>
                  <a:cubicBezTo>
                    <a:pt x="357" y="253"/>
                    <a:pt x="357" y="253"/>
                    <a:pt x="357" y="253"/>
                  </a:cubicBezTo>
                  <a:cubicBezTo>
                    <a:pt x="342" y="259"/>
                    <a:pt x="342" y="259"/>
                    <a:pt x="342" y="259"/>
                  </a:cubicBezTo>
                  <a:cubicBezTo>
                    <a:pt x="330" y="264"/>
                    <a:pt x="307" y="263"/>
                    <a:pt x="277" y="262"/>
                  </a:cubicBezTo>
                  <a:cubicBezTo>
                    <a:pt x="232" y="261"/>
                    <a:pt x="170" y="259"/>
                    <a:pt x="150" y="281"/>
                  </a:cubicBezTo>
                  <a:cubicBezTo>
                    <a:pt x="146" y="286"/>
                    <a:pt x="144" y="291"/>
                    <a:pt x="144" y="298"/>
                  </a:cubicBezTo>
                  <a:cubicBezTo>
                    <a:pt x="220" y="300"/>
                    <a:pt x="297" y="299"/>
                    <a:pt x="372" y="298"/>
                  </a:cubicBezTo>
                  <a:cubicBezTo>
                    <a:pt x="421" y="297"/>
                    <a:pt x="472" y="296"/>
                    <a:pt x="521" y="296"/>
                  </a:cubicBezTo>
                  <a:cubicBezTo>
                    <a:pt x="540" y="296"/>
                    <a:pt x="558" y="296"/>
                    <a:pt x="577" y="296"/>
                  </a:cubicBezTo>
                  <a:cubicBezTo>
                    <a:pt x="626" y="296"/>
                    <a:pt x="676" y="296"/>
                    <a:pt x="725" y="296"/>
                  </a:cubicBezTo>
                  <a:cubicBezTo>
                    <a:pt x="745" y="296"/>
                    <a:pt x="765" y="293"/>
                    <a:pt x="784" y="290"/>
                  </a:cubicBezTo>
                  <a:cubicBezTo>
                    <a:pt x="802" y="288"/>
                    <a:pt x="821" y="285"/>
                    <a:pt x="840" y="285"/>
                  </a:cubicBezTo>
                  <a:cubicBezTo>
                    <a:pt x="873" y="284"/>
                    <a:pt x="906" y="283"/>
                    <a:pt x="939" y="281"/>
                  </a:cubicBezTo>
                  <a:cubicBezTo>
                    <a:pt x="981" y="279"/>
                    <a:pt x="1025" y="277"/>
                    <a:pt x="1068" y="277"/>
                  </a:cubicBezTo>
                  <a:cubicBezTo>
                    <a:pt x="1129" y="277"/>
                    <a:pt x="1191" y="271"/>
                    <a:pt x="1252" y="265"/>
                  </a:cubicBezTo>
                  <a:cubicBezTo>
                    <a:pt x="1278" y="263"/>
                    <a:pt x="1305" y="260"/>
                    <a:pt x="1331" y="258"/>
                  </a:cubicBezTo>
                  <a:cubicBezTo>
                    <a:pt x="1364" y="255"/>
                    <a:pt x="1397" y="242"/>
                    <a:pt x="1429" y="230"/>
                  </a:cubicBezTo>
                  <a:cubicBezTo>
                    <a:pt x="1443" y="224"/>
                    <a:pt x="1458" y="218"/>
                    <a:pt x="1473" y="213"/>
                  </a:cubicBezTo>
                  <a:cubicBezTo>
                    <a:pt x="1509" y="202"/>
                    <a:pt x="1542" y="197"/>
                    <a:pt x="1588" y="197"/>
                  </a:cubicBezTo>
                  <a:cubicBezTo>
                    <a:pt x="1588" y="197"/>
                    <a:pt x="1588" y="197"/>
                    <a:pt x="1588" y="197"/>
                  </a:cubicBezTo>
                  <a:cubicBezTo>
                    <a:pt x="1626" y="197"/>
                    <a:pt x="1666" y="197"/>
                    <a:pt x="1706" y="197"/>
                  </a:cubicBezTo>
                  <a:cubicBezTo>
                    <a:pt x="1758" y="197"/>
                    <a:pt x="1809" y="197"/>
                    <a:pt x="1855" y="197"/>
                  </a:cubicBezTo>
                  <a:cubicBezTo>
                    <a:pt x="1861" y="197"/>
                    <a:pt x="1866" y="197"/>
                    <a:pt x="1872" y="197"/>
                  </a:cubicBezTo>
                  <a:cubicBezTo>
                    <a:pt x="1872" y="209"/>
                    <a:pt x="1872" y="209"/>
                    <a:pt x="1872" y="209"/>
                  </a:cubicBezTo>
                  <a:cubicBezTo>
                    <a:pt x="1866" y="209"/>
                    <a:pt x="1861" y="209"/>
                    <a:pt x="1855" y="209"/>
                  </a:cubicBezTo>
                  <a:cubicBezTo>
                    <a:pt x="1830" y="210"/>
                    <a:pt x="1804" y="216"/>
                    <a:pt x="1778" y="222"/>
                  </a:cubicBezTo>
                  <a:cubicBezTo>
                    <a:pt x="1753" y="228"/>
                    <a:pt x="1726" y="234"/>
                    <a:pt x="1701" y="235"/>
                  </a:cubicBezTo>
                  <a:cubicBezTo>
                    <a:pt x="1690" y="236"/>
                    <a:pt x="1678" y="236"/>
                    <a:pt x="1667" y="237"/>
                  </a:cubicBezTo>
                  <a:cubicBezTo>
                    <a:pt x="1642" y="238"/>
                    <a:pt x="1618" y="239"/>
                    <a:pt x="1594" y="241"/>
                  </a:cubicBezTo>
                  <a:cubicBezTo>
                    <a:pt x="1586" y="242"/>
                    <a:pt x="1578" y="241"/>
                    <a:pt x="1570" y="241"/>
                  </a:cubicBezTo>
                  <a:cubicBezTo>
                    <a:pt x="1559" y="241"/>
                    <a:pt x="1549" y="240"/>
                    <a:pt x="1539" y="242"/>
                  </a:cubicBezTo>
                  <a:cubicBezTo>
                    <a:pt x="1559" y="248"/>
                    <a:pt x="1594" y="249"/>
                    <a:pt x="1626" y="250"/>
                  </a:cubicBezTo>
                  <a:cubicBezTo>
                    <a:pt x="1676" y="251"/>
                    <a:pt x="1719" y="253"/>
                    <a:pt x="1732" y="269"/>
                  </a:cubicBezTo>
                  <a:cubicBezTo>
                    <a:pt x="1735" y="273"/>
                    <a:pt x="1736" y="278"/>
                    <a:pt x="1735" y="284"/>
                  </a:cubicBezTo>
                  <a:cubicBezTo>
                    <a:pt x="1734" y="287"/>
                    <a:pt x="1734" y="287"/>
                    <a:pt x="1734" y="287"/>
                  </a:cubicBezTo>
                  <a:cubicBezTo>
                    <a:pt x="1731" y="288"/>
                    <a:pt x="1731" y="288"/>
                    <a:pt x="1731" y="288"/>
                  </a:cubicBezTo>
                  <a:cubicBezTo>
                    <a:pt x="1720" y="292"/>
                    <a:pt x="1710" y="294"/>
                    <a:pt x="1699" y="296"/>
                  </a:cubicBezTo>
                  <a:cubicBezTo>
                    <a:pt x="1696" y="296"/>
                    <a:pt x="1692" y="297"/>
                    <a:pt x="1689" y="297"/>
                  </a:cubicBezTo>
                  <a:cubicBezTo>
                    <a:pt x="1673" y="300"/>
                    <a:pt x="1661" y="305"/>
                    <a:pt x="1648" y="311"/>
                  </a:cubicBezTo>
                  <a:cubicBezTo>
                    <a:pt x="1640" y="315"/>
                    <a:pt x="1632" y="319"/>
                    <a:pt x="1623" y="322"/>
                  </a:cubicBezTo>
                  <a:cubicBezTo>
                    <a:pt x="1606" y="328"/>
                    <a:pt x="1586" y="329"/>
                    <a:pt x="1566" y="331"/>
                  </a:cubicBezTo>
                  <a:cubicBezTo>
                    <a:pt x="1559" y="331"/>
                    <a:pt x="1553" y="332"/>
                    <a:pt x="1546" y="332"/>
                  </a:cubicBezTo>
                  <a:cubicBezTo>
                    <a:pt x="1512" y="336"/>
                    <a:pt x="1477" y="341"/>
                    <a:pt x="1444" y="346"/>
                  </a:cubicBezTo>
                  <a:cubicBezTo>
                    <a:pt x="1398" y="353"/>
                    <a:pt x="1352" y="360"/>
                    <a:pt x="1305" y="364"/>
                  </a:cubicBezTo>
                  <a:cubicBezTo>
                    <a:pt x="1312" y="366"/>
                    <a:pt x="1319" y="367"/>
                    <a:pt x="1325" y="369"/>
                  </a:cubicBezTo>
                  <a:cubicBezTo>
                    <a:pt x="1349" y="376"/>
                    <a:pt x="1372" y="382"/>
                    <a:pt x="1396" y="383"/>
                  </a:cubicBezTo>
                  <a:cubicBezTo>
                    <a:pt x="1428" y="385"/>
                    <a:pt x="1459" y="388"/>
                    <a:pt x="1489" y="392"/>
                  </a:cubicBezTo>
                  <a:cubicBezTo>
                    <a:pt x="1538" y="397"/>
                    <a:pt x="1587" y="402"/>
                    <a:pt x="1637" y="400"/>
                  </a:cubicBezTo>
                  <a:cubicBezTo>
                    <a:pt x="1683" y="398"/>
                    <a:pt x="1730" y="398"/>
                    <a:pt x="1775" y="397"/>
                  </a:cubicBezTo>
                  <a:cubicBezTo>
                    <a:pt x="1866" y="396"/>
                    <a:pt x="1961" y="395"/>
                    <a:pt x="2052" y="382"/>
                  </a:cubicBezTo>
                  <a:cubicBezTo>
                    <a:pt x="2105" y="375"/>
                    <a:pt x="2160" y="371"/>
                    <a:pt x="2212" y="368"/>
                  </a:cubicBezTo>
                  <a:cubicBezTo>
                    <a:pt x="2269" y="364"/>
                    <a:pt x="2328" y="361"/>
                    <a:pt x="2385" y="352"/>
                  </a:cubicBezTo>
                  <a:cubicBezTo>
                    <a:pt x="2396" y="350"/>
                    <a:pt x="2407" y="347"/>
                    <a:pt x="2419" y="343"/>
                  </a:cubicBezTo>
                  <a:cubicBezTo>
                    <a:pt x="2430" y="340"/>
                    <a:pt x="2442" y="336"/>
                    <a:pt x="2455" y="334"/>
                  </a:cubicBezTo>
                  <a:cubicBezTo>
                    <a:pt x="2470" y="332"/>
                    <a:pt x="2486" y="332"/>
                    <a:pt x="2501" y="332"/>
                  </a:cubicBezTo>
                  <a:cubicBezTo>
                    <a:pt x="2517" y="333"/>
                    <a:pt x="2533" y="333"/>
                    <a:pt x="2548" y="330"/>
                  </a:cubicBezTo>
                  <a:cubicBezTo>
                    <a:pt x="2561" y="328"/>
                    <a:pt x="2575" y="325"/>
                    <a:pt x="2589" y="323"/>
                  </a:cubicBezTo>
                  <a:cubicBezTo>
                    <a:pt x="2623" y="316"/>
                    <a:pt x="2656" y="310"/>
                    <a:pt x="2692" y="307"/>
                  </a:cubicBezTo>
                  <a:cubicBezTo>
                    <a:pt x="2741" y="303"/>
                    <a:pt x="2839" y="288"/>
                    <a:pt x="2849" y="277"/>
                  </a:cubicBezTo>
                  <a:cubicBezTo>
                    <a:pt x="2849" y="274"/>
                    <a:pt x="2842" y="270"/>
                    <a:pt x="2816" y="264"/>
                  </a:cubicBezTo>
                  <a:cubicBezTo>
                    <a:pt x="2812" y="264"/>
                    <a:pt x="2808" y="263"/>
                    <a:pt x="2806" y="262"/>
                  </a:cubicBezTo>
                  <a:cubicBezTo>
                    <a:pt x="2751" y="247"/>
                    <a:pt x="2706" y="243"/>
                    <a:pt x="2661" y="248"/>
                  </a:cubicBezTo>
                  <a:cubicBezTo>
                    <a:pt x="2652" y="249"/>
                    <a:pt x="2652" y="249"/>
                    <a:pt x="2652" y="249"/>
                  </a:cubicBezTo>
                  <a:cubicBezTo>
                    <a:pt x="2614" y="254"/>
                    <a:pt x="2574" y="259"/>
                    <a:pt x="2536" y="267"/>
                  </a:cubicBezTo>
                  <a:cubicBezTo>
                    <a:pt x="2484" y="277"/>
                    <a:pt x="2435" y="281"/>
                    <a:pt x="2383" y="285"/>
                  </a:cubicBezTo>
                  <a:cubicBezTo>
                    <a:pt x="2376" y="286"/>
                    <a:pt x="2368" y="286"/>
                    <a:pt x="2361" y="287"/>
                  </a:cubicBezTo>
                  <a:cubicBezTo>
                    <a:pt x="2299" y="292"/>
                    <a:pt x="2236" y="294"/>
                    <a:pt x="2162" y="294"/>
                  </a:cubicBezTo>
                  <a:cubicBezTo>
                    <a:pt x="2155" y="294"/>
                    <a:pt x="2143" y="295"/>
                    <a:pt x="2130" y="296"/>
                  </a:cubicBezTo>
                  <a:cubicBezTo>
                    <a:pt x="2071" y="301"/>
                    <a:pt x="2020" y="304"/>
                    <a:pt x="2006" y="284"/>
                  </a:cubicBezTo>
                  <a:cubicBezTo>
                    <a:pt x="2001" y="278"/>
                    <a:pt x="2001" y="278"/>
                    <a:pt x="2001" y="278"/>
                  </a:cubicBezTo>
                  <a:cubicBezTo>
                    <a:pt x="2008" y="275"/>
                    <a:pt x="2008" y="275"/>
                    <a:pt x="2008" y="275"/>
                  </a:cubicBezTo>
                  <a:cubicBezTo>
                    <a:pt x="2043" y="261"/>
                    <a:pt x="2099" y="265"/>
                    <a:pt x="2147" y="269"/>
                  </a:cubicBezTo>
                  <a:cubicBezTo>
                    <a:pt x="2168" y="270"/>
                    <a:pt x="2187" y="272"/>
                    <a:pt x="2203" y="272"/>
                  </a:cubicBezTo>
                  <a:cubicBezTo>
                    <a:pt x="2276" y="272"/>
                    <a:pt x="2343" y="263"/>
                    <a:pt x="2429" y="243"/>
                  </a:cubicBezTo>
                  <a:cubicBezTo>
                    <a:pt x="2446" y="239"/>
                    <a:pt x="2462" y="234"/>
                    <a:pt x="2479" y="229"/>
                  </a:cubicBezTo>
                  <a:cubicBezTo>
                    <a:pt x="2501" y="222"/>
                    <a:pt x="2525" y="215"/>
                    <a:pt x="2550" y="210"/>
                  </a:cubicBezTo>
                  <a:cubicBezTo>
                    <a:pt x="2567" y="207"/>
                    <a:pt x="2586" y="206"/>
                    <a:pt x="2604" y="205"/>
                  </a:cubicBezTo>
                  <a:cubicBezTo>
                    <a:pt x="2627" y="203"/>
                    <a:pt x="2651" y="201"/>
                    <a:pt x="2673" y="196"/>
                  </a:cubicBezTo>
                  <a:cubicBezTo>
                    <a:pt x="2659" y="194"/>
                    <a:pt x="2647" y="189"/>
                    <a:pt x="2634" y="184"/>
                  </a:cubicBezTo>
                  <a:cubicBezTo>
                    <a:pt x="2626" y="181"/>
                    <a:pt x="2617" y="177"/>
                    <a:pt x="2607" y="174"/>
                  </a:cubicBezTo>
                  <a:cubicBezTo>
                    <a:pt x="2580" y="166"/>
                    <a:pt x="2544" y="169"/>
                    <a:pt x="2510" y="172"/>
                  </a:cubicBezTo>
                  <a:cubicBezTo>
                    <a:pt x="2488" y="173"/>
                    <a:pt x="2468" y="175"/>
                    <a:pt x="2450" y="174"/>
                  </a:cubicBezTo>
                  <a:cubicBezTo>
                    <a:pt x="2444" y="174"/>
                    <a:pt x="2444" y="174"/>
                    <a:pt x="2444" y="174"/>
                  </a:cubicBezTo>
                  <a:cubicBezTo>
                    <a:pt x="2444" y="168"/>
                    <a:pt x="2444" y="168"/>
                    <a:pt x="2444" y="168"/>
                  </a:cubicBezTo>
                  <a:cubicBezTo>
                    <a:pt x="2444" y="167"/>
                    <a:pt x="2444" y="163"/>
                    <a:pt x="2444" y="162"/>
                  </a:cubicBezTo>
                  <a:cubicBezTo>
                    <a:pt x="2443" y="156"/>
                    <a:pt x="2443" y="156"/>
                    <a:pt x="2443" y="156"/>
                  </a:cubicBezTo>
                  <a:cubicBezTo>
                    <a:pt x="2448" y="155"/>
                    <a:pt x="2448" y="155"/>
                    <a:pt x="2448" y="155"/>
                  </a:cubicBezTo>
                  <a:cubicBezTo>
                    <a:pt x="2480" y="147"/>
                    <a:pt x="2514" y="142"/>
                    <a:pt x="2559" y="141"/>
                  </a:cubicBezTo>
                  <a:cubicBezTo>
                    <a:pt x="2562" y="141"/>
                    <a:pt x="2566" y="141"/>
                    <a:pt x="2569" y="141"/>
                  </a:cubicBezTo>
                  <a:cubicBezTo>
                    <a:pt x="2604" y="140"/>
                    <a:pt x="2668" y="139"/>
                    <a:pt x="2670" y="104"/>
                  </a:cubicBezTo>
                  <a:cubicBezTo>
                    <a:pt x="2671" y="98"/>
                    <a:pt x="2669" y="96"/>
                    <a:pt x="2667" y="95"/>
                  </a:cubicBezTo>
                  <a:cubicBezTo>
                    <a:pt x="2659" y="87"/>
                    <a:pt x="2635" y="90"/>
                    <a:pt x="2618" y="92"/>
                  </a:cubicBezTo>
                  <a:cubicBezTo>
                    <a:pt x="2610" y="93"/>
                    <a:pt x="2602" y="94"/>
                    <a:pt x="2596" y="94"/>
                  </a:cubicBezTo>
                  <a:cubicBezTo>
                    <a:pt x="2596" y="94"/>
                    <a:pt x="2596" y="94"/>
                    <a:pt x="2596" y="94"/>
                  </a:cubicBezTo>
                  <a:cubicBezTo>
                    <a:pt x="2532" y="94"/>
                    <a:pt x="2465" y="95"/>
                    <a:pt x="2402" y="100"/>
                  </a:cubicBezTo>
                  <a:cubicBezTo>
                    <a:pt x="2347" y="105"/>
                    <a:pt x="2292" y="105"/>
                    <a:pt x="2238" y="105"/>
                  </a:cubicBezTo>
                  <a:cubicBezTo>
                    <a:pt x="2231" y="105"/>
                    <a:pt x="2231" y="105"/>
                    <a:pt x="2231" y="105"/>
                  </a:cubicBezTo>
                  <a:cubicBezTo>
                    <a:pt x="2176" y="105"/>
                    <a:pt x="2123" y="109"/>
                    <a:pt x="2068" y="114"/>
                  </a:cubicBezTo>
                  <a:cubicBezTo>
                    <a:pt x="2046" y="116"/>
                    <a:pt x="2023" y="117"/>
                    <a:pt x="2000" y="119"/>
                  </a:cubicBezTo>
                  <a:cubicBezTo>
                    <a:pt x="1883" y="127"/>
                    <a:pt x="1759" y="133"/>
                    <a:pt x="1631" y="136"/>
                  </a:cubicBezTo>
                  <a:cubicBezTo>
                    <a:pt x="1585" y="138"/>
                    <a:pt x="1538" y="140"/>
                    <a:pt x="1493" y="143"/>
                  </a:cubicBezTo>
                  <a:cubicBezTo>
                    <a:pt x="1451" y="145"/>
                    <a:pt x="1409" y="148"/>
                    <a:pt x="1366" y="149"/>
                  </a:cubicBezTo>
                  <a:cubicBezTo>
                    <a:pt x="1366" y="149"/>
                    <a:pt x="1366" y="149"/>
                    <a:pt x="1367" y="150"/>
                  </a:cubicBezTo>
                  <a:cubicBezTo>
                    <a:pt x="1371" y="152"/>
                    <a:pt x="1371" y="152"/>
                    <a:pt x="1371" y="152"/>
                  </a:cubicBezTo>
                  <a:cubicBezTo>
                    <a:pt x="1370" y="157"/>
                    <a:pt x="1370" y="157"/>
                    <a:pt x="1370" y="157"/>
                  </a:cubicBezTo>
                  <a:cubicBezTo>
                    <a:pt x="1362" y="187"/>
                    <a:pt x="1309" y="182"/>
                    <a:pt x="1270" y="179"/>
                  </a:cubicBezTo>
                  <a:cubicBezTo>
                    <a:pt x="1261" y="178"/>
                    <a:pt x="1253" y="177"/>
                    <a:pt x="1247" y="177"/>
                  </a:cubicBezTo>
                  <a:cubicBezTo>
                    <a:pt x="823" y="177"/>
                    <a:pt x="823" y="177"/>
                    <a:pt x="823" y="177"/>
                  </a:cubicBezTo>
                  <a:cubicBezTo>
                    <a:pt x="796" y="177"/>
                    <a:pt x="769" y="177"/>
                    <a:pt x="743" y="178"/>
                  </a:cubicBezTo>
                  <a:cubicBezTo>
                    <a:pt x="685" y="179"/>
                    <a:pt x="626" y="180"/>
                    <a:pt x="568" y="176"/>
                  </a:cubicBezTo>
                  <a:cubicBezTo>
                    <a:pt x="560" y="176"/>
                    <a:pt x="551" y="175"/>
                    <a:pt x="542" y="175"/>
                  </a:cubicBezTo>
                  <a:cubicBezTo>
                    <a:pt x="503" y="174"/>
                    <a:pt x="450" y="172"/>
                    <a:pt x="421" y="158"/>
                  </a:cubicBezTo>
                  <a:cubicBezTo>
                    <a:pt x="416" y="156"/>
                    <a:pt x="414" y="156"/>
                    <a:pt x="413" y="156"/>
                  </a:cubicBezTo>
                  <a:cubicBezTo>
                    <a:pt x="408" y="155"/>
                    <a:pt x="407" y="154"/>
                    <a:pt x="402" y="149"/>
                  </a:cubicBezTo>
                  <a:cubicBezTo>
                    <a:pt x="395" y="140"/>
                    <a:pt x="395" y="140"/>
                    <a:pt x="395" y="140"/>
                  </a:cubicBezTo>
                  <a:cubicBezTo>
                    <a:pt x="408" y="139"/>
                    <a:pt x="408" y="139"/>
                    <a:pt x="408" y="139"/>
                  </a:cubicBezTo>
                  <a:cubicBezTo>
                    <a:pt x="452" y="132"/>
                    <a:pt x="491" y="127"/>
                    <a:pt x="533" y="118"/>
                  </a:cubicBezTo>
                  <a:cubicBezTo>
                    <a:pt x="547" y="114"/>
                    <a:pt x="562" y="114"/>
                    <a:pt x="576" y="113"/>
                  </a:cubicBezTo>
                  <a:cubicBezTo>
                    <a:pt x="590" y="112"/>
                    <a:pt x="604" y="111"/>
                    <a:pt x="617" y="109"/>
                  </a:cubicBezTo>
                  <a:cubicBezTo>
                    <a:pt x="685" y="94"/>
                    <a:pt x="747" y="87"/>
                    <a:pt x="815" y="88"/>
                  </a:cubicBezTo>
                  <a:cubicBezTo>
                    <a:pt x="893" y="88"/>
                    <a:pt x="971" y="82"/>
                    <a:pt x="1046" y="77"/>
                  </a:cubicBezTo>
                  <a:cubicBezTo>
                    <a:pt x="1120" y="72"/>
                    <a:pt x="1196" y="66"/>
                    <a:pt x="1272" y="66"/>
                  </a:cubicBezTo>
                  <a:cubicBezTo>
                    <a:pt x="1272" y="66"/>
                    <a:pt x="1272" y="66"/>
                    <a:pt x="1272" y="66"/>
                  </a:cubicBezTo>
                  <a:cubicBezTo>
                    <a:pt x="1283" y="66"/>
                    <a:pt x="1294" y="67"/>
                    <a:pt x="1305" y="67"/>
                  </a:cubicBezTo>
                  <a:cubicBezTo>
                    <a:pt x="1326" y="68"/>
                    <a:pt x="1348" y="69"/>
                    <a:pt x="1368" y="66"/>
                  </a:cubicBezTo>
                  <a:cubicBezTo>
                    <a:pt x="1385" y="64"/>
                    <a:pt x="1402" y="59"/>
                    <a:pt x="1418" y="55"/>
                  </a:cubicBezTo>
                  <a:cubicBezTo>
                    <a:pt x="1433" y="51"/>
                    <a:pt x="1448" y="46"/>
                    <a:pt x="1464" y="44"/>
                  </a:cubicBezTo>
                  <a:cubicBezTo>
                    <a:pt x="1473" y="42"/>
                    <a:pt x="1486" y="41"/>
                    <a:pt x="1500" y="40"/>
                  </a:cubicBezTo>
                  <a:cubicBezTo>
                    <a:pt x="1534" y="37"/>
                    <a:pt x="1575" y="34"/>
                    <a:pt x="1597" y="19"/>
                  </a:cubicBezTo>
                  <a:cubicBezTo>
                    <a:pt x="1560" y="13"/>
                    <a:pt x="1518" y="15"/>
                    <a:pt x="1476" y="17"/>
                  </a:cubicBezTo>
                  <a:cubicBezTo>
                    <a:pt x="1455" y="19"/>
                    <a:pt x="1435" y="20"/>
                    <a:pt x="1416" y="20"/>
                  </a:cubicBezTo>
                  <a:cubicBezTo>
                    <a:pt x="993" y="20"/>
                    <a:pt x="993" y="20"/>
                    <a:pt x="993" y="20"/>
                  </a:cubicBezTo>
                  <a:cubicBezTo>
                    <a:pt x="829" y="20"/>
                    <a:pt x="662" y="19"/>
                    <a:pt x="501" y="18"/>
                  </a:cubicBezTo>
                  <a:cubicBezTo>
                    <a:pt x="340" y="18"/>
                    <a:pt x="174" y="17"/>
                    <a:pt x="10" y="1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74" y="5"/>
                    <a:pt x="340" y="6"/>
                    <a:pt x="501" y="6"/>
                  </a:cubicBezTo>
                  <a:cubicBezTo>
                    <a:pt x="662" y="7"/>
                    <a:pt x="829" y="8"/>
                    <a:pt x="993" y="8"/>
                  </a:cubicBezTo>
                  <a:cubicBezTo>
                    <a:pt x="1416" y="8"/>
                    <a:pt x="1416" y="8"/>
                    <a:pt x="1416" y="8"/>
                  </a:cubicBezTo>
                  <a:cubicBezTo>
                    <a:pt x="1434" y="8"/>
                    <a:pt x="1454" y="7"/>
                    <a:pt x="1475" y="5"/>
                  </a:cubicBezTo>
                  <a:cubicBezTo>
                    <a:pt x="1522" y="3"/>
                    <a:pt x="1571" y="0"/>
                    <a:pt x="1611" y="9"/>
                  </a:cubicBezTo>
                  <a:cubicBezTo>
                    <a:pt x="1621" y="11"/>
                    <a:pt x="1621" y="11"/>
                    <a:pt x="1621" y="11"/>
                  </a:cubicBezTo>
                  <a:cubicBezTo>
                    <a:pt x="1615" y="19"/>
                    <a:pt x="1615" y="19"/>
                    <a:pt x="1615" y="19"/>
                  </a:cubicBezTo>
                  <a:cubicBezTo>
                    <a:pt x="1593" y="44"/>
                    <a:pt x="1542" y="48"/>
                    <a:pt x="1501" y="52"/>
                  </a:cubicBezTo>
                  <a:cubicBezTo>
                    <a:pt x="1487" y="53"/>
                    <a:pt x="1475" y="54"/>
                    <a:pt x="1466" y="55"/>
                  </a:cubicBezTo>
                  <a:cubicBezTo>
                    <a:pt x="1451" y="58"/>
                    <a:pt x="1436" y="62"/>
                    <a:pt x="1421" y="66"/>
                  </a:cubicBezTo>
                  <a:cubicBezTo>
                    <a:pt x="1405" y="71"/>
                    <a:pt x="1388" y="76"/>
                    <a:pt x="1370" y="78"/>
                  </a:cubicBezTo>
                  <a:cubicBezTo>
                    <a:pt x="1349" y="81"/>
                    <a:pt x="1326" y="80"/>
                    <a:pt x="1304" y="79"/>
                  </a:cubicBezTo>
                  <a:cubicBezTo>
                    <a:pt x="1293" y="79"/>
                    <a:pt x="1283" y="78"/>
                    <a:pt x="1272" y="78"/>
                  </a:cubicBezTo>
                  <a:cubicBezTo>
                    <a:pt x="1272" y="78"/>
                    <a:pt x="1272" y="78"/>
                    <a:pt x="1272" y="78"/>
                  </a:cubicBezTo>
                  <a:cubicBezTo>
                    <a:pt x="1197" y="78"/>
                    <a:pt x="1121" y="84"/>
                    <a:pt x="1047" y="89"/>
                  </a:cubicBezTo>
                  <a:cubicBezTo>
                    <a:pt x="971" y="94"/>
                    <a:pt x="893" y="100"/>
                    <a:pt x="815" y="100"/>
                  </a:cubicBezTo>
                  <a:cubicBezTo>
                    <a:pt x="747" y="99"/>
                    <a:pt x="687" y="106"/>
                    <a:pt x="619" y="120"/>
                  </a:cubicBezTo>
                  <a:cubicBezTo>
                    <a:pt x="605" y="123"/>
                    <a:pt x="591" y="124"/>
                    <a:pt x="577" y="125"/>
                  </a:cubicBezTo>
                  <a:cubicBezTo>
                    <a:pt x="563" y="126"/>
                    <a:pt x="549" y="126"/>
                    <a:pt x="535" y="129"/>
                  </a:cubicBezTo>
                  <a:cubicBezTo>
                    <a:pt x="498" y="137"/>
                    <a:pt x="464" y="143"/>
                    <a:pt x="427" y="148"/>
                  </a:cubicBezTo>
                  <a:cubicBezTo>
                    <a:pt x="454" y="160"/>
                    <a:pt x="505" y="162"/>
                    <a:pt x="542" y="163"/>
                  </a:cubicBezTo>
                  <a:cubicBezTo>
                    <a:pt x="552" y="163"/>
                    <a:pt x="561" y="164"/>
                    <a:pt x="568" y="164"/>
                  </a:cubicBezTo>
                  <a:cubicBezTo>
                    <a:pt x="626" y="168"/>
                    <a:pt x="685" y="167"/>
                    <a:pt x="742" y="166"/>
                  </a:cubicBezTo>
                  <a:cubicBezTo>
                    <a:pt x="769" y="165"/>
                    <a:pt x="796" y="165"/>
                    <a:pt x="823" y="165"/>
                  </a:cubicBezTo>
                  <a:cubicBezTo>
                    <a:pt x="1247" y="165"/>
                    <a:pt x="1247" y="165"/>
                    <a:pt x="1247" y="165"/>
                  </a:cubicBezTo>
                  <a:cubicBezTo>
                    <a:pt x="1253" y="165"/>
                    <a:pt x="1262" y="166"/>
                    <a:pt x="1271" y="167"/>
                  </a:cubicBezTo>
                  <a:cubicBezTo>
                    <a:pt x="1299" y="169"/>
                    <a:pt x="1345" y="173"/>
                    <a:pt x="1356" y="158"/>
                  </a:cubicBezTo>
                  <a:cubicBezTo>
                    <a:pt x="1343" y="153"/>
                    <a:pt x="1329" y="151"/>
                    <a:pt x="1317" y="150"/>
                  </a:cubicBezTo>
                  <a:cubicBezTo>
                    <a:pt x="1312" y="150"/>
                    <a:pt x="1307" y="150"/>
                    <a:pt x="1302" y="150"/>
                  </a:cubicBezTo>
                  <a:cubicBezTo>
                    <a:pt x="1302" y="138"/>
                    <a:pt x="1302" y="138"/>
                    <a:pt x="1302" y="138"/>
                  </a:cubicBezTo>
                  <a:cubicBezTo>
                    <a:pt x="1307" y="138"/>
                    <a:pt x="1312" y="138"/>
                    <a:pt x="1317" y="138"/>
                  </a:cubicBezTo>
                  <a:cubicBezTo>
                    <a:pt x="1376" y="138"/>
                    <a:pt x="1435" y="134"/>
                    <a:pt x="1492" y="131"/>
                  </a:cubicBezTo>
                  <a:cubicBezTo>
                    <a:pt x="1538" y="128"/>
                    <a:pt x="1585" y="126"/>
                    <a:pt x="1631" y="124"/>
                  </a:cubicBezTo>
                  <a:cubicBezTo>
                    <a:pt x="1758" y="121"/>
                    <a:pt x="1882" y="115"/>
                    <a:pt x="2000" y="107"/>
                  </a:cubicBezTo>
                  <a:cubicBezTo>
                    <a:pt x="2022" y="106"/>
                    <a:pt x="2045" y="104"/>
                    <a:pt x="2067" y="102"/>
                  </a:cubicBezTo>
                  <a:cubicBezTo>
                    <a:pt x="2120" y="98"/>
                    <a:pt x="2175" y="93"/>
                    <a:pt x="2231" y="93"/>
                  </a:cubicBezTo>
                  <a:cubicBezTo>
                    <a:pt x="2238" y="93"/>
                    <a:pt x="2238" y="93"/>
                    <a:pt x="2238" y="93"/>
                  </a:cubicBezTo>
                  <a:cubicBezTo>
                    <a:pt x="2292" y="93"/>
                    <a:pt x="2347" y="93"/>
                    <a:pt x="2401" y="88"/>
                  </a:cubicBezTo>
                  <a:cubicBezTo>
                    <a:pt x="2465" y="83"/>
                    <a:pt x="2532" y="82"/>
                    <a:pt x="2596" y="82"/>
                  </a:cubicBezTo>
                  <a:cubicBezTo>
                    <a:pt x="2596" y="82"/>
                    <a:pt x="2596" y="82"/>
                    <a:pt x="2596" y="82"/>
                  </a:cubicBezTo>
                  <a:cubicBezTo>
                    <a:pt x="2601" y="82"/>
                    <a:pt x="2609" y="81"/>
                    <a:pt x="2617" y="80"/>
                  </a:cubicBezTo>
                  <a:cubicBezTo>
                    <a:pt x="2639" y="78"/>
                    <a:pt x="2664" y="75"/>
                    <a:pt x="2676" y="86"/>
                  </a:cubicBezTo>
                  <a:cubicBezTo>
                    <a:pt x="2681" y="91"/>
                    <a:pt x="2683" y="97"/>
                    <a:pt x="2682" y="105"/>
                  </a:cubicBezTo>
                  <a:cubicBezTo>
                    <a:pt x="2679" y="151"/>
                    <a:pt x="2608" y="152"/>
                    <a:pt x="2570" y="153"/>
                  </a:cubicBezTo>
                  <a:cubicBezTo>
                    <a:pt x="2566" y="153"/>
                    <a:pt x="2563" y="153"/>
                    <a:pt x="2560" y="153"/>
                  </a:cubicBezTo>
                  <a:cubicBezTo>
                    <a:pt x="2525" y="154"/>
                    <a:pt x="2497" y="157"/>
                    <a:pt x="2472" y="162"/>
                  </a:cubicBezTo>
                  <a:cubicBezTo>
                    <a:pt x="2483" y="162"/>
                    <a:pt x="2496" y="161"/>
                    <a:pt x="2509" y="160"/>
                  </a:cubicBezTo>
                  <a:cubicBezTo>
                    <a:pt x="2545" y="157"/>
                    <a:pt x="2582" y="154"/>
                    <a:pt x="2611" y="163"/>
                  </a:cubicBezTo>
                  <a:cubicBezTo>
                    <a:pt x="2621" y="166"/>
                    <a:pt x="2630" y="169"/>
                    <a:pt x="2639" y="173"/>
                  </a:cubicBezTo>
                  <a:cubicBezTo>
                    <a:pt x="2659" y="181"/>
                    <a:pt x="2676" y="188"/>
                    <a:pt x="2705" y="186"/>
                  </a:cubicBezTo>
                  <a:cubicBezTo>
                    <a:pt x="2736" y="184"/>
                    <a:pt x="2736" y="184"/>
                    <a:pt x="2736" y="184"/>
                  </a:cubicBezTo>
                  <a:cubicBezTo>
                    <a:pt x="2708" y="198"/>
                    <a:pt x="2708" y="198"/>
                    <a:pt x="2708" y="198"/>
                  </a:cubicBezTo>
                  <a:cubicBezTo>
                    <a:pt x="2677" y="212"/>
                    <a:pt x="2641" y="214"/>
                    <a:pt x="2605" y="217"/>
                  </a:cubicBezTo>
                  <a:cubicBezTo>
                    <a:pt x="2586" y="218"/>
                    <a:pt x="2568" y="219"/>
                    <a:pt x="2552" y="222"/>
                  </a:cubicBezTo>
                  <a:cubicBezTo>
                    <a:pt x="2528" y="226"/>
                    <a:pt x="2504" y="233"/>
                    <a:pt x="2482" y="240"/>
                  </a:cubicBezTo>
                  <a:cubicBezTo>
                    <a:pt x="2466" y="245"/>
                    <a:pt x="2449" y="251"/>
                    <a:pt x="2431" y="255"/>
                  </a:cubicBezTo>
                  <a:cubicBezTo>
                    <a:pt x="2379" y="267"/>
                    <a:pt x="2333" y="275"/>
                    <a:pt x="2288" y="280"/>
                  </a:cubicBezTo>
                  <a:cubicBezTo>
                    <a:pt x="2313" y="278"/>
                    <a:pt x="2336" y="277"/>
                    <a:pt x="2360" y="275"/>
                  </a:cubicBezTo>
                  <a:cubicBezTo>
                    <a:pt x="2367" y="274"/>
                    <a:pt x="2375" y="274"/>
                    <a:pt x="2382" y="273"/>
                  </a:cubicBezTo>
                  <a:cubicBezTo>
                    <a:pt x="2434" y="269"/>
                    <a:pt x="2482" y="265"/>
                    <a:pt x="2534" y="255"/>
                  </a:cubicBezTo>
                  <a:cubicBezTo>
                    <a:pt x="2572" y="247"/>
                    <a:pt x="2612" y="242"/>
                    <a:pt x="2650" y="238"/>
                  </a:cubicBezTo>
                  <a:cubicBezTo>
                    <a:pt x="2659" y="236"/>
                    <a:pt x="2659" y="236"/>
                    <a:pt x="2659" y="236"/>
                  </a:cubicBezTo>
                  <a:cubicBezTo>
                    <a:pt x="2706" y="230"/>
                    <a:pt x="2752" y="235"/>
                    <a:pt x="2809" y="251"/>
                  </a:cubicBezTo>
                  <a:cubicBezTo>
                    <a:pt x="2811" y="251"/>
                    <a:pt x="2814" y="252"/>
                    <a:pt x="2818" y="253"/>
                  </a:cubicBezTo>
                  <a:cubicBezTo>
                    <a:pt x="2836" y="256"/>
                    <a:pt x="2862" y="261"/>
                    <a:pt x="2862" y="278"/>
                  </a:cubicBezTo>
                  <a:cubicBezTo>
                    <a:pt x="2861" y="285"/>
                    <a:pt x="2855" y="295"/>
                    <a:pt x="2783" y="307"/>
                  </a:cubicBezTo>
                  <a:cubicBezTo>
                    <a:pt x="2745" y="313"/>
                    <a:pt x="2703" y="318"/>
                    <a:pt x="2693" y="319"/>
                  </a:cubicBezTo>
                  <a:cubicBezTo>
                    <a:pt x="2657" y="322"/>
                    <a:pt x="2625" y="328"/>
                    <a:pt x="2591" y="335"/>
                  </a:cubicBezTo>
                  <a:cubicBezTo>
                    <a:pt x="2577" y="337"/>
                    <a:pt x="2564" y="340"/>
                    <a:pt x="2550" y="342"/>
                  </a:cubicBezTo>
                  <a:cubicBezTo>
                    <a:pt x="2533" y="345"/>
                    <a:pt x="2517" y="345"/>
                    <a:pt x="2501" y="344"/>
                  </a:cubicBezTo>
                  <a:cubicBezTo>
                    <a:pt x="2486" y="344"/>
                    <a:pt x="2471" y="344"/>
                    <a:pt x="2457" y="346"/>
                  </a:cubicBezTo>
                  <a:cubicBezTo>
                    <a:pt x="2445" y="348"/>
                    <a:pt x="2434" y="351"/>
                    <a:pt x="2422" y="355"/>
                  </a:cubicBezTo>
                  <a:cubicBezTo>
                    <a:pt x="2411" y="358"/>
                    <a:pt x="2399" y="362"/>
                    <a:pt x="2387" y="364"/>
                  </a:cubicBezTo>
                  <a:cubicBezTo>
                    <a:pt x="2329" y="373"/>
                    <a:pt x="2270" y="376"/>
                    <a:pt x="2213" y="380"/>
                  </a:cubicBezTo>
                  <a:cubicBezTo>
                    <a:pt x="2161" y="383"/>
                    <a:pt x="2107" y="387"/>
                    <a:pt x="2054" y="394"/>
                  </a:cubicBezTo>
                  <a:cubicBezTo>
                    <a:pt x="1962" y="407"/>
                    <a:pt x="1867" y="408"/>
                    <a:pt x="1775" y="409"/>
                  </a:cubicBezTo>
                  <a:cubicBezTo>
                    <a:pt x="1730" y="410"/>
                    <a:pt x="1683" y="410"/>
                    <a:pt x="1638" y="412"/>
                  </a:cubicBezTo>
                  <a:cubicBezTo>
                    <a:pt x="1630" y="413"/>
                    <a:pt x="1622" y="413"/>
                    <a:pt x="1615" y="413"/>
                  </a:cubicBezTo>
                  <a:close/>
                  <a:moveTo>
                    <a:pt x="2023" y="283"/>
                  </a:moveTo>
                  <a:cubicBezTo>
                    <a:pt x="2045" y="292"/>
                    <a:pt x="2096" y="287"/>
                    <a:pt x="2129" y="284"/>
                  </a:cubicBezTo>
                  <a:cubicBezTo>
                    <a:pt x="2143" y="283"/>
                    <a:pt x="2154" y="282"/>
                    <a:pt x="2162" y="282"/>
                  </a:cubicBezTo>
                  <a:cubicBezTo>
                    <a:pt x="2165" y="282"/>
                    <a:pt x="2167" y="282"/>
                    <a:pt x="2169" y="282"/>
                  </a:cubicBezTo>
                  <a:cubicBezTo>
                    <a:pt x="2162" y="282"/>
                    <a:pt x="2154" y="281"/>
                    <a:pt x="2146" y="281"/>
                  </a:cubicBezTo>
                  <a:cubicBezTo>
                    <a:pt x="2104" y="278"/>
                    <a:pt x="2056" y="274"/>
                    <a:pt x="2023" y="283"/>
                  </a:cubicBez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1308101" y="4991100"/>
              <a:ext cx="8067675" cy="869950"/>
            </a:xfrm>
            <a:custGeom>
              <a:avLst/>
              <a:gdLst>
                <a:gd name="T0" fmla="*/ 15 w 2549"/>
                <a:gd name="T1" fmla="*/ 204 h 275"/>
                <a:gd name="T2" fmla="*/ 303 w 2549"/>
                <a:gd name="T3" fmla="*/ 159 h 275"/>
                <a:gd name="T4" fmla="*/ 209 w 2549"/>
                <a:gd name="T5" fmla="*/ 154 h 275"/>
                <a:gd name="T6" fmla="*/ 24 w 2549"/>
                <a:gd name="T7" fmla="*/ 144 h 275"/>
                <a:gd name="T8" fmla="*/ 234 w 2549"/>
                <a:gd name="T9" fmla="*/ 78 h 275"/>
                <a:gd name="T10" fmla="*/ 499 w 2549"/>
                <a:gd name="T11" fmla="*/ 58 h 275"/>
                <a:gd name="T12" fmla="*/ 775 w 2549"/>
                <a:gd name="T13" fmla="*/ 59 h 275"/>
                <a:gd name="T14" fmla="*/ 830 w 2549"/>
                <a:gd name="T15" fmla="*/ 44 h 275"/>
                <a:gd name="T16" fmla="*/ 605 w 2549"/>
                <a:gd name="T17" fmla="*/ 36 h 275"/>
                <a:gd name="T18" fmla="*/ 44 w 2549"/>
                <a:gd name="T19" fmla="*/ 18 h 275"/>
                <a:gd name="T20" fmla="*/ 46 w 2549"/>
                <a:gd name="T21" fmla="*/ 6 h 275"/>
                <a:gd name="T22" fmla="*/ 605 w 2549"/>
                <a:gd name="T23" fmla="*/ 24 h 275"/>
                <a:gd name="T24" fmla="*/ 829 w 2549"/>
                <a:gd name="T25" fmla="*/ 32 h 275"/>
                <a:gd name="T26" fmla="*/ 920 w 2549"/>
                <a:gd name="T27" fmla="*/ 63 h 275"/>
                <a:gd name="T28" fmla="*/ 642 w 2549"/>
                <a:gd name="T29" fmla="*/ 71 h 275"/>
                <a:gd name="T30" fmla="*/ 337 w 2549"/>
                <a:gd name="T31" fmla="*/ 71 h 275"/>
                <a:gd name="T32" fmla="*/ 210 w 2549"/>
                <a:gd name="T33" fmla="*/ 92 h 275"/>
                <a:gd name="T34" fmla="*/ 209 w 2549"/>
                <a:gd name="T35" fmla="*/ 142 h 275"/>
                <a:gd name="T36" fmla="*/ 418 w 2549"/>
                <a:gd name="T37" fmla="*/ 140 h 275"/>
                <a:gd name="T38" fmla="*/ 573 w 2549"/>
                <a:gd name="T39" fmla="*/ 137 h 275"/>
                <a:gd name="T40" fmla="*/ 484 w 2549"/>
                <a:gd name="T41" fmla="*/ 153 h 275"/>
                <a:gd name="T42" fmla="*/ 304 w 2549"/>
                <a:gd name="T43" fmla="*/ 171 h 275"/>
                <a:gd name="T44" fmla="*/ 27 w 2549"/>
                <a:gd name="T45" fmla="*/ 204 h 275"/>
                <a:gd name="T46" fmla="*/ 382 w 2549"/>
                <a:gd name="T47" fmla="*/ 262 h 275"/>
                <a:gd name="T48" fmla="*/ 866 w 2549"/>
                <a:gd name="T49" fmla="*/ 237 h 275"/>
                <a:gd name="T50" fmla="*/ 1228 w 2549"/>
                <a:gd name="T51" fmla="*/ 164 h 275"/>
                <a:gd name="T52" fmla="*/ 1148 w 2549"/>
                <a:gd name="T53" fmla="*/ 164 h 275"/>
                <a:gd name="T54" fmla="*/ 937 w 2549"/>
                <a:gd name="T55" fmla="*/ 165 h 275"/>
                <a:gd name="T56" fmla="*/ 797 w 2549"/>
                <a:gd name="T57" fmla="*/ 152 h 275"/>
                <a:gd name="T58" fmla="*/ 1252 w 2549"/>
                <a:gd name="T59" fmla="*/ 93 h 275"/>
                <a:gd name="T60" fmla="*/ 1094 w 2549"/>
                <a:gd name="T61" fmla="*/ 38 h 275"/>
                <a:gd name="T62" fmla="*/ 1371 w 2549"/>
                <a:gd name="T63" fmla="*/ 84 h 275"/>
                <a:gd name="T64" fmla="*/ 1663 w 2549"/>
                <a:gd name="T65" fmla="*/ 136 h 275"/>
                <a:gd name="T66" fmla="*/ 2426 w 2549"/>
                <a:gd name="T67" fmla="*/ 136 h 275"/>
                <a:gd name="T68" fmla="*/ 2518 w 2549"/>
                <a:gd name="T69" fmla="*/ 143 h 275"/>
                <a:gd name="T70" fmla="*/ 2338 w 2549"/>
                <a:gd name="T71" fmla="*/ 163 h 275"/>
                <a:gd name="T72" fmla="*/ 2055 w 2549"/>
                <a:gd name="T73" fmla="*/ 199 h 275"/>
                <a:gd name="T74" fmla="*/ 1714 w 2549"/>
                <a:gd name="T75" fmla="*/ 229 h 275"/>
                <a:gd name="T76" fmla="*/ 1786 w 2549"/>
                <a:gd name="T77" fmla="*/ 235 h 275"/>
                <a:gd name="T78" fmla="*/ 2355 w 2549"/>
                <a:gd name="T79" fmla="*/ 219 h 275"/>
                <a:gd name="T80" fmla="*/ 2004 w 2549"/>
                <a:gd name="T81" fmla="*/ 250 h 275"/>
                <a:gd name="T82" fmla="*/ 1540 w 2549"/>
                <a:gd name="T83" fmla="*/ 232 h 275"/>
                <a:gd name="T84" fmla="*/ 1695 w 2549"/>
                <a:gd name="T85" fmla="*/ 217 h 275"/>
                <a:gd name="T86" fmla="*/ 1894 w 2549"/>
                <a:gd name="T87" fmla="*/ 195 h 275"/>
                <a:gd name="T88" fmla="*/ 2252 w 2549"/>
                <a:gd name="T89" fmla="*/ 165 h 275"/>
                <a:gd name="T90" fmla="*/ 2300 w 2549"/>
                <a:gd name="T91" fmla="*/ 148 h 275"/>
                <a:gd name="T92" fmla="*/ 1663 w 2549"/>
                <a:gd name="T93" fmla="*/ 148 h 275"/>
                <a:gd name="T94" fmla="*/ 1298 w 2549"/>
                <a:gd name="T95" fmla="*/ 71 h 275"/>
                <a:gd name="T96" fmla="*/ 1262 w 2549"/>
                <a:gd name="T97" fmla="*/ 87 h 275"/>
                <a:gd name="T98" fmla="*/ 1260 w 2549"/>
                <a:gd name="T99" fmla="*/ 111 h 275"/>
                <a:gd name="T100" fmla="*/ 937 w 2549"/>
                <a:gd name="T101" fmla="*/ 153 h 275"/>
                <a:gd name="T102" fmla="*/ 1148 w 2549"/>
                <a:gd name="T103" fmla="*/ 152 h 275"/>
                <a:gd name="T104" fmla="*/ 1245 w 2549"/>
                <a:gd name="T105" fmla="*/ 158 h 275"/>
                <a:gd name="T106" fmla="*/ 997 w 2549"/>
                <a:gd name="T107" fmla="*/ 231 h 275"/>
                <a:gd name="T108" fmla="*/ 680 w 2549"/>
                <a:gd name="T109" fmla="*/ 270 h 275"/>
                <a:gd name="T110" fmla="*/ 335 w 2549"/>
                <a:gd name="T111" fmla="*/ 274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275">
                  <a:moveTo>
                    <a:pt x="276" y="275"/>
                  </a:moveTo>
                  <a:cubicBezTo>
                    <a:pt x="211" y="275"/>
                    <a:pt x="147" y="271"/>
                    <a:pt x="86" y="251"/>
                  </a:cubicBezTo>
                  <a:cubicBezTo>
                    <a:pt x="37" y="234"/>
                    <a:pt x="15" y="220"/>
                    <a:pt x="15" y="204"/>
                  </a:cubicBezTo>
                  <a:cubicBezTo>
                    <a:pt x="15" y="192"/>
                    <a:pt x="27" y="183"/>
                    <a:pt x="52" y="174"/>
                  </a:cubicBezTo>
                  <a:cubicBezTo>
                    <a:pt x="98" y="159"/>
                    <a:pt x="152" y="160"/>
                    <a:pt x="203" y="161"/>
                  </a:cubicBezTo>
                  <a:cubicBezTo>
                    <a:pt x="238" y="162"/>
                    <a:pt x="272" y="163"/>
                    <a:pt x="303" y="159"/>
                  </a:cubicBezTo>
                  <a:cubicBezTo>
                    <a:pt x="316" y="157"/>
                    <a:pt x="329" y="156"/>
                    <a:pt x="342" y="154"/>
                  </a:cubicBezTo>
                  <a:cubicBezTo>
                    <a:pt x="314" y="154"/>
                    <a:pt x="287" y="154"/>
                    <a:pt x="259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195" y="154"/>
                    <a:pt x="180" y="154"/>
                    <a:pt x="165" y="155"/>
                  </a:cubicBezTo>
                  <a:cubicBezTo>
                    <a:pt x="120" y="156"/>
                    <a:pt x="73" y="158"/>
                    <a:pt x="32" y="146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29" y="137"/>
                    <a:pt x="29" y="137"/>
                    <a:pt x="29" y="137"/>
                  </a:cubicBezTo>
                  <a:cubicBezTo>
                    <a:pt x="58" y="92"/>
                    <a:pt x="149" y="85"/>
                    <a:pt x="209" y="80"/>
                  </a:cubicBezTo>
                  <a:cubicBezTo>
                    <a:pt x="219" y="79"/>
                    <a:pt x="227" y="79"/>
                    <a:pt x="234" y="78"/>
                  </a:cubicBezTo>
                  <a:cubicBezTo>
                    <a:pt x="250" y="76"/>
                    <a:pt x="265" y="73"/>
                    <a:pt x="279" y="69"/>
                  </a:cubicBezTo>
                  <a:cubicBezTo>
                    <a:pt x="297" y="65"/>
                    <a:pt x="316" y="60"/>
                    <a:pt x="336" y="59"/>
                  </a:cubicBezTo>
                  <a:cubicBezTo>
                    <a:pt x="391" y="57"/>
                    <a:pt x="446" y="58"/>
                    <a:pt x="499" y="58"/>
                  </a:cubicBezTo>
                  <a:cubicBezTo>
                    <a:pt x="524" y="59"/>
                    <a:pt x="550" y="59"/>
                    <a:pt x="575" y="59"/>
                  </a:cubicBezTo>
                  <a:cubicBezTo>
                    <a:pt x="642" y="59"/>
                    <a:pt x="642" y="59"/>
                    <a:pt x="642" y="59"/>
                  </a:cubicBezTo>
                  <a:cubicBezTo>
                    <a:pt x="686" y="59"/>
                    <a:pt x="731" y="59"/>
                    <a:pt x="775" y="59"/>
                  </a:cubicBezTo>
                  <a:cubicBezTo>
                    <a:pt x="785" y="59"/>
                    <a:pt x="795" y="59"/>
                    <a:pt x="805" y="59"/>
                  </a:cubicBezTo>
                  <a:cubicBezTo>
                    <a:pt x="840" y="60"/>
                    <a:pt x="876" y="61"/>
                    <a:pt x="909" y="53"/>
                  </a:cubicBezTo>
                  <a:cubicBezTo>
                    <a:pt x="896" y="42"/>
                    <a:pt x="847" y="44"/>
                    <a:pt x="830" y="44"/>
                  </a:cubicBezTo>
                  <a:cubicBezTo>
                    <a:pt x="825" y="44"/>
                    <a:pt x="821" y="44"/>
                    <a:pt x="819" y="44"/>
                  </a:cubicBezTo>
                  <a:cubicBezTo>
                    <a:pt x="784" y="44"/>
                    <a:pt x="749" y="42"/>
                    <a:pt x="715" y="40"/>
                  </a:cubicBezTo>
                  <a:cubicBezTo>
                    <a:pt x="679" y="38"/>
                    <a:pt x="642" y="36"/>
                    <a:pt x="605" y="36"/>
                  </a:cubicBezTo>
                  <a:cubicBezTo>
                    <a:pt x="563" y="36"/>
                    <a:pt x="520" y="36"/>
                    <a:pt x="477" y="36"/>
                  </a:cubicBezTo>
                  <a:cubicBezTo>
                    <a:pt x="385" y="36"/>
                    <a:pt x="290" y="36"/>
                    <a:pt x="197" y="36"/>
                  </a:cubicBezTo>
                  <a:cubicBezTo>
                    <a:pt x="151" y="37"/>
                    <a:pt x="104" y="31"/>
                    <a:pt x="44" y="18"/>
                  </a:cubicBezTo>
                  <a:cubicBezTo>
                    <a:pt x="30" y="15"/>
                    <a:pt x="15" y="12"/>
                    <a:pt x="1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32" y="3"/>
                    <a:pt x="46" y="6"/>
                  </a:cubicBezTo>
                  <a:cubicBezTo>
                    <a:pt x="105" y="19"/>
                    <a:pt x="152" y="25"/>
                    <a:pt x="197" y="24"/>
                  </a:cubicBezTo>
                  <a:cubicBezTo>
                    <a:pt x="290" y="24"/>
                    <a:pt x="385" y="24"/>
                    <a:pt x="477" y="24"/>
                  </a:cubicBezTo>
                  <a:cubicBezTo>
                    <a:pt x="520" y="24"/>
                    <a:pt x="563" y="24"/>
                    <a:pt x="605" y="24"/>
                  </a:cubicBezTo>
                  <a:cubicBezTo>
                    <a:pt x="643" y="24"/>
                    <a:pt x="680" y="26"/>
                    <a:pt x="716" y="28"/>
                  </a:cubicBezTo>
                  <a:cubicBezTo>
                    <a:pt x="750" y="30"/>
                    <a:pt x="784" y="32"/>
                    <a:pt x="819" y="32"/>
                  </a:cubicBezTo>
                  <a:cubicBezTo>
                    <a:pt x="821" y="32"/>
                    <a:pt x="825" y="32"/>
                    <a:pt x="829" y="32"/>
                  </a:cubicBezTo>
                  <a:cubicBezTo>
                    <a:pt x="873" y="31"/>
                    <a:pt x="920" y="32"/>
                    <a:pt x="924" y="56"/>
                  </a:cubicBezTo>
                  <a:cubicBezTo>
                    <a:pt x="925" y="62"/>
                    <a:pt x="925" y="62"/>
                    <a:pt x="925" y="62"/>
                  </a:cubicBezTo>
                  <a:cubicBezTo>
                    <a:pt x="920" y="63"/>
                    <a:pt x="920" y="63"/>
                    <a:pt x="920" y="63"/>
                  </a:cubicBezTo>
                  <a:cubicBezTo>
                    <a:pt x="882" y="73"/>
                    <a:pt x="843" y="72"/>
                    <a:pt x="805" y="71"/>
                  </a:cubicBezTo>
                  <a:cubicBezTo>
                    <a:pt x="795" y="71"/>
                    <a:pt x="785" y="71"/>
                    <a:pt x="775" y="71"/>
                  </a:cubicBezTo>
                  <a:cubicBezTo>
                    <a:pt x="731" y="71"/>
                    <a:pt x="686" y="71"/>
                    <a:pt x="642" y="71"/>
                  </a:cubicBezTo>
                  <a:cubicBezTo>
                    <a:pt x="575" y="71"/>
                    <a:pt x="575" y="71"/>
                    <a:pt x="575" y="71"/>
                  </a:cubicBezTo>
                  <a:cubicBezTo>
                    <a:pt x="550" y="71"/>
                    <a:pt x="524" y="71"/>
                    <a:pt x="499" y="70"/>
                  </a:cubicBezTo>
                  <a:cubicBezTo>
                    <a:pt x="446" y="70"/>
                    <a:pt x="391" y="69"/>
                    <a:pt x="337" y="71"/>
                  </a:cubicBezTo>
                  <a:cubicBezTo>
                    <a:pt x="317" y="72"/>
                    <a:pt x="300" y="76"/>
                    <a:pt x="282" y="81"/>
                  </a:cubicBezTo>
                  <a:cubicBezTo>
                    <a:pt x="267" y="85"/>
                    <a:pt x="252" y="88"/>
                    <a:pt x="236" y="90"/>
                  </a:cubicBezTo>
                  <a:cubicBezTo>
                    <a:pt x="228" y="91"/>
                    <a:pt x="220" y="91"/>
                    <a:pt x="210" y="92"/>
                  </a:cubicBezTo>
                  <a:cubicBezTo>
                    <a:pt x="159" y="96"/>
                    <a:pt x="75" y="102"/>
                    <a:pt x="44" y="137"/>
                  </a:cubicBezTo>
                  <a:cubicBezTo>
                    <a:pt x="81" y="146"/>
                    <a:pt x="124" y="144"/>
                    <a:pt x="164" y="143"/>
                  </a:cubicBezTo>
                  <a:cubicBezTo>
                    <a:pt x="180" y="142"/>
                    <a:pt x="194" y="142"/>
                    <a:pt x="20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94" y="142"/>
                    <a:pt x="330" y="142"/>
                    <a:pt x="365" y="142"/>
                  </a:cubicBezTo>
                  <a:cubicBezTo>
                    <a:pt x="383" y="142"/>
                    <a:pt x="401" y="141"/>
                    <a:pt x="418" y="140"/>
                  </a:cubicBezTo>
                  <a:cubicBezTo>
                    <a:pt x="424" y="140"/>
                    <a:pt x="431" y="139"/>
                    <a:pt x="437" y="139"/>
                  </a:cubicBezTo>
                  <a:cubicBezTo>
                    <a:pt x="441" y="139"/>
                    <a:pt x="446" y="139"/>
                    <a:pt x="451" y="139"/>
                  </a:cubicBezTo>
                  <a:cubicBezTo>
                    <a:pt x="492" y="135"/>
                    <a:pt x="534" y="133"/>
                    <a:pt x="573" y="137"/>
                  </a:cubicBezTo>
                  <a:cubicBezTo>
                    <a:pt x="600" y="140"/>
                    <a:pt x="600" y="140"/>
                    <a:pt x="600" y="140"/>
                  </a:cubicBezTo>
                  <a:cubicBezTo>
                    <a:pt x="574" y="149"/>
                    <a:pt x="574" y="149"/>
                    <a:pt x="574" y="149"/>
                  </a:cubicBezTo>
                  <a:cubicBezTo>
                    <a:pt x="548" y="158"/>
                    <a:pt x="516" y="155"/>
                    <a:pt x="484" y="153"/>
                  </a:cubicBezTo>
                  <a:cubicBezTo>
                    <a:pt x="473" y="152"/>
                    <a:pt x="462" y="151"/>
                    <a:pt x="451" y="151"/>
                  </a:cubicBezTo>
                  <a:cubicBezTo>
                    <a:pt x="421" y="154"/>
                    <a:pt x="390" y="159"/>
                    <a:pt x="360" y="163"/>
                  </a:cubicBezTo>
                  <a:cubicBezTo>
                    <a:pt x="341" y="166"/>
                    <a:pt x="322" y="169"/>
                    <a:pt x="304" y="171"/>
                  </a:cubicBezTo>
                  <a:cubicBezTo>
                    <a:pt x="272" y="175"/>
                    <a:pt x="237" y="174"/>
                    <a:pt x="203" y="173"/>
                  </a:cubicBezTo>
                  <a:cubicBezTo>
                    <a:pt x="152" y="172"/>
                    <a:pt x="100" y="171"/>
                    <a:pt x="56" y="186"/>
                  </a:cubicBezTo>
                  <a:cubicBezTo>
                    <a:pt x="30" y="194"/>
                    <a:pt x="27" y="202"/>
                    <a:pt x="27" y="204"/>
                  </a:cubicBezTo>
                  <a:cubicBezTo>
                    <a:pt x="27" y="209"/>
                    <a:pt x="36" y="221"/>
                    <a:pt x="90" y="239"/>
                  </a:cubicBezTo>
                  <a:cubicBezTo>
                    <a:pt x="167" y="266"/>
                    <a:pt x="252" y="264"/>
                    <a:pt x="335" y="262"/>
                  </a:cubicBezTo>
                  <a:cubicBezTo>
                    <a:pt x="350" y="262"/>
                    <a:pt x="367" y="262"/>
                    <a:pt x="382" y="262"/>
                  </a:cubicBezTo>
                  <a:cubicBezTo>
                    <a:pt x="400" y="262"/>
                    <a:pt x="418" y="262"/>
                    <a:pt x="437" y="262"/>
                  </a:cubicBezTo>
                  <a:cubicBezTo>
                    <a:pt x="516" y="261"/>
                    <a:pt x="599" y="261"/>
                    <a:pt x="680" y="258"/>
                  </a:cubicBezTo>
                  <a:cubicBezTo>
                    <a:pt x="743" y="256"/>
                    <a:pt x="803" y="247"/>
                    <a:pt x="866" y="237"/>
                  </a:cubicBezTo>
                  <a:cubicBezTo>
                    <a:pt x="887" y="234"/>
                    <a:pt x="908" y="230"/>
                    <a:pt x="930" y="227"/>
                  </a:cubicBezTo>
                  <a:cubicBezTo>
                    <a:pt x="951" y="224"/>
                    <a:pt x="974" y="222"/>
                    <a:pt x="995" y="220"/>
                  </a:cubicBezTo>
                  <a:cubicBezTo>
                    <a:pt x="1076" y="210"/>
                    <a:pt x="1159" y="201"/>
                    <a:pt x="1228" y="164"/>
                  </a:cubicBezTo>
                  <a:cubicBezTo>
                    <a:pt x="1213" y="160"/>
                    <a:pt x="1190" y="161"/>
                    <a:pt x="1172" y="163"/>
                  </a:cubicBezTo>
                  <a:cubicBezTo>
                    <a:pt x="1163" y="164"/>
                    <a:pt x="1155" y="164"/>
                    <a:pt x="1148" y="164"/>
                  </a:cubicBezTo>
                  <a:cubicBezTo>
                    <a:pt x="1148" y="164"/>
                    <a:pt x="1148" y="164"/>
                    <a:pt x="1148" y="164"/>
                  </a:cubicBezTo>
                  <a:cubicBezTo>
                    <a:pt x="1050" y="164"/>
                    <a:pt x="1050" y="164"/>
                    <a:pt x="1050" y="164"/>
                  </a:cubicBezTo>
                  <a:cubicBezTo>
                    <a:pt x="1001" y="164"/>
                    <a:pt x="1001" y="164"/>
                    <a:pt x="1001" y="164"/>
                  </a:cubicBezTo>
                  <a:cubicBezTo>
                    <a:pt x="980" y="164"/>
                    <a:pt x="958" y="165"/>
                    <a:pt x="937" y="165"/>
                  </a:cubicBezTo>
                  <a:cubicBezTo>
                    <a:pt x="891" y="166"/>
                    <a:pt x="844" y="167"/>
                    <a:pt x="798" y="164"/>
                  </a:cubicBezTo>
                  <a:cubicBezTo>
                    <a:pt x="752" y="161"/>
                    <a:pt x="752" y="161"/>
                    <a:pt x="752" y="161"/>
                  </a:cubicBezTo>
                  <a:cubicBezTo>
                    <a:pt x="797" y="152"/>
                    <a:pt x="797" y="152"/>
                    <a:pt x="797" y="152"/>
                  </a:cubicBezTo>
                  <a:cubicBezTo>
                    <a:pt x="871" y="137"/>
                    <a:pt x="947" y="132"/>
                    <a:pt x="1021" y="127"/>
                  </a:cubicBezTo>
                  <a:cubicBezTo>
                    <a:pt x="1098" y="121"/>
                    <a:pt x="1177" y="116"/>
                    <a:pt x="1254" y="100"/>
                  </a:cubicBezTo>
                  <a:cubicBezTo>
                    <a:pt x="1254" y="97"/>
                    <a:pt x="1253" y="95"/>
                    <a:pt x="1252" y="93"/>
                  </a:cubicBezTo>
                  <a:cubicBezTo>
                    <a:pt x="1241" y="76"/>
                    <a:pt x="1193" y="66"/>
                    <a:pt x="1157" y="58"/>
                  </a:cubicBezTo>
                  <a:cubicBezTo>
                    <a:pt x="1136" y="54"/>
                    <a:pt x="1119" y="51"/>
                    <a:pt x="1110" y="46"/>
                  </a:cubicBezTo>
                  <a:cubicBezTo>
                    <a:pt x="1094" y="38"/>
                    <a:pt x="1094" y="38"/>
                    <a:pt x="1094" y="38"/>
                  </a:cubicBezTo>
                  <a:cubicBezTo>
                    <a:pt x="1112" y="35"/>
                    <a:pt x="1112" y="35"/>
                    <a:pt x="1112" y="35"/>
                  </a:cubicBezTo>
                  <a:cubicBezTo>
                    <a:pt x="1181" y="24"/>
                    <a:pt x="1237" y="39"/>
                    <a:pt x="1302" y="60"/>
                  </a:cubicBezTo>
                  <a:cubicBezTo>
                    <a:pt x="1325" y="67"/>
                    <a:pt x="1348" y="76"/>
                    <a:pt x="1371" y="84"/>
                  </a:cubicBezTo>
                  <a:cubicBezTo>
                    <a:pt x="1395" y="93"/>
                    <a:pt x="1420" y="103"/>
                    <a:pt x="1445" y="111"/>
                  </a:cubicBezTo>
                  <a:cubicBezTo>
                    <a:pt x="1514" y="132"/>
                    <a:pt x="1579" y="136"/>
                    <a:pt x="1663" y="136"/>
                  </a:cubicBezTo>
                  <a:cubicBezTo>
                    <a:pt x="1663" y="136"/>
                    <a:pt x="1663" y="136"/>
                    <a:pt x="1663" y="136"/>
                  </a:cubicBezTo>
                  <a:cubicBezTo>
                    <a:pt x="1790" y="136"/>
                    <a:pt x="1918" y="136"/>
                    <a:pt x="2046" y="136"/>
                  </a:cubicBezTo>
                  <a:cubicBezTo>
                    <a:pt x="2300" y="136"/>
                    <a:pt x="2300" y="136"/>
                    <a:pt x="2300" y="136"/>
                  </a:cubicBezTo>
                  <a:cubicBezTo>
                    <a:pt x="2426" y="136"/>
                    <a:pt x="2426" y="136"/>
                    <a:pt x="2426" y="136"/>
                  </a:cubicBezTo>
                  <a:cubicBezTo>
                    <a:pt x="2456" y="132"/>
                    <a:pt x="2487" y="130"/>
                    <a:pt x="2516" y="131"/>
                  </a:cubicBezTo>
                  <a:cubicBezTo>
                    <a:pt x="2549" y="133"/>
                    <a:pt x="2549" y="133"/>
                    <a:pt x="2549" y="133"/>
                  </a:cubicBezTo>
                  <a:cubicBezTo>
                    <a:pt x="2518" y="143"/>
                    <a:pt x="2518" y="143"/>
                    <a:pt x="2518" y="143"/>
                  </a:cubicBezTo>
                  <a:cubicBezTo>
                    <a:pt x="2496" y="150"/>
                    <a:pt x="2471" y="149"/>
                    <a:pt x="2446" y="149"/>
                  </a:cubicBezTo>
                  <a:cubicBezTo>
                    <a:pt x="2439" y="149"/>
                    <a:pt x="2433" y="148"/>
                    <a:pt x="2426" y="148"/>
                  </a:cubicBezTo>
                  <a:cubicBezTo>
                    <a:pt x="2397" y="152"/>
                    <a:pt x="2367" y="158"/>
                    <a:pt x="2338" y="163"/>
                  </a:cubicBezTo>
                  <a:cubicBezTo>
                    <a:pt x="2309" y="168"/>
                    <a:pt x="2281" y="173"/>
                    <a:pt x="2254" y="177"/>
                  </a:cubicBezTo>
                  <a:cubicBezTo>
                    <a:pt x="2235" y="179"/>
                    <a:pt x="2216" y="182"/>
                    <a:pt x="2198" y="185"/>
                  </a:cubicBezTo>
                  <a:cubicBezTo>
                    <a:pt x="2152" y="192"/>
                    <a:pt x="2104" y="199"/>
                    <a:pt x="2055" y="199"/>
                  </a:cubicBezTo>
                  <a:cubicBezTo>
                    <a:pt x="1996" y="200"/>
                    <a:pt x="1948" y="200"/>
                    <a:pt x="1896" y="206"/>
                  </a:cubicBezTo>
                  <a:cubicBezTo>
                    <a:pt x="1874" y="209"/>
                    <a:pt x="1853" y="212"/>
                    <a:pt x="1832" y="216"/>
                  </a:cubicBezTo>
                  <a:cubicBezTo>
                    <a:pt x="1794" y="222"/>
                    <a:pt x="1754" y="228"/>
                    <a:pt x="1714" y="229"/>
                  </a:cubicBezTo>
                  <a:cubicBezTo>
                    <a:pt x="1708" y="229"/>
                    <a:pt x="1701" y="229"/>
                    <a:pt x="1695" y="229"/>
                  </a:cubicBezTo>
                  <a:cubicBezTo>
                    <a:pt x="1667" y="228"/>
                    <a:pt x="1641" y="228"/>
                    <a:pt x="1614" y="232"/>
                  </a:cubicBezTo>
                  <a:cubicBezTo>
                    <a:pt x="1672" y="233"/>
                    <a:pt x="1730" y="234"/>
                    <a:pt x="1786" y="235"/>
                  </a:cubicBezTo>
                  <a:cubicBezTo>
                    <a:pt x="1858" y="236"/>
                    <a:pt x="1931" y="238"/>
                    <a:pt x="2004" y="238"/>
                  </a:cubicBezTo>
                  <a:cubicBezTo>
                    <a:pt x="2087" y="238"/>
                    <a:pt x="2172" y="232"/>
                    <a:pt x="2254" y="226"/>
                  </a:cubicBezTo>
                  <a:cubicBezTo>
                    <a:pt x="2287" y="223"/>
                    <a:pt x="2321" y="221"/>
                    <a:pt x="2355" y="219"/>
                  </a:cubicBezTo>
                  <a:cubicBezTo>
                    <a:pt x="2355" y="231"/>
                    <a:pt x="2355" y="231"/>
                    <a:pt x="2355" y="231"/>
                  </a:cubicBezTo>
                  <a:cubicBezTo>
                    <a:pt x="2322" y="233"/>
                    <a:pt x="2288" y="235"/>
                    <a:pt x="2254" y="238"/>
                  </a:cubicBezTo>
                  <a:cubicBezTo>
                    <a:pt x="2172" y="244"/>
                    <a:pt x="2087" y="250"/>
                    <a:pt x="2004" y="250"/>
                  </a:cubicBezTo>
                  <a:cubicBezTo>
                    <a:pt x="1931" y="250"/>
                    <a:pt x="1857" y="248"/>
                    <a:pt x="1786" y="247"/>
                  </a:cubicBezTo>
                  <a:cubicBezTo>
                    <a:pt x="1705" y="245"/>
                    <a:pt x="1622" y="244"/>
                    <a:pt x="1540" y="244"/>
                  </a:cubicBezTo>
                  <a:cubicBezTo>
                    <a:pt x="1540" y="232"/>
                    <a:pt x="1540" y="232"/>
                    <a:pt x="1540" y="232"/>
                  </a:cubicBezTo>
                  <a:cubicBezTo>
                    <a:pt x="1557" y="232"/>
                    <a:pt x="1574" y="228"/>
                    <a:pt x="1592" y="224"/>
                  </a:cubicBezTo>
                  <a:cubicBezTo>
                    <a:pt x="1594" y="224"/>
                    <a:pt x="1594" y="224"/>
                    <a:pt x="1594" y="224"/>
                  </a:cubicBezTo>
                  <a:cubicBezTo>
                    <a:pt x="1629" y="216"/>
                    <a:pt x="1661" y="216"/>
                    <a:pt x="1695" y="217"/>
                  </a:cubicBezTo>
                  <a:cubicBezTo>
                    <a:pt x="1701" y="217"/>
                    <a:pt x="1708" y="217"/>
                    <a:pt x="1714" y="217"/>
                  </a:cubicBezTo>
                  <a:cubicBezTo>
                    <a:pt x="1753" y="216"/>
                    <a:pt x="1792" y="210"/>
                    <a:pt x="1830" y="204"/>
                  </a:cubicBezTo>
                  <a:cubicBezTo>
                    <a:pt x="1851" y="200"/>
                    <a:pt x="1873" y="197"/>
                    <a:pt x="1894" y="195"/>
                  </a:cubicBezTo>
                  <a:cubicBezTo>
                    <a:pt x="1947" y="188"/>
                    <a:pt x="1996" y="188"/>
                    <a:pt x="2055" y="187"/>
                  </a:cubicBezTo>
                  <a:cubicBezTo>
                    <a:pt x="2103" y="187"/>
                    <a:pt x="2148" y="180"/>
                    <a:pt x="2196" y="173"/>
                  </a:cubicBezTo>
                  <a:cubicBezTo>
                    <a:pt x="2214" y="170"/>
                    <a:pt x="2233" y="167"/>
                    <a:pt x="2252" y="165"/>
                  </a:cubicBezTo>
                  <a:cubicBezTo>
                    <a:pt x="2279" y="161"/>
                    <a:pt x="2307" y="156"/>
                    <a:pt x="2336" y="151"/>
                  </a:cubicBezTo>
                  <a:cubicBezTo>
                    <a:pt x="2341" y="150"/>
                    <a:pt x="2346" y="149"/>
                    <a:pt x="2351" y="148"/>
                  </a:cubicBezTo>
                  <a:cubicBezTo>
                    <a:pt x="2300" y="148"/>
                    <a:pt x="2300" y="148"/>
                    <a:pt x="2300" y="148"/>
                  </a:cubicBezTo>
                  <a:cubicBezTo>
                    <a:pt x="2046" y="148"/>
                    <a:pt x="2046" y="148"/>
                    <a:pt x="2046" y="148"/>
                  </a:cubicBezTo>
                  <a:cubicBezTo>
                    <a:pt x="1918" y="148"/>
                    <a:pt x="1790" y="148"/>
                    <a:pt x="1663" y="148"/>
                  </a:cubicBezTo>
                  <a:cubicBezTo>
                    <a:pt x="1663" y="148"/>
                    <a:pt x="1663" y="148"/>
                    <a:pt x="1663" y="148"/>
                  </a:cubicBezTo>
                  <a:cubicBezTo>
                    <a:pt x="1578" y="148"/>
                    <a:pt x="1512" y="144"/>
                    <a:pt x="1442" y="122"/>
                  </a:cubicBezTo>
                  <a:cubicBezTo>
                    <a:pt x="1417" y="114"/>
                    <a:pt x="1391" y="105"/>
                    <a:pt x="1367" y="96"/>
                  </a:cubicBezTo>
                  <a:cubicBezTo>
                    <a:pt x="1344" y="87"/>
                    <a:pt x="1321" y="79"/>
                    <a:pt x="1298" y="71"/>
                  </a:cubicBezTo>
                  <a:cubicBezTo>
                    <a:pt x="1245" y="54"/>
                    <a:pt x="1198" y="41"/>
                    <a:pt x="1145" y="44"/>
                  </a:cubicBezTo>
                  <a:cubicBezTo>
                    <a:pt x="1149" y="45"/>
                    <a:pt x="1155" y="46"/>
                    <a:pt x="1160" y="47"/>
                  </a:cubicBezTo>
                  <a:cubicBezTo>
                    <a:pt x="1201" y="55"/>
                    <a:pt x="1249" y="65"/>
                    <a:pt x="1262" y="87"/>
                  </a:cubicBezTo>
                  <a:cubicBezTo>
                    <a:pt x="1266" y="93"/>
                    <a:pt x="1267" y="99"/>
                    <a:pt x="1265" y="106"/>
                  </a:cubicBezTo>
                  <a:cubicBezTo>
                    <a:pt x="1264" y="110"/>
                    <a:pt x="1264" y="110"/>
                    <a:pt x="1264" y="110"/>
                  </a:cubicBezTo>
                  <a:cubicBezTo>
                    <a:pt x="1260" y="111"/>
                    <a:pt x="1260" y="111"/>
                    <a:pt x="1260" y="111"/>
                  </a:cubicBezTo>
                  <a:cubicBezTo>
                    <a:pt x="1182" y="128"/>
                    <a:pt x="1100" y="133"/>
                    <a:pt x="1022" y="139"/>
                  </a:cubicBezTo>
                  <a:cubicBezTo>
                    <a:pt x="968" y="142"/>
                    <a:pt x="913" y="146"/>
                    <a:pt x="859" y="154"/>
                  </a:cubicBezTo>
                  <a:cubicBezTo>
                    <a:pt x="885" y="154"/>
                    <a:pt x="911" y="153"/>
                    <a:pt x="937" y="153"/>
                  </a:cubicBezTo>
                  <a:cubicBezTo>
                    <a:pt x="958" y="153"/>
                    <a:pt x="979" y="152"/>
                    <a:pt x="1001" y="152"/>
                  </a:cubicBezTo>
                  <a:cubicBezTo>
                    <a:pt x="1050" y="152"/>
                    <a:pt x="1050" y="152"/>
                    <a:pt x="1050" y="152"/>
                  </a:cubicBezTo>
                  <a:cubicBezTo>
                    <a:pt x="1148" y="152"/>
                    <a:pt x="1148" y="152"/>
                    <a:pt x="1148" y="152"/>
                  </a:cubicBezTo>
                  <a:cubicBezTo>
                    <a:pt x="1148" y="152"/>
                    <a:pt x="1148" y="152"/>
                    <a:pt x="1148" y="152"/>
                  </a:cubicBezTo>
                  <a:cubicBezTo>
                    <a:pt x="1154" y="152"/>
                    <a:pt x="1162" y="152"/>
                    <a:pt x="1171" y="151"/>
                  </a:cubicBezTo>
                  <a:cubicBezTo>
                    <a:pt x="1196" y="149"/>
                    <a:pt x="1228" y="146"/>
                    <a:pt x="1245" y="158"/>
                  </a:cubicBezTo>
                  <a:cubicBezTo>
                    <a:pt x="1252" y="163"/>
                    <a:pt x="1252" y="163"/>
                    <a:pt x="1252" y="163"/>
                  </a:cubicBezTo>
                  <a:cubicBezTo>
                    <a:pt x="1244" y="168"/>
                    <a:pt x="1244" y="168"/>
                    <a:pt x="1244" y="168"/>
                  </a:cubicBezTo>
                  <a:cubicBezTo>
                    <a:pt x="1171" y="212"/>
                    <a:pt x="1083" y="222"/>
                    <a:pt x="997" y="231"/>
                  </a:cubicBezTo>
                  <a:cubicBezTo>
                    <a:pt x="975" y="234"/>
                    <a:pt x="953" y="236"/>
                    <a:pt x="932" y="239"/>
                  </a:cubicBezTo>
                  <a:cubicBezTo>
                    <a:pt x="910" y="242"/>
                    <a:pt x="889" y="246"/>
                    <a:pt x="868" y="249"/>
                  </a:cubicBezTo>
                  <a:cubicBezTo>
                    <a:pt x="807" y="258"/>
                    <a:pt x="744" y="268"/>
                    <a:pt x="680" y="270"/>
                  </a:cubicBezTo>
                  <a:cubicBezTo>
                    <a:pt x="599" y="273"/>
                    <a:pt x="517" y="273"/>
                    <a:pt x="437" y="274"/>
                  </a:cubicBezTo>
                  <a:cubicBezTo>
                    <a:pt x="418" y="274"/>
                    <a:pt x="400" y="274"/>
                    <a:pt x="382" y="274"/>
                  </a:cubicBezTo>
                  <a:cubicBezTo>
                    <a:pt x="367" y="274"/>
                    <a:pt x="351" y="274"/>
                    <a:pt x="335" y="274"/>
                  </a:cubicBezTo>
                  <a:cubicBezTo>
                    <a:pt x="315" y="275"/>
                    <a:pt x="296" y="275"/>
                    <a:pt x="276" y="275"/>
                  </a:cubicBez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1943101" y="1144588"/>
              <a:ext cx="19050" cy="57150"/>
            </a:xfrm>
            <a:custGeom>
              <a:avLst/>
              <a:gdLst>
                <a:gd name="T0" fmla="*/ 6 w 6"/>
                <a:gd name="T1" fmla="*/ 0 h 18"/>
                <a:gd name="T2" fmla="*/ 4 w 6"/>
                <a:gd name="T3" fmla="*/ 0 h 18"/>
                <a:gd name="T4" fmla="*/ 0 w 6"/>
                <a:gd name="T5" fmla="*/ 18 h 18"/>
                <a:gd name="T6" fmla="*/ 6 w 6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8">
                  <a:moveTo>
                    <a:pt x="6" y="0"/>
                  </a:moveTo>
                  <a:cubicBezTo>
                    <a:pt x="5" y="0"/>
                    <a:pt x="5" y="0"/>
                    <a:pt x="4" y="0"/>
                  </a:cubicBezTo>
                  <a:cubicBezTo>
                    <a:pt x="3" y="6"/>
                    <a:pt x="0" y="12"/>
                    <a:pt x="0" y="1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1811118" y="1295400"/>
            <a:ext cx="8363280" cy="59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400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When to Stay and </a:t>
            </a:r>
          </a:p>
          <a:p>
            <a:pPr algn="ctr">
              <a:lnSpc>
                <a:spcPct val="90000"/>
              </a:lnSpc>
            </a:pPr>
            <a:r>
              <a:rPr lang="en-US" altLang="en-US" sz="400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When to Go:</a:t>
            </a:r>
            <a:br>
              <a:rPr lang="en-US" altLang="en-US" sz="400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</a:br>
            <a:r>
              <a:rPr lang="en-US" altLang="en-US" sz="400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Navigating Your Career Advancement Strategy</a:t>
            </a:r>
          </a:p>
          <a:p>
            <a:pPr algn="ctr">
              <a:lnSpc>
                <a:spcPct val="90000"/>
              </a:lnSpc>
            </a:pPr>
            <a:endParaRPr lang="en-US" sz="4000" b="1" kern="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600" b="1" kern="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Phyllis Harris, Walmart</a:t>
            </a:r>
          </a:p>
          <a:p>
            <a:pPr>
              <a:lnSpc>
                <a:spcPct val="90000"/>
              </a:lnSpc>
            </a:pPr>
            <a:r>
              <a:rPr lang="en-US" sz="3600" b="1" kern="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Karen </a:t>
            </a:r>
            <a:r>
              <a:rPr lang="en-US" sz="3600" b="1" kern="0" dirty="0" err="1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Ressmeyer</a:t>
            </a:r>
            <a:r>
              <a:rPr lang="en-US" sz="3600" b="1" kern="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, Amazon</a:t>
            </a:r>
          </a:p>
          <a:p>
            <a:pPr>
              <a:lnSpc>
                <a:spcPct val="90000"/>
              </a:lnSpc>
            </a:pPr>
            <a:r>
              <a:rPr lang="en-US" sz="3600" b="1" kern="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Adriana Reyes-Villanueva, </a:t>
            </a:r>
            <a:r>
              <a:rPr lang="en-US" sz="3600" b="1" kern="0" dirty="0" err="1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Pepsico</a:t>
            </a:r>
            <a:endParaRPr lang="en-US" sz="3600" b="1" kern="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600" b="1" kern="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Bari Williams, </a:t>
            </a:r>
            <a:r>
              <a:rPr lang="en-US" sz="3600" b="1" kern="0" dirty="0" err="1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Stubhub</a:t>
            </a:r>
            <a:endParaRPr lang="en-US" sz="3600" b="1" kern="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4000" b="1" kern="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b="1" kern="0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> 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0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28543" y="367883"/>
            <a:ext cx="8731737" cy="3232339"/>
            <a:chOff x="1456092" y="434786"/>
            <a:chExt cx="8731737" cy="3232339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51479" y="2615988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6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8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5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8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6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6929792" y="2684250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9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8 w 712"/>
                <a:gd name="T19" fmla="*/ 117 h 310"/>
                <a:gd name="T20" fmla="*/ 132 w 712"/>
                <a:gd name="T21" fmla="*/ 116 h 310"/>
                <a:gd name="T22" fmla="*/ 0 w 712"/>
                <a:gd name="T23" fmla="*/ 247 h 310"/>
                <a:gd name="T24" fmla="*/ 16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10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9" y="0"/>
                  </a:cubicBezTo>
                  <a:cubicBezTo>
                    <a:pt x="363" y="0"/>
                    <a:pt x="332" y="17"/>
                    <a:pt x="312" y="43"/>
                  </a:cubicBezTo>
                  <a:cubicBezTo>
                    <a:pt x="301" y="39"/>
                    <a:pt x="289" y="37"/>
                    <a:pt x="276" y="37"/>
                  </a:cubicBezTo>
                  <a:cubicBezTo>
                    <a:pt x="239" y="37"/>
                    <a:pt x="207" y="56"/>
                    <a:pt x="187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2" y="116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7"/>
                  </a:cubicBezTo>
                  <a:cubicBezTo>
                    <a:pt x="0" y="270"/>
                    <a:pt x="6" y="292"/>
                    <a:pt x="16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5645504" y="26731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6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9"/>
                    <a:pt x="713" y="285"/>
                    <a:pt x="713" y="270"/>
                  </a:cubicBezTo>
                  <a:cubicBezTo>
                    <a:pt x="713" y="220"/>
                    <a:pt x="678" y="178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8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6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6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307492" y="24318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4"/>
                    <a:pt x="713" y="270"/>
                  </a:cubicBezTo>
                  <a:cubicBezTo>
                    <a:pt x="713" y="219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3" y="116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924654" y="2652500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5"/>
                    <a:pt x="713" y="270"/>
                  </a:cubicBezTo>
                  <a:cubicBezTo>
                    <a:pt x="713" y="220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456092" y="2608050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5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7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7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5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8317267" y="2852525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8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7 w 712"/>
                <a:gd name="T19" fmla="*/ 117 h 310"/>
                <a:gd name="T20" fmla="*/ 131 w 712"/>
                <a:gd name="T21" fmla="*/ 116 h 310"/>
                <a:gd name="T22" fmla="*/ 0 w 712"/>
                <a:gd name="T23" fmla="*/ 248 h 310"/>
                <a:gd name="T24" fmla="*/ 15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09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79" y="69"/>
                    <a:pt x="524" y="69"/>
                  </a:cubicBezTo>
                  <a:cubicBezTo>
                    <a:pt x="515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1" y="17"/>
                    <a:pt x="312" y="43"/>
                  </a:cubicBezTo>
                  <a:cubicBezTo>
                    <a:pt x="301" y="39"/>
                    <a:pt x="288" y="37"/>
                    <a:pt x="276" y="37"/>
                  </a:cubicBezTo>
                  <a:cubicBezTo>
                    <a:pt x="239" y="37"/>
                    <a:pt x="206" y="56"/>
                    <a:pt x="187" y="85"/>
                  </a:cubicBezTo>
                  <a:cubicBezTo>
                    <a:pt x="171" y="92"/>
                    <a:pt x="158" y="103"/>
                    <a:pt x="147" y="117"/>
                  </a:cubicBezTo>
                  <a:cubicBezTo>
                    <a:pt x="142" y="116"/>
                    <a:pt x="137" y="116"/>
                    <a:pt x="131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0"/>
                    <a:pt x="5" y="292"/>
                    <a:pt x="15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718028" y="599886"/>
              <a:ext cx="1348139" cy="725677"/>
            </a:xfrm>
            <a:custGeom>
              <a:avLst/>
              <a:gdLst>
                <a:gd name="T0" fmla="*/ 467 w 513"/>
                <a:gd name="T1" fmla="*/ 130 h 276"/>
                <a:gd name="T2" fmla="*/ 445 w 513"/>
                <a:gd name="T3" fmla="*/ 135 h 276"/>
                <a:gd name="T4" fmla="*/ 445 w 513"/>
                <a:gd name="T5" fmla="*/ 132 h 276"/>
                <a:gd name="T6" fmla="*/ 371 w 513"/>
                <a:gd name="T7" fmla="*/ 58 h 276"/>
                <a:gd name="T8" fmla="*/ 363 w 513"/>
                <a:gd name="T9" fmla="*/ 58 h 276"/>
                <a:gd name="T10" fmla="*/ 294 w 513"/>
                <a:gd name="T11" fmla="*/ 0 h 276"/>
                <a:gd name="T12" fmla="*/ 226 w 513"/>
                <a:gd name="T13" fmla="*/ 55 h 276"/>
                <a:gd name="T14" fmla="*/ 213 w 513"/>
                <a:gd name="T15" fmla="*/ 53 h 276"/>
                <a:gd name="T16" fmla="*/ 174 w 513"/>
                <a:gd name="T17" fmla="*/ 83 h 276"/>
                <a:gd name="T18" fmla="*/ 159 w 513"/>
                <a:gd name="T19" fmla="*/ 88 h 276"/>
                <a:gd name="T20" fmla="*/ 124 w 513"/>
                <a:gd name="T21" fmla="*/ 70 h 276"/>
                <a:gd name="T22" fmla="*/ 84 w 513"/>
                <a:gd name="T23" fmla="*/ 111 h 276"/>
                <a:gd name="T24" fmla="*/ 84 w 513"/>
                <a:gd name="T25" fmla="*/ 116 h 276"/>
                <a:gd name="T26" fmla="*/ 58 w 513"/>
                <a:gd name="T27" fmla="*/ 141 h 276"/>
                <a:gd name="T28" fmla="*/ 40 w 513"/>
                <a:gd name="T29" fmla="*/ 137 h 276"/>
                <a:gd name="T30" fmla="*/ 0 w 513"/>
                <a:gd name="T31" fmla="*/ 178 h 276"/>
                <a:gd name="T32" fmla="*/ 40 w 513"/>
                <a:gd name="T33" fmla="*/ 218 h 276"/>
                <a:gd name="T34" fmla="*/ 79 w 513"/>
                <a:gd name="T35" fmla="*/ 247 h 276"/>
                <a:gd name="T36" fmla="*/ 107 w 513"/>
                <a:gd name="T37" fmla="*/ 235 h 276"/>
                <a:gd name="T38" fmla="*/ 163 w 513"/>
                <a:gd name="T39" fmla="*/ 266 h 276"/>
                <a:gd name="T40" fmla="*/ 207 w 513"/>
                <a:gd name="T41" fmla="*/ 249 h 276"/>
                <a:gd name="T42" fmla="*/ 263 w 513"/>
                <a:gd name="T43" fmla="*/ 276 h 276"/>
                <a:gd name="T44" fmla="*/ 325 w 513"/>
                <a:gd name="T45" fmla="*/ 241 h 276"/>
                <a:gd name="T46" fmla="*/ 378 w 513"/>
                <a:gd name="T47" fmla="*/ 271 h 276"/>
                <a:gd name="T48" fmla="*/ 441 w 513"/>
                <a:gd name="T49" fmla="*/ 212 h 276"/>
                <a:gd name="T50" fmla="*/ 467 w 513"/>
                <a:gd name="T51" fmla="*/ 221 h 276"/>
                <a:gd name="T52" fmla="*/ 513 w 513"/>
                <a:gd name="T53" fmla="*/ 175 h 276"/>
                <a:gd name="T54" fmla="*/ 467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7" y="130"/>
                  </a:moveTo>
                  <a:cubicBezTo>
                    <a:pt x="459" y="130"/>
                    <a:pt x="452" y="132"/>
                    <a:pt x="445" y="135"/>
                  </a:cubicBezTo>
                  <a:cubicBezTo>
                    <a:pt x="445" y="134"/>
                    <a:pt x="445" y="133"/>
                    <a:pt x="445" y="132"/>
                  </a:cubicBezTo>
                  <a:cubicBezTo>
                    <a:pt x="445" y="91"/>
                    <a:pt x="412" y="58"/>
                    <a:pt x="371" y="58"/>
                  </a:cubicBezTo>
                  <a:cubicBezTo>
                    <a:pt x="368" y="58"/>
                    <a:pt x="366" y="58"/>
                    <a:pt x="363" y="58"/>
                  </a:cubicBezTo>
                  <a:cubicBezTo>
                    <a:pt x="357" y="25"/>
                    <a:pt x="329" y="0"/>
                    <a:pt x="294" y="0"/>
                  </a:cubicBezTo>
                  <a:cubicBezTo>
                    <a:pt x="261" y="0"/>
                    <a:pt x="233" y="24"/>
                    <a:pt x="226" y="55"/>
                  </a:cubicBezTo>
                  <a:cubicBezTo>
                    <a:pt x="222" y="54"/>
                    <a:pt x="218" y="53"/>
                    <a:pt x="213" y="53"/>
                  </a:cubicBezTo>
                  <a:cubicBezTo>
                    <a:pt x="194" y="53"/>
                    <a:pt x="179" y="66"/>
                    <a:pt x="174" y="83"/>
                  </a:cubicBezTo>
                  <a:cubicBezTo>
                    <a:pt x="168" y="84"/>
                    <a:pt x="163" y="86"/>
                    <a:pt x="159" y="88"/>
                  </a:cubicBezTo>
                  <a:cubicBezTo>
                    <a:pt x="151" y="77"/>
                    <a:pt x="139" y="70"/>
                    <a:pt x="124" y="70"/>
                  </a:cubicBezTo>
                  <a:cubicBezTo>
                    <a:pt x="102" y="70"/>
                    <a:pt x="84" y="88"/>
                    <a:pt x="84" y="111"/>
                  </a:cubicBezTo>
                  <a:cubicBezTo>
                    <a:pt x="84" y="112"/>
                    <a:pt x="84" y="114"/>
                    <a:pt x="84" y="116"/>
                  </a:cubicBezTo>
                  <a:cubicBezTo>
                    <a:pt x="73" y="121"/>
                    <a:pt x="64" y="130"/>
                    <a:pt x="58" y="141"/>
                  </a:cubicBezTo>
                  <a:cubicBezTo>
                    <a:pt x="53" y="138"/>
                    <a:pt x="47" y="137"/>
                    <a:pt x="40" y="137"/>
                  </a:cubicBezTo>
                  <a:cubicBezTo>
                    <a:pt x="18" y="137"/>
                    <a:pt x="0" y="155"/>
                    <a:pt x="0" y="178"/>
                  </a:cubicBezTo>
                  <a:cubicBezTo>
                    <a:pt x="0" y="200"/>
                    <a:pt x="18" y="218"/>
                    <a:pt x="40" y="218"/>
                  </a:cubicBezTo>
                  <a:cubicBezTo>
                    <a:pt x="45" y="235"/>
                    <a:pt x="60" y="247"/>
                    <a:pt x="79" y="247"/>
                  </a:cubicBezTo>
                  <a:cubicBezTo>
                    <a:pt x="90" y="247"/>
                    <a:pt x="100" y="243"/>
                    <a:pt x="107" y="235"/>
                  </a:cubicBezTo>
                  <a:cubicBezTo>
                    <a:pt x="119" y="254"/>
                    <a:pt x="139" y="266"/>
                    <a:pt x="163" y="266"/>
                  </a:cubicBezTo>
                  <a:cubicBezTo>
                    <a:pt x="180" y="266"/>
                    <a:pt x="195" y="260"/>
                    <a:pt x="207" y="249"/>
                  </a:cubicBezTo>
                  <a:cubicBezTo>
                    <a:pt x="220" y="265"/>
                    <a:pt x="240" y="276"/>
                    <a:pt x="263" y="276"/>
                  </a:cubicBezTo>
                  <a:cubicBezTo>
                    <a:pt x="289" y="276"/>
                    <a:pt x="312" y="262"/>
                    <a:pt x="325" y="241"/>
                  </a:cubicBezTo>
                  <a:cubicBezTo>
                    <a:pt x="336" y="259"/>
                    <a:pt x="356" y="271"/>
                    <a:pt x="378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8" y="218"/>
                    <a:pt x="457" y="221"/>
                    <a:pt x="467" y="221"/>
                  </a:cubicBezTo>
                  <a:cubicBezTo>
                    <a:pt x="492" y="221"/>
                    <a:pt x="513" y="200"/>
                    <a:pt x="513" y="175"/>
                  </a:cubicBezTo>
                  <a:cubicBezTo>
                    <a:pt x="513" y="150"/>
                    <a:pt x="492" y="130"/>
                    <a:pt x="467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405667" y="1762046"/>
              <a:ext cx="570061" cy="304879"/>
            </a:xfrm>
            <a:custGeom>
              <a:avLst/>
              <a:gdLst>
                <a:gd name="T0" fmla="*/ 197 w 217"/>
                <a:gd name="T1" fmla="*/ 55 h 116"/>
                <a:gd name="T2" fmla="*/ 188 w 217"/>
                <a:gd name="T3" fmla="*/ 57 h 116"/>
                <a:gd name="T4" fmla="*/ 188 w 217"/>
                <a:gd name="T5" fmla="*/ 56 h 116"/>
                <a:gd name="T6" fmla="*/ 157 w 217"/>
                <a:gd name="T7" fmla="*/ 24 h 116"/>
                <a:gd name="T8" fmla="*/ 154 w 217"/>
                <a:gd name="T9" fmla="*/ 25 h 116"/>
                <a:gd name="T10" fmla="*/ 125 w 217"/>
                <a:gd name="T11" fmla="*/ 0 h 116"/>
                <a:gd name="T12" fmla="*/ 96 w 217"/>
                <a:gd name="T13" fmla="*/ 23 h 116"/>
                <a:gd name="T14" fmla="*/ 90 w 217"/>
                <a:gd name="T15" fmla="*/ 22 h 116"/>
                <a:gd name="T16" fmla="*/ 74 w 217"/>
                <a:gd name="T17" fmla="*/ 35 h 116"/>
                <a:gd name="T18" fmla="*/ 67 w 217"/>
                <a:gd name="T19" fmla="*/ 37 h 116"/>
                <a:gd name="T20" fmla="*/ 53 w 217"/>
                <a:gd name="T21" fmla="*/ 29 h 116"/>
                <a:gd name="T22" fmla="*/ 36 w 217"/>
                <a:gd name="T23" fmla="*/ 47 h 116"/>
                <a:gd name="T24" fmla="*/ 36 w 217"/>
                <a:gd name="T25" fmla="*/ 49 h 116"/>
                <a:gd name="T26" fmla="*/ 25 w 217"/>
                <a:gd name="T27" fmla="*/ 60 h 116"/>
                <a:gd name="T28" fmla="*/ 17 w 217"/>
                <a:gd name="T29" fmla="*/ 58 h 116"/>
                <a:gd name="T30" fmla="*/ 0 w 217"/>
                <a:gd name="T31" fmla="*/ 75 h 116"/>
                <a:gd name="T32" fmla="*/ 17 w 217"/>
                <a:gd name="T33" fmla="*/ 92 h 116"/>
                <a:gd name="T34" fmla="*/ 34 w 217"/>
                <a:gd name="T35" fmla="*/ 104 h 116"/>
                <a:gd name="T36" fmla="*/ 46 w 217"/>
                <a:gd name="T37" fmla="*/ 99 h 116"/>
                <a:gd name="T38" fmla="*/ 69 w 217"/>
                <a:gd name="T39" fmla="*/ 112 h 116"/>
                <a:gd name="T40" fmla="*/ 88 w 217"/>
                <a:gd name="T41" fmla="*/ 105 h 116"/>
                <a:gd name="T42" fmla="*/ 111 w 217"/>
                <a:gd name="T43" fmla="*/ 116 h 116"/>
                <a:gd name="T44" fmla="*/ 137 w 217"/>
                <a:gd name="T45" fmla="*/ 102 h 116"/>
                <a:gd name="T46" fmla="*/ 160 w 217"/>
                <a:gd name="T47" fmla="*/ 114 h 116"/>
                <a:gd name="T48" fmla="*/ 186 w 217"/>
                <a:gd name="T49" fmla="*/ 90 h 116"/>
                <a:gd name="T50" fmla="*/ 197 w 217"/>
                <a:gd name="T51" fmla="*/ 93 h 116"/>
                <a:gd name="T52" fmla="*/ 217 w 217"/>
                <a:gd name="T53" fmla="*/ 74 h 116"/>
                <a:gd name="T54" fmla="*/ 197 w 217"/>
                <a:gd name="T55" fmla="*/ 5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6">
                  <a:moveTo>
                    <a:pt x="197" y="55"/>
                  </a:moveTo>
                  <a:cubicBezTo>
                    <a:pt x="194" y="55"/>
                    <a:pt x="191" y="56"/>
                    <a:pt x="188" y="57"/>
                  </a:cubicBezTo>
                  <a:cubicBezTo>
                    <a:pt x="188" y="57"/>
                    <a:pt x="188" y="56"/>
                    <a:pt x="188" y="56"/>
                  </a:cubicBezTo>
                  <a:cubicBezTo>
                    <a:pt x="188" y="38"/>
                    <a:pt x="174" y="24"/>
                    <a:pt x="157" y="24"/>
                  </a:cubicBezTo>
                  <a:cubicBezTo>
                    <a:pt x="156" y="24"/>
                    <a:pt x="155" y="24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0" y="0"/>
                    <a:pt x="99" y="10"/>
                    <a:pt x="96" y="23"/>
                  </a:cubicBezTo>
                  <a:cubicBezTo>
                    <a:pt x="94" y="23"/>
                    <a:pt x="92" y="22"/>
                    <a:pt x="90" y="22"/>
                  </a:cubicBezTo>
                  <a:cubicBezTo>
                    <a:pt x="82" y="22"/>
                    <a:pt x="76" y="28"/>
                    <a:pt x="74" y="35"/>
                  </a:cubicBezTo>
                  <a:cubicBezTo>
                    <a:pt x="71" y="35"/>
                    <a:pt x="69" y="36"/>
                    <a:pt x="67" y="37"/>
                  </a:cubicBezTo>
                  <a:cubicBezTo>
                    <a:pt x="64" y="33"/>
                    <a:pt x="59" y="29"/>
                    <a:pt x="53" y="29"/>
                  </a:cubicBezTo>
                  <a:cubicBezTo>
                    <a:pt x="43" y="29"/>
                    <a:pt x="36" y="37"/>
                    <a:pt x="36" y="47"/>
                  </a:cubicBezTo>
                  <a:cubicBezTo>
                    <a:pt x="36" y="47"/>
                    <a:pt x="36" y="48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8"/>
                    <a:pt x="20" y="58"/>
                    <a:pt x="17" y="58"/>
                  </a:cubicBezTo>
                  <a:cubicBezTo>
                    <a:pt x="8" y="58"/>
                    <a:pt x="0" y="65"/>
                    <a:pt x="0" y="75"/>
                  </a:cubicBezTo>
                  <a:cubicBezTo>
                    <a:pt x="0" y="84"/>
                    <a:pt x="8" y="92"/>
                    <a:pt x="17" y="92"/>
                  </a:cubicBezTo>
                  <a:cubicBezTo>
                    <a:pt x="19" y="99"/>
                    <a:pt x="26" y="104"/>
                    <a:pt x="34" y="104"/>
                  </a:cubicBezTo>
                  <a:cubicBezTo>
                    <a:pt x="38" y="104"/>
                    <a:pt x="43" y="102"/>
                    <a:pt x="46" y="99"/>
                  </a:cubicBezTo>
                  <a:cubicBezTo>
                    <a:pt x="50" y="107"/>
                    <a:pt x="59" y="112"/>
                    <a:pt x="69" y="112"/>
                  </a:cubicBezTo>
                  <a:cubicBezTo>
                    <a:pt x="76" y="112"/>
                    <a:pt x="83" y="110"/>
                    <a:pt x="88" y="105"/>
                  </a:cubicBezTo>
                  <a:cubicBezTo>
                    <a:pt x="93" y="112"/>
                    <a:pt x="102" y="116"/>
                    <a:pt x="111" y="116"/>
                  </a:cubicBezTo>
                  <a:cubicBezTo>
                    <a:pt x="122" y="116"/>
                    <a:pt x="132" y="111"/>
                    <a:pt x="137" y="102"/>
                  </a:cubicBezTo>
                  <a:cubicBezTo>
                    <a:pt x="142" y="109"/>
                    <a:pt x="150" y="114"/>
                    <a:pt x="160" y="114"/>
                  </a:cubicBezTo>
                  <a:cubicBezTo>
                    <a:pt x="174" y="114"/>
                    <a:pt x="185" y="103"/>
                    <a:pt x="186" y="90"/>
                  </a:cubicBezTo>
                  <a:cubicBezTo>
                    <a:pt x="189" y="92"/>
                    <a:pt x="193" y="93"/>
                    <a:pt x="197" y="93"/>
                  </a:cubicBezTo>
                  <a:cubicBezTo>
                    <a:pt x="208" y="93"/>
                    <a:pt x="217" y="85"/>
                    <a:pt x="217" y="74"/>
                  </a:cubicBezTo>
                  <a:cubicBezTo>
                    <a:pt x="217" y="63"/>
                    <a:pt x="208" y="55"/>
                    <a:pt x="197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994753" y="434786"/>
              <a:ext cx="1348139" cy="725677"/>
            </a:xfrm>
            <a:custGeom>
              <a:avLst/>
              <a:gdLst>
                <a:gd name="T0" fmla="*/ 468 w 513"/>
                <a:gd name="T1" fmla="*/ 130 h 276"/>
                <a:gd name="T2" fmla="*/ 446 w 513"/>
                <a:gd name="T3" fmla="*/ 135 h 276"/>
                <a:gd name="T4" fmla="*/ 446 w 513"/>
                <a:gd name="T5" fmla="*/ 132 h 276"/>
                <a:gd name="T6" fmla="*/ 372 w 513"/>
                <a:gd name="T7" fmla="*/ 58 h 276"/>
                <a:gd name="T8" fmla="*/ 364 w 513"/>
                <a:gd name="T9" fmla="*/ 58 h 276"/>
                <a:gd name="T10" fmla="*/ 295 w 513"/>
                <a:gd name="T11" fmla="*/ 0 h 276"/>
                <a:gd name="T12" fmla="*/ 227 w 513"/>
                <a:gd name="T13" fmla="*/ 55 h 276"/>
                <a:gd name="T14" fmla="*/ 214 w 513"/>
                <a:gd name="T15" fmla="*/ 53 h 276"/>
                <a:gd name="T16" fmla="*/ 174 w 513"/>
                <a:gd name="T17" fmla="*/ 83 h 276"/>
                <a:gd name="T18" fmla="*/ 159 w 513"/>
                <a:gd name="T19" fmla="*/ 89 h 276"/>
                <a:gd name="T20" fmla="*/ 125 w 513"/>
                <a:gd name="T21" fmla="*/ 70 h 276"/>
                <a:gd name="T22" fmla="*/ 84 w 513"/>
                <a:gd name="T23" fmla="*/ 111 h 276"/>
                <a:gd name="T24" fmla="*/ 85 w 513"/>
                <a:gd name="T25" fmla="*/ 116 h 276"/>
                <a:gd name="T26" fmla="*/ 59 w 513"/>
                <a:gd name="T27" fmla="*/ 141 h 276"/>
                <a:gd name="T28" fmla="*/ 41 w 513"/>
                <a:gd name="T29" fmla="*/ 137 h 276"/>
                <a:gd name="T30" fmla="*/ 0 w 513"/>
                <a:gd name="T31" fmla="*/ 178 h 276"/>
                <a:gd name="T32" fmla="*/ 41 w 513"/>
                <a:gd name="T33" fmla="*/ 218 h 276"/>
                <a:gd name="T34" fmla="*/ 80 w 513"/>
                <a:gd name="T35" fmla="*/ 247 h 276"/>
                <a:gd name="T36" fmla="*/ 108 w 513"/>
                <a:gd name="T37" fmla="*/ 235 h 276"/>
                <a:gd name="T38" fmla="*/ 163 w 513"/>
                <a:gd name="T39" fmla="*/ 266 h 276"/>
                <a:gd name="T40" fmla="*/ 208 w 513"/>
                <a:gd name="T41" fmla="*/ 249 h 276"/>
                <a:gd name="T42" fmla="*/ 264 w 513"/>
                <a:gd name="T43" fmla="*/ 276 h 276"/>
                <a:gd name="T44" fmla="*/ 326 w 513"/>
                <a:gd name="T45" fmla="*/ 241 h 276"/>
                <a:gd name="T46" fmla="*/ 379 w 513"/>
                <a:gd name="T47" fmla="*/ 271 h 276"/>
                <a:gd name="T48" fmla="*/ 441 w 513"/>
                <a:gd name="T49" fmla="*/ 212 h 276"/>
                <a:gd name="T50" fmla="*/ 468 w 513"/>
                <a:gd name="T51" fmla="*/ 221 h 276"/>
                <a:gd name="T52" fmla="*/ 513 w 513"/>
                <a:gd name="T53" fmla="*/ 175 h 276"/>
                <a:gd name="T54" fmla="*/ 468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8" y="130"/>
                  </a:moveTo>
                  <a:cubicBezTo>
                    <a:pt x="460" y="130"/>
                    <a:pt x="453" y="132"/>
                    <a:pt x="446" y="135"/>
                  </a:cubicBezTo>
                  <a:cubicBezTo>
                    <a:pt x="446" y="134"/>
                    <a:pt x="446" y="133"/>
                    <a:pt x="446" y="132"/>
                  </a:cubicBezTo>
                  <a:cubicBezTo>
                    <a:pt x="446" y="91"/>
                    <a:pt x="413" y="58"/>
                    <a:pt x="372" y="58"/>
                  </a:cubicBezTo>
                  <a:cubicBezTo>
                    <a:pt x="369" y="58"/>
                    <a:pt x="366" y="58"/>
                    <a:pt x="364" y="58"/>
                  </a:cubicBezTo>
                  <a:cubicBezTo>
                    <a:pt x="358" y="25"/>
                    <a:pt x="330" y="0"/>
                    <a:pt x="295" y="0"/>
                  </a:cubicBezTo>
                  <a:cubicBezTo>
                    <a:pt x="262" y="0"/>
                    <a:pt x="234" y="24"/>
                    <a:pt x="227" y="55"/>
                  </a:cubicBezTo>
                  <a:cubicBezTo>
                    <a:pt x="223" y="54"/>
                    <a:pt x="218" y="53"/>
                    <a:pt x="214" y="53"/>
                  </a:cubicBezTo>
                  <a:cubicBezTo>
                    <a:pt x="195" y="53"/>
                    <a:pt x="179" y="66"/>
                    <a:pt x="174" y="83"/>
                  </a:cubicBezTo>
                  <a:cubicBezTo>
                    <a:pt x="169" y="84"/>
                    <a:pt x="164" y="86"/>
                    <a:pt x="159" y="89"/>
                  </a:cubicBezTo>
                  <a:cubicBezTo>
                    <a:pt x="152" y="77"/>
                    <a:pt x="139" y="70"/>
                    <a:pt x="125" y="70"/>
                  </a:cubicBezTo>
                  <a:cubicBezTo>
                    <a:pt x="103" y="70"/>
                    <a:pt x="84" y="88"/>
                    <a:pt x="84" y="111"/>
                  </a:cubicBezTo>
                  <a:cubicBezTo>
                    <a:pt x="84" y="112"/>
                    <a:pt x="84" y="114"/>
                    <a:pt x="85" y="116"/>
                  </a:cubicBezTo>
                  <a:cubicBezTo>
                    <a:pt x="74" y="121"/>
                    <a:pt x="65" y="130"/>
                    <a:pt x="59" y="141"/>
                  </a:cubicBezTo>
                  <a:cubicBezTo>
                    <a:pt x="54" y="138"/>
                    <a:pt x="48" y="137"/>
                    <a:pt x="41" y="137"/>
                  </a:cubicBezTo>
                  <a:cubicBezTo>
                    <a:pt x="19" y="137"/>
                    <a:pt x="0" y="155"/>
                    <a:pt x="0" y="178"/>
                  </a:cubicBezTo>
                  <a:cubicBezTo>
                    <a:pt x="0" y="200"/>
                    <a:pt x="18" y="218"/>
                    <a:pt x="41" y="218"/>
                  </a:cubicBezTo>
                  <a:cubicBezTo>
                    <a:pt x="46" y="235"/>
                    <a:pt x="61" y="247"/>
                    <a:pt x="80" y="247"/>
                  </a:cubicBezTo>
                  <a:cubicBezTo>
                    <a:pt x="91" y="247"/>
                    <a:pt x="101" y="243"/>
                    <a:pt x="108" y="235"/>
                  </a:cubicBezTo>
                  <a:cubicBezTo>
                    <a:pt x="120" y="254"/>
                    <a:pt x="140" y="266"/>
                    <a:pt x="163" y="266"/>
                  </a:cubicBezTo>
                  <a:cubicBezTo>
                    <a:pt x="181" y="266"/>
                    <a:pt x="196" y="260"/>
                    <a:pt x="208" y="249"/>
                  </a:cubicBezTo>
                  <a:cubicBezTo>
                    <a:pt x="221" y="265"/>
                    <a:pt x="241" y="276"/>
                    <a:pt x="264" y="276"/>
                  </a:cubicBezTo>
                  <a:cubicBezTo>
                    <a:pt x="290" y="276"/>
                    <a:pt x="313" y="262"/>
                    <a:pt x="326" y="241"/>
                  </a:cubicBezTo>
                  <a:cubicBezTo>
                    <a:pt x="337" y="259"/>
                    <a:pt x="356" y="271"/>
                    <a:pt x="379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9" y="218"/>
                    <a:pt x="458" y="221"/>
                    <a:pt x="468" y="221"/>
                  </a:cubicBezTo>
                  <a:cubicBezTo>
                    <a:pt x="493" y="221"/>
                    <a:pt x="513" y="200"/>
                    <a:pt x="513" y="175"/>
                  </a:cubicBezTo>
                  <a:cubicBezTo>
                    <a:pt x="513" y="150"/>
                    <a:pt x="493" y="130"/>
                    <a:pt x="468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8683979" y="1477882"/>
              <a:ext cx="570061" cy="308055"/>
            </a:xfrm>
            <a:custGeom>
              <a:avLst/>
              <a:gdLst>
                <a:gd name="T0" fmla="*/ 198 w 217"/>
                <a:gd name="T1" fmla="*/ 55 h 117"/>
                <a:gd name="T2" fmla="*/ 189 w 217"/>
                <a:gd name="T3" fmla="*/ 57 h 117"/>
                <a:gd name="T4" fmla="*/ 189 w 217"/>
                <a:gd name="T5" fmla="*/ 56 h 117"/>
                <a:gd name="T6" fmla="*/ 157 w 217"/>
                <a:gd name="T7" fmla="*/ 25 h 117"/>
                <a:gd name="T8" fmla="*/ 154 w 217"/>
                <a:gd name="T9" fmla="*/ 25 h 117"/>
                <a:gd name="T10" fmla="*/ 125 w 217"/>
                <a:gd name="T11" fmla="*/ 0 h 117"/>
                <a:gd name="T12" fmla="*/ 96 w 217"/>
                <a:gd name="T13" fmla="*/ 24 h 117"/>
                <a:gd name="T14" fmla="*/ 90 w 217"/>
                <a:gd name="T15" fmla="*/ 23 h 117"/>
                <a:gd name="T16" fmla="*/ 74 w 217"/>
                <a:gd name="T17" fmla="*/ 35 h 117"/>
                <a:gd name="T18" fmla="*/ 67 w 217"/>
                <a:gd name="T19" fmla="*/ 38 h 117"/>
                <a:gd name="T20" fmla="*/ 53 w 217"/>
                <a:gd name="T21" fmla="*/ 30 h 117"/>
                <a:gd name="T22" fmla="*/ 36 w 217"/>
                <a:gd name="T23" fmla="*/ 47 h 117"/>
                <a:gd name="T24" fmla="*/ 36 w 217"/>
                <a:gd name="T25" fmla="*/ 49 h 117"/>
                <a:gd name="T26" fmla="*/ 25 w 217"/>
                <a:gd name="T27" fmla="*/ 60 h 117"/>
                <a:gd name="T28" fmla="*/ 18 w 217"/>
                <a:gd name="T29" fmla="*/ 58 h 117"/>
                <a:gd name="T30" fmla="*/ 0 w 217"/>
                <a:gd name="T31" fmla="*/ 75 h 117"/>
                <a:gd name="T32" fmla="*/ 17 w 217"/>
                <a:gd name="T33" fmla="*/ 93 h 117"/>
                <a:gd name="T34" fmla="*/ 34 w 217"/>
                <a:gd name="T35" fmla="*/ 105 h 117"/>
                <a:gd name="T36" fmla="*/ 46 w 217"/>
                <a:gd name="T37" fmla="*/ 100 h 117"/>
                <a:gd name="T38" fmla="*/ 69 w 217"/>
                <a:gd name="T39" fmla="*/ 113 h 117"/>
                <a:gd name="T40" fmla="*/ 88 w 217"/>
                <a:gd name="T41" fmla="*/ 105 h 117"/>
                <a:gd name="T42" fmla="*/ 112 w 217"/>
                <a:gd name="T43" fmla="*/ 117 h 117"/>
                <a:gd name="T44" fmla="*/ 138 w 217"/>
                <a:gd name="T45" fmla="*/ 102 h 117"/>
                <a:gd name="T46" fmla="*/ 160 w 217"/>
                <a:gd name="T47" fmla="*/ 115 h 117"/>
                <a:gd name="T48" fmla="*/ 186 w 217"/>
                <a:gd name="T49" fmla="*/ 90 h 117"/>
                <a:gd name="T50" fmla="*/ 198 w 217"/>
                <a:gd name="T51" fmla="*/ 94 h 117"/>
                <a:gd name="T52" fmla="*/ 217 w 217"/>
                <a:gd name="T53" fmla="*/ 74 h 117"/>
                <a:gd name="T54" fmla="*/ 198 w 217"/>
                <a:gd name="T55" fmla="*/ 5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7">
                  <a:moveTo>
                    <a:pt x="198" y="55"/>
                  </a:moveTo>
                  <a:cubicBezTo>
                    <a:pt x="194" y="55"/>
                    <a:pt x="191" y="56"/>
                    <a:pt x="189" y="57"/>
                  </a:cubicBezTo>
                  <a:cubicBezTo>
                    <a:pt x="189" y="57"/>
                    <a:pt x="189" y="57"/>
                    <a:pt x="189" y="56"/>
                  </a:cubicBezTo>
                  <a:cubicBezTo>
                    <a:pt x="189" y="39"/>
                    <a:pt x="175" y="25"/>
                    <a:pt x="157" y="25"/>
                  </a:cubicBezTo>
                  <a:cubicBezTo>
                    <a:pt x="156" y="25"/>
                    <a:pt x="155" y="25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1" y="0"/>
                    <a:pt x="99" y="10"/>
                    <a:pt x="96" y="24"/>
                  </a:cubicBezTo>
                  <a:cubicBezTo>
                    <a:pt x="94" y="23"/>
                    <a:pt x="92" y="23"/>
                    <a:pt x="90" y="23"/>
                  </a:cubicBezTo>
                  <a:cubicBezTo>
                    <a:pt x="83" y="23"/>
                    <a:pt x="76" y="28"/>
                    <a:pt x="74" y="35"/>
                  </a:cubicBezTo>
                  <a:cubicBezTo>
                    <a:pt x="72" y="36"/>
                    <a:pt x="69" y="37"/>
                    <a:pt x="67" y="38"/>
                  </a:cubicBezTo>
                  <a:cubicBezTo>
                    <a:pt x="64" y="33"/>
                    <a:pt x="59" y="30"/>
                    <a:pt x="53" y="30"/>
                  </a:cubicBezTo>
                  <a:cubicBezTo>
                    <a:pt x="43" y="30"/>
                    <a:pt x="36" y="38"/>
                    <a:pt x="36" y="47"/>
                  </a:cubicBezTo>
                  <a:cubicBezTo>
                    <a:pt x="36" y="48"/>
                    <a:pt x="36" y="49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9"/>
                    <a:pt x="20" y="58"/>
                    <a:pt x="18" y="58"/>
                  </a:cubicBezTo>
                  <a:cubicBezTo>
                    <a:pt x="8" y="58"/>
                    <a:pt x="0" y="66"/>
                    <a:pt x="0" y="75"/>
                  </a:cubicBezTo>
                  <a:cubicBezTo>
                    <a:pt x="0" y="85"/>
                    <a:pt x="8" y="92"/>
                    <a:pt x="17" y="93"/>
                  </a:cubicBezTo>
                  <a:cubicBezTo>
                    <a:pt x="19" y="100"/>
                    <a:pt x="26" y="105"/>
                    <a:pt x="34" y="105"/>
                  </a:cubicBezTo>
                  <a:cubicBezTo>
                    <a:pt x="38" y="105"/>
                    <a:pt x="43" y="103"/>
                    <a:pt x="46" y="100"/>
                  </a:cubicBezTo>
                  <a:cubicBezTo>
                    <a:pt x="51" y="108"/>
                    <a:pt x="59" y="113"/>
                    <a:pt x="69" y="113"/>
                  </a:cubicBezTo>
                  <a:cubicBezTo>
                    <a:pt x="76" y="113"/>
                    <a:pt x="83" y="110"/>
                    <a:pt x="88" y="105"/>
                  </a:cubicBezTo>
                  <a:cubicBezTo>
                    <a:pt x="93" y="112"/>
                    <a:pt x="102" y="117"/>
                    <a:pt x="112" y="117"/>
                  </a:cubicBezTo>
                  <a:cubicBezTo>
                    <a:pt x="123" y="117"/>
                    <a:pt x="132" y="111"/>
                    <a:pt x="138" y="102"/>
                  </a:cubicBezTo>
                  <a:cubicBezTo>
                    <a:pt x="142" y="110"/>
                    <a:pt x="151" y="115"/>
                    <a:pt x="160" y="115"/>
                  </a:cubicBezTo>
                  <a:cubicBezTo>
                    <a:pt x="174" y="115"/>
                    <a:pt x="186" y="104"/>
                    <a:pt x="186" y="90"/>
                  </a:cubicBezTo>
                  <a:cubicBezTo>
                    <a:pt x="190" y="92"/>
                    <a:pt x="193" y="94"/>
                    <a:pt x="198" y="94"/>
                  </a:cubicBezTo>
                  <a:cubicBezTo>
                    <a:pt x="208" y="94"/>
                    <a:pt x="217" y="85"/>
                    <a:pt x="217" y="74"/>
                  </a:cubicBezTo>
                  <a:cubicBezTo>
                    <a:pt x="217" y="64"/>
                    <a:pt x="208" y="55"/>
                    <a:pt x="198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3" name="Freeform 15"/>
          <p:cNvSpPr>
            <a:spLocks/>
          </p:cNvSpPr>
          <p:nvPr/>
        </p:nvSpPr>
        <p:spPr bwMode="auto">
          <a:xfrm>
            <a:off x="2713037" y="2389188"/>
            <a:ext cx="7793038" cy="1636713"/>
          </a:xfrm>
          <a:custGeom>
            <a:avLst/>
            <a:gdLst>
              <a:gd name="T0" fmla="*/ 47 w 4909"/>
              <a:gd name="T1" fmla="*/ 531 h 1031"/>
              <a:gd name="T2" fmla="*/ 150 w 4909"/>
              <a:gd name="T3" fmla="*/ 541 h 1031"/>
              <a:gd name="T4" fmla="*/ 275 w 4909"/>
              <a:gd name="T5" fmla="*/ 560 h 1031"/>
              <a:gd name="T6" fmla="*/ 437 w 4909"/>
              <a:gd name="T7" fmla="*/ 490 h 1031"/>
              <a:gd name="T8" fmla="*/ 552 w 4909"/>
              <a:gd name="T9" fmla="*/ 443 h 1031"/>
              <a:gd name="T10" fmla="*/ 674 w 4909"/>
              <a:gd name="T11" fmla="*/ 475 h 1031"/>
              <a:gd name="T12" fmla="*/ 802 w 4909"/>
              <a:gd name="T13" fmla="*/ 462 h 1031"/>
              <a:gd name="T14" fmla="*/ 999 w 4909"/>
              <a:gd name="T15" fmla="*/ 101 h 1031"/>
              <a:gd name="T16" fmla="*/ 1055 w 4909"/>
              <a:gd name="T17" fmla="*/ 126 h 1031"/>
              <a:gd name="T18" fmla="*/ 1102 w 4909"/>
              <a:gd name="T19" fmla="*/ 79 h 1031"/>
              <a:gd name="T20" fmla="*/ 1165 w 4909"/>
              <a:gd name="T21" fmla="*/ 157 h 1031"/>
              <a:gd name="T22" fmla="*/ 1215 w 4909"/>
              <a:gd name="T23" fmla="*/ 399 h 1031"/>
              <a:gd name="T24" fmla="*/ 1343 w 4909"/>
              <a:gd name="T25" fmla="*/ 302 h 1031"/>
              <a:gd name="T26" fmla="*/ 1449 w 4909"/>
              <a:gd name="T27" fmla="*/ 299 h 1031"/>
              <a:gd name="T28" fmla="*/ 1505 w 4909"/>
              <a:gd name="T29" fmla="*/ 506 h 1031"/>
              <a:gd name="T30" fmla="*/ 1552 w 4909"/>
              <a:gd name="T31" fmla="*/ 299 h 1031"/>
              <a:gd name="T32" fmla="*/ 1724 w 4909"/>
              <a:gd name="T33" fmla="*/ 292 h 1031"/>
              <a:gd name="T34" fmla="*/ 1842 w 4909"/>
              <a:gd name="T35" fmla="*/ 207 h 1031"/>
              <a:gd name="T36" fmla="*/ 1883 w 4909"/>
              <a:gd name="T37" fmla="*/ 270 h 1031"/>
              <a:gd name="T38" fmla="*/ 1970 w 4909"/>
              <a:gd name="T39" fmla="*/ 132 h 1031"/>
              <a:gd name="T40" fmla="*/ 2167 w 4909"/>
              <a:gd name="T41" fmla="*/ 273 h 1031"/>
              <a:gd name="T42" fmla="*/ 2217 w 4909"/>
              <a:gd name="T43" fmla="*/ 204 h 1031"/>
              <a:gd name="T44" fmla="*/ 2261 w 4909"/>
              <a:gd name="T45" fmla="*/ 110 h 1031"/>
              <a:gd name="T46" fmla="*/ 2323 w 4909"/>
              <a:gd name="T47" fmla="*/ 63 h 1031"/>
              <a:gd name="T48" fmla="*/ 2376 w 4909"/>
              <a:gd name="T49" fmla="*/ 104 h 1031"/>
              <a:gd name="T50" fmla="*/ 2532 w 4909"/>
              <a:gd name="T51" fmla="*/ 233 h 1031"/>
              <a:gd name="T52" fmla="*/ 2576 w 4909"/>
              <a:gd name="T53" fmla="*/ 220 h 1031"/>
              <a:gd name="T54" fmla="*/ 2701 w 4909"/>
              <a:gd name="T55" fmla="*/ 220 h 1031"/>
              <a:gd name="T56" fmla="*/ 2795 w 4909"/>
              <a:gd name="T57" fmla="*/ 412 h 1031"/>
              <a:gd name="T58" fmla="*/ 2938 w 4909"/>
              <a:gd name="T59" fmla="*/ 207 h 1031"/>
              <a:gd name="T60" fmla="*/ 2988 w 4909"/>
              <a:gd name="T61" fmla="*/ 550 h 1031"/>
              <a:gd name="T62" fmla="*/ 3048 w 4909"/>
              <a:gd name="T63" fmla="*/ 223 h 1031"/>
              <a:gd name="T64" fmla="*/ 3138 w 4909"/>
              <a:gd name="T65" fmla="*/ 176 h 1031"/>
              <a:gd name="T66" fmla="*/ 3226 w 4909"/>
              <a:gd name="T67" fmla="*/ 170 h 1031"/>
              <a:gd name="T68" fmla="*/ 3276 w 4909"/>
              <a:gd name="T69" fmla="*/ 220 h 1031"/>
              <a:gd name="T70" fmla="*/ 3332 w 4909"/>
              <a:gd name="T71" fmla="*/ 569 h 1031"/>
              <a:gd name="T72" fmla="*/ 3394 w 4909"/>
              <a:gd name="T73" fmla="*/ 440 h 1031"/>
              <a:gd name="T74" fmla="*/ 3469 w 4909"/>
              <a:gd name="T75" fmla="*/ 185 h 1031"/>
              <a:gd name="T76" fmla="*/ 3607 w 4909"/>
              <a:gd name="T77" fmla="*/ 437 h 1031"/>
              <a:gd name="T78" fmla="*/ 3666 w 4909"/>
              <a:gd name="T79" fmla="*/ 528 h 1031"/>
              <a:gd name="T80" fmla="*/ 3691 w 4909"/>
              <a:gd name="T81" fmla="*/ 475 h 1031"/>
              <a:gd name="T82" fmla="*/ 3791 w 4909"/>
              <a:gd name="T83" fmla="*/ 481 h 1031"/>
              <a:gd name="T84" fmla="*/ 3841 w 4909"/>
              <a:gd name="T85" fmla="*/ 541 h 1031"/>
              <a:gd name="T86" fmla="*/ 4100 w 4909"/>
              <a:gd name="T87" fmla="*/ 418 h 1031"/>
              <a:gd name="T88" fmla="*/ 4175 w 4909"/>
              <a:gd name="T89" fmla="*/ 604 h 1031"/>
              <a:gd name="T90" fmla="*/ 4222 w 4909"/>
              <a:gd name="T91" fmla="*/ 531 h 1031"/>
              <a:gd name="T92" fmla="*/ 4297 w 4909"/>
              <a:gd name="T93" fmla="*/ 607 h 1031"/>
              <a:gd name="T94" fmla="*/ 4356 w 4909"/>
              <a:gd name="T95" fmla="*/ 484 h 1031"/>
              <a:gd name="T96" fmla="*/ 4418 w 4909"/>
              <a:gd name="T97" fmla="*/ 481 h 1031"/>
              <a:gd name="T98" fmla="*/ 4459 w 4909"/>
              <a:gd name="T99" fmla="*/ 484 h 1031"/>
              <a:gd name="T100" fmla="*/ 4528 w 4909"/>
              <a:gd name="T101" fmla="*/ 481 h 1031"/>
              <a:gd name="T102" fmla="*/ 4621 w 4909"/>
              <a:gd name="T103" fmla="*/ 600 h 1031"/>
              <a:gd name="T104" fmla="*/ 4703 w 4909"/>
              <a:gd name="T105" fmla="*/ 597 h 1031"/>
              <a:gd name="T106" fmla="*/ 4762 w 4909"/>
              <a:gd name="T107" fmla="*/ 600 h 1031"/>
              <a:gd name="T108" fmla="*/ 4821 w 4909"/>
              <a:gd name="T109" fmla="*/ 585 h 1031"/>
              <a:gd name="T110" fmla="*/ 4909 w 4909"/>
              <a:gd name="T111" fmla="*/ 607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909" h="1031">
                <a:moveTo>
                  <a:pt x="2626" y="1031"/>
                </a:moveTo>
                <a:lnTo>
                  <a:pt x="0" y="695"/>
                </a:lnTo>
                <a:lnTo>
                  <a:pt x="0" y="531"/>
                </a:lnTo>
                <a:lnTo>
                  <a:pt x="47" y="531"/>
                </a:lnTo>
                <a:lnTo>
                  <a:pt x="47" y="503"/>
                </a:lnTo>
                <a:lnTo>
                  <a:pt x="128" y="503"/>
                </a:lnTo>
                <a:lnTo>
                  <a:pt x="128" y="541"/>
                </a:lnTo>
                <a:lnTo>
                  <a:pt x="150" y="541"/>
                </a:lnTo>
                <a:lnTo>
                  <a:pt x="150" y="516"/>
                </a:lnTo>
                <a:lnTo>
                  <a:pt x="187" y="516"/>
                </a:lnTo>
                <a:lnTo>
                  <a:pt x="187" y="560"/>
                </a:lnTo>
                <a:lnTo>
                  <a:pt x="275" y="560"/>
                </a:lnTo>
                <a:lnTo>
                  <a:pt x="275" y="588"/>
                </a:lnTo>
                <a:lnTo>
                  <a:pt x="378" y="588"/>
                </a:lnTo>
                <a:lnTo>
                  <a:pt x="378" y="490"/>
                </a:lnTo>
                <a:lnTo>
                  <a:pt x="437" y="490"/>
                </a:lnTo>
                <a:lnTo>
                  <a:pt x="437" y="465"/>
                </a:lnTo>
                <a:lnTo>
                  <a:pt x="503" y="465"/>
                </a:lnTo>
                <a:lnTo>
                  <a:pt x="503" y="443"/>
                </a:lnTo>
                <a:lnTo>
                  <a:pt x="552" y="443"/>
                </a:lnTo>
                <a:lnTo>
                  <a:pt x="552" y="462"/>
                </a:lnTo>
                <a:lnTo>
                  <a:pt x="624" y="462"/>
                </a:lnTo>
                <a:lnTo>
                  <a:pt x="624" y="475"/>
                </a:lnTo>
                <a:lnTo>
                  <a:pt x="674" y="475"/>
                </a:lnTo>
                <a:lnTo>
                  <a:pt x="674" y="500"/>
                </a:lnTo>
                <a:lnTo>
                  <a:pt x="690" y="500"/>
                </a:lnTo>
                <a:lnTo>
                  <a:pt x="690" y="462"/>
                </a:lnTo>
                <a:lnTo>
                  <a:pt x="802" y="462"/>
                </a:lnTo>
                <a:lnTo>
                  <a:pt x="802" y="490"/>
                </a:lnTo>
                <a:lnTo>
                  <a:pt x="933" y="490"/>
                </a:lnTo>
                <a:lnTo>
                  <a:pt x="933" y="101"/>
                </a:lnTo>
                <a:lnTo>
                  <a:pt x="999" y="101"/>
                </a:lnTo>
                <a:lnTo>
                  <a:pt x="999" y="91"/>
                </a:lnTo>
                <a:lnTo>
                  <a:pt x="1018" y="91"/>
                </a:lnTo>
                <a:lnTo>
                  <a:pt x="1018" y="126"/>
                </a:lnTo>
                <a:lnTo>
                  <a:pt x="1055" y="126"/>
                </a:lnTo>
                <a:lnTo>
                  <a:pt x="1055" y="91"/>
                </a:lnTo>
                <a:lnTo>
                  <a:pt x="1068" y="91"/>
                </a:lnTo>
                <a:lnTo>
                  <a:pt x="1068" y="79"/>
                </a:lnTo>
                <a:lnTo>
                  <a:pt x="1102" y="79"/>
                </a:lnTo>
                <a:lnTo>
                  <a:pt x="1102" y="91"/>
                </a:lnTo>
                <a:lnTo>
                  <a:pt x="1140" y="91"/>
                </a:lnTo>
                <a:lnTo>
                  <a:pt x="1140" y="157"/>
                </a:lnTo>
                <a:lnTo>
                  <a:pt x="1165" y="157"/>
                </a:lnTo>
                <a:lnTo>
                  <a:pt x="1165" y="440"/>
                </a:lnTo>
                <a:lnTo>
                  <a:pt x="1196" y="440"/>
                </a:lnTo>
                <a:lnTo>
                  <a:pt x="1196" y="399"/>
                </a:lnTo>
                <a:lnTo>
                  <a:pt x="1215" y="399"/>
                </a:lnTo>
                <a:lnTo>
                  <a:pt x="1215" y="374"/>
                </a:lnTo>
                <a:lnTo>
                  <a:pt x="1324" y="374"/>
                </a:lnTo>
                <a:lnTo>
                  <a:pt x="1324" y="302"/>
                </a:lnTo>
                <a:lnTo>
                  <a:pt x="1343" y="302"/>
                </a:lnTo>
                <a:lnTo>
                  <a:pt x="1343" y="270"/>
                </a:lnTo>
                <a:lnTo>
                  <a:pt x="1427" y="270"/>
                </a:lnTo>
                <a:lnTo>
                  <a:pt x="1427" y="299"/>
                </a:lnTo>
                <a:lnTo>
                  <a:pt x="1449" y="299"/>
                </a:lnTo>
                <a:lnTo>
                  <a:pt x="1449" y="318"/>
                </a:lnTo>
                <a:lnTo>
                  <a:pt x="1480" y="318"/>
                </a:lnTo>
                <a:lnTo>
                  <a:pt x="1480" y="506"/>
                </a:lnTo>
                <a:lnTo>
                  <a:pt x="1505" y="506"/>
                </a:lnTo>
                <a:lnTo>
                  <a:pt x="1505" y="547"/>
                </a:lnTo>
                <a:lnTo>
                  <a:pt x="1521" y="547"/>
                </a:lnTo>
                <a:lnTo>
                  <a:pt x="1521" y="299"/>
                </a:lnTo>
                <a:lnTo>
                  <a:pt x="1552" y="299"/>
                </a:lnTo>
                <a:lnTo>
                  <a:pt x="1552" y="273"/>
                </a:lnTo>
                <a:lnTo>
                  <a:pt x="1689" y="273"/>
                </a:lnTo>
                <a:lnTo>
                  <a:pt x="1689" y="292"/>
                </a:lnTo>
                <a:lnTo>
                  <a:pt x="1724" y="292"/>
                </a:lnTo>
                <a:lnTo>
                  <a:pt x="1724" y="264"/>
                </a:lnTo>
                <a:lnTo>
                  <a:pt x="1736" y="264"/>
                </a:lnTo>
                <a:lnTo>
                  <a:pt x="1736" y="207"/>
                </a:lnTo>
                <a:lnTo>
                  <a:pt x="1842" y="207"/>
                </a:lnTo>
                <a:lnTo>
                  <a:pt x="1842" y="248"/>
                </a:lnTo>
                <a:lnTo>
                  <a:pt x="1855" y="248"/>
                </a:lnTo>
                <a:lnTo>
                  <a:pt x="1855" y="270"/>
                </a:lnTo>
                <a:lnTo>
                  <a:pt x="1883" y="270"/>
                </a:lnTo>
                <a:lnTo>
                  <a:pt x="1883" y="220"/>
                </a:lnTo>
                <a:lnTo>
                  <a:pt x="1892" y="220"/>
                </a:lnTo>
                <a:lnTo>
                  <a:pt x="1892" y="132"/>
                </a:lnTo>
                <a:lnTo>
                  <a:pt x="1970" y="132"/>
                </a:lnTo>
                <a:lnTo>
                  <a:pt x="1970" y="0"/>
                </a:lnTo>
                <a:lnTo>
                  <a:pt x="2139" y="0"/>
                </a:lnTo>
                <a:lnTo>
                  <a:pt x="2139" y="273"/>
                </a:lnTo>
                <a:lnTo>
                  <a:pt x="2167" y="273"/>
                </a:lnTo>
                <a:lnTo>
                  <a:pt x="2167" y="239"/>
                </a:lnTo>
                <a:lnTo>
                  <a:pt x="2179" y="239"/>
                </a:lnTo>
                <a:lnTo>
                  <a:pt x="2179" y="204"/>
                </a:lnTo>
                <a:lnTo>
                  <a:pt x="2217" y="204"/>
                </a:lnTo>
                <a:lnTo>
                  <a:pt x="2217" y="157"/>
                </a:lnTo>
                <a:lnTo>
                  <a:pt x="2245" y="157"/>
                </a:lnTo>
                <a:lnTo>
                  <a:pt x="2245" y="110"/>
                </a:lnTo>
                <a:lnTo>
                  <a:pt x="2261" y="110"/>
                </a:lnTo>
                <a:lnTo>
                  <a:pt x="2261" y="88"/>
                </a:lnTo>
                <a:lnTo>
                  <a:pt x="2286" y="88"/>
                </a:lnTo>
                <a:lnTo>
                  <a:pt x="2286" y="63"/>
                </a:lnTo>
                <a:lnTo>
                  <a:pt x="2323" y="63"/>
                </a:lnTo>
                <a:lnTo>
                  <a:pt x="2323" y="88"/>
                </a:lnTo>
                <a:lnTo>
                  <a:pt x="2351" y="88"/>
                </a:lnTo>
                <a:lnTo>
                  <a:pt x="2351" y="104"/>
                </a:lnTo>
                <a:lnTo>
                  <a:pt x="2376" y="104"/>
                </a:lnTo>
                <a:lnTo>
                  <a:pt x="2376" y="154"/>
                </a:lnTo>
                <a:lnTo>
                  <a:pt x="2401" y="154"/>
                </a:lnTo>
                <a:lnTo>
                  <a:pt x="2401" y="233"/>
                </a:lnTo>
                <a:lnTo>
                  <a:pt x="2532" y="233"/>
                </a:lnTo>
                <a:lnTo>
                  <a:pt x="2532" y="245"/>
                </a:lnTo>
                <a:lnTo>
                  <a:pt x="2560" y="245"/>
                </a:lnTo>
                <a:lnTo>
                  <a:pt x="2560" y="220"/>
                </a:lnTo>
                <a:lnTo>
                  <a:pt x="2576" y="220"/>
                </a:lnTo>
                <a:lnTo>
                  <a:pt x="2576" y="195"/>
                </a:lnTo>
                <a:lnTo>
                  <a:pt x="2679" y="195"/>
                </a:lnTo>
                <a:lnTo>
                  <a:pt x="2679" y="220"/>
                </a:lnTo>
                <a:lnTo>
                  <a:pt x="2701" y="220"/>
                </a:lnTo>
                <a:lnTo>
                  <a:pt x="2701" y="453"/>
                </a:lnTo>
                <a:lnTo>
                  <a:pt x="2713" y="453"/>
                </a:lnTo>
                <a:lnTo>
                  <a:pt x="2713" y="412"/>
                </a:lnTo>
                <a:lnTo>
                  <a:pt x="2795" y="412"/>
                </a:lnTo>
                <a:lnTo>
                  <a:pt x="2795" y="236"/>
                </a:lnTo>
                <a:lnTo>
                  <a:pt x="2826" y="236"/>
                </a:lnTo>
                <a:lnTo>
                  <a:pt x="2826" y="207"/>
                </a:lnTo>
                <a:lnTo>
                  <a:pt x="2938" y="207"/>
                </a:lnTo>
                <a:lnTo>
                  <a:pt x="2938" y="233"/>
                </a:lnTo>
                <a:lnTo>
                  <a:pt x="2966" y="233"/>
                </a:lnTo>
                <a:lnTo>
                  <a:pt x="2966" y="550"/>
                </a:lnTo>
                <a:lnTo>
                  <a:pt x="2988" y="550"/>
                </a:lnTo>
                <a:lnTo>
                  <a:pt x="2988" y="343"/>
                </a:lnTo>
                <a:lnTo>
                  <a:pt x="3026" y="343"/>
                </a:lnTo>
                <a:lnTo>
                  <a:pt x="3026" y="223"/>
                </a:lnTo>
                <a:lnTo>
                  <a:pt x="3048" y="223"/>
                </a:lnTo>
                <a:lnTo>
                  <a:pt x="3048" y="204"/>
                </a:lnTo>
                <a:lnTo>
                  <a:pt x="3060" y="204"/>
                </a:lnTo>
                <a:lnTo>
                  <a:pt x="3060" y="176"/>
                </a:lnTo>
                <a:lnTo>
                  <a:pt x="3138" y="176"/>
                </a:lnTo>
                <a:lnTo>
                  <a:pt x="3138" y="195"/>
                </a:lnTo>
                <a:lnTo>
                  <a:pt x="3172" y="195"/>
                </a:lnTo>
                <a:lnTo>
                  <a:pt x="3172" y="170"/>
                </a:lnTo>
                <a:lnTo>
                  <a:pt x="3226" y="170"/>
                </a:lnTo>
                <a:lnTo>
                  <a:pt x="3226" y="207"/>
                </a:lnTo>
                <a:lnTo>
                  <a:pt x="3247" y="207"/>
                </a:lnTo>
                <a:lnTo>
                  <a:pt x="3247" y="220"/>
                </a:lnTo>
                <a:lnTo>
                  <a:pt x="3276" y="220"/>
                </a:lnTo>
                <a:lnTo>
                  <a:pt x="3276" y="346"/>
                </a:lnTo>
                <a:lnTo>
                  <a:pt x="3294" y="346"/>
                </a:lnTo>
                <a:lnTo>
                  <a:pt x="3294" y="569"/>
                </a:lnTo>
                <a:lnTo>
                  <a:pt x="3332" y="569"/>
                </a:lnTo>
                <a:lnTo>
                  <a:pt x="3332" y="544"/>
                </a:lnTo>
                <a:lnTo>
                  <a:pt x="3366" y="544"/>
                </a:lnTo>
                <a:lnTo>
                  <a:pt x="3366" y="440"/>
                </a:lnTo>
                <a:lnTo>
                  <a:pt x="3394" y="440"/>
                </a:lnTo>
                <a:lnTo>
                  <a:pt x="3394" y="233"/>
                </a:lnTo>
                <a:lnTo>
                  <a:pt x="3447" y="233"/>
                </a:lnTo>
                <a:lnTo>
                  <a:pt x="3447" y="185"/>
                </a:lnTo>
                <a:lnTo>
                  <a:pt x="3469" y="185"/>
                </a:lnTo>
                <a:lnTo>
                  <a:pt x="3469" y="233"/>
                </a:lnTo>
                <a:lnTo>
                  <a:pt x="3563" y="233"/>
                </a:lnTo>
                <a:lnTo>
                  <a:pt x="3563" y="437"/>
                </a:lnTo>
                <a:lnTo>
                  <a:pt x="3607" y="437"/>
                </a:lnTo>
                <a:lnTo>
                  <a:pt x="3607" y="478"/>
                </a:lnTo>
                <a:lnTo>
                  <a:pt x="3622" y="478"/>
                </a:lnTo>
                <a:lnTo>
                  <a:pt x="3622" y="528"/>
                </a:lnTo>
                <a:lnTo>
                  <a:pt x="3666" y="528"/>
                </a:lnTo>
                <a:lnTo>
                  <a:pt x="3666" y="516"/>
                </a:lnTo>
                <a:lnTo>
                  <a:pt x="3678" y="516"/>
                </a:lnTo>
                <a:lnTo>
                  <a:pt x="3678" y="475"/>
                </a:lnTo>
                <a:lnTo>
                  <a:pt x="3691" y="475"/>
                </a:lnTo>
                <a:lnTo>
                  <a:pt x="3691" y="440"/>
                </a:lnTo>
                <a:lnTo>
                  <a:pt x="3769" y="440"/>
                </a:lnTo>
                <a:lnTo>
                  <a:pt x="3769" y="481"/>
                </a:lnTo>
                <a:lnTo>
                  <a:pt x="3791" y="481"/>
                </a:lnTo>
                <a:lnTo>
                  <a:pt x="3791" y="503"/>
                </a:lnTo>
                <a:lnTo>
                  <a:pt x="3828" y="503"/>
                </a:lnTo>
                <a:lnTo>
                  <a:pt x="3828" y="541"/>
                </a:lnTo>
                <a:lnTo>
                  <a:pt x="3841" y="541"/>
                </a:lnTo>
                <a:lnTo>
                  <a:pt x="3841" y="607"/>
                </a:lnTo>
                <a:lnTo>
                  <a:pt x="3869" y="607"/>
                </a:lnTo>
                <a:lnTo>
                  <a:pt x="3869" y="418"/>
                </a:lnTo>
                <a:lnTo>
                  <a:pt x="4100" y="418"/>
                </a:lnTo>
                <a:lnTo>
                  <a:pt x="4100" y="575"/>
                </a:lnTo>
                <a:lnTo>
                  <a:pt x="4131" y="575"/>
                </a:lnTo>
                <a:lnTo>
                  <a:pt x="4131" y="604"/>
                </a:lnTo>
                <a:lnTo>
                  <a:pt x="4175" y="604"/>
                </a:lnTo>
                <a:lnTo>
                  <a:pt x="4175" y="553"/>
                </a:lnTo>
                <a:lnTo>
                  <a:pt x="4187" y="553"/>
                </a:lnTo>
                <a:lnTo>
                  <a:pt x="4187" y="531"/>
                </a:lnTo>
                <a:lnTo>
                  <a:pt x="4222" y="531"/>
                </a:lnTo>
                <a:lnTo>
                  <a:pt x="4222" y="512"/>
                </a:lnTo>
                <a:lnTo>
                  <a:pt x="4262" y="512"/>
                </a:lnTo>
                <a:lnTo>
                  <a:pt x="4262" y="607"/>
                </a:lnTo>
                <a:lnTo>
                  <a:pt x="4297" y="607"/>
                </a:lnTo>
                <a:lnTo>
                  <a:pt x="4297" y="594"/>
                </a:lnTo>
                <a:lnTo>
                  <a:pt x="4331" y="594"/>
                </a:lnTo>
                <a:lnTo>
                  <a:pt x="4331" y="484"/>
                </a:lnTo>
                <a:lnTo>
                  <a:pt x="4356" y="484"/>
                </a:lnTo>
                <a:lnTo>
                  <a:pt x="4356" y="465"/>
                </a:lnTo>
                <a:lnTo>
                  <a:pt x="4397" y="465"/>
                </a:lnTo>
                <a:lnTo>
                  <a:pt x="4397" y="481"/>
                </a:lnTo>
                <a:lnTo>
                  <a:pt x="4418" y="481"/>
                </a:lnTo>
                <a:lnTo>
                  <a:pt x="4418" y="613"/>
                </a:lnTo>
                <a:lnTo>
                  <a:pt x="4437" y="613"/>
                </a:lnTo>
                <a:lnTo>
                  <a:pt x="4437" y="484"/>
                </a:lnTo>
                <a:lnTo>
                  <a:pt x="4459" y="484"/>
                </a:lnTo>
                <a:lnTo>
                  <a:pt x="4459" y="468"/>
                </a:lnTo>
                <a:lnTo>
                  <a:pt x="4500" y="468"/>
                </a:lnTo>
                <a:lnTo>
                  <a:pt x="4500" y="481"/>
                </a:lnTo>
                <a:lnTo>
                  <a:pt x="4528" y="481"/>
                </a:lnTo>
                <a:lnTo>
                  <a:pt x="4528" y="619"/>
                </a:lnTo>
                <a:lnTo>
                  <a:pt x="4603" y="619"/>
                </a:lnTo>
                <a:lnTo>
                  <a:pt x="4603" y="600"/>
                </a:lnTo>
                <a:lnTo>
                  <a:pt x="4621" y="600"/>
                </a:lnTo>
                <a:lnTo>
                  <a:pt x="4621" y="582"/>
                </a:lnTo>
                <a:lnTo>
                  <a:pt x="4687" y="582"/>
                </a:lnTo>
                <a:lnTo>
                  <a:pt x="4687" y="597"/>
                </a:lnTo>
                <a:lnTo>
                  <a:pt x="4703" y="597"/>
                </a:lnTo>
                <a:lnTo>
                  <a:pt x="4703" y="616"/>
                </a:lnTo>
                <a:lnTo>
                  <a:pt x="4743" y="616"/>
                </a:lnTo>
                <a:lnTo>
                  <a:pt x="4743" y="600"/>
                </a:lnTo>
                <a:lnTo>
                  <a:pt x="4762" y="600"/>
                </a:lnTo>
                <a:lnTo>
                  <a:pt x="4762" y="566"/>
                </a:lnTo>
                <a:lnTo>
                  <a:pt x="4784" y="566"/>
                </a:lnTo>
                <a:lnTo>
                  <a:pt x="4784" y="585"/>
                </a:lnTo>
                <a:lnTo>
                  <a:pt x="4821" y="585"/>
                </a:lnTo>
                <a:lnTo>
                  <a:pt x="4821" y="622"/>
                </a:lnTo>
                <a:lnTo>
                  <a:pt x="4849" y="622"/>
                </a:lnTo>
                <a:lnTo>
                  <a:pt x="4849" y="607"/>
                </a:lnTo>
                <a:lnTo>
                  <a:pt x="4909" y="607"/>
                </a:lnTo>
                <a:lnTo>
                  <a:pt x="4909" y="692"/>
                </a:lnTo>
                <a:lnTo>
                  <a:pt x="2626" y="10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29" name="Group 28"/>
          <p:cNvGrpSpPr/>
          <p:nvPr/>
        </p:nvGrpSpPr>
        <p:grpSpPr>
          <a:xfrm>
            <a:off x="-290724" y="2559051"/>
            <a:ext cx="12462296" cy="4317513"/>
            <a:chOff x="-67164" y="6251576"/>
            <a:chExt cx="12041188" cy="3470274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-67164" y="6251576"/>
              <a:ext cx="12041188" cy="3470274"/>
            </a:xfrm>
            <a:custGeom>
              <a:avLst/>
              <a:gdLst>
                <a:gd name="T0" fmla="*/ 3200 w 3200"/>
                <a:gd name="T1" fmla="*/ 1537 h 1537"/>
                <a:gd name="T2" fmla="*/ 3200 w 3200"/>
                <a:gd name="T3" fmla="*/ 155 h 1537"/>
                <a:gd name="T4" fmla="*/ 2826 w 3200"/>
                <a:gd name="T5" fmla="*/ 66 h 1537"/>
                <a:gd name="T6" fmla="*/ 2475 w 3200"/>
                <a:gd name="T7" fmla="*/ 137 h 1537"/>
                <a:gd name="T8" fmla="*/ 2323 w 3200"/>
                <a:gd name="T9" fmla="*/ 142 h 1537"/>
                <a:gd name="T10" fmla="*/ 1942 w 3200"/>
                <a:gd name="T11" fmla="*/ 229 h 1537"/>
                <a:gd name="T12" fmla="*/ 1922 w 3200"/>
                <a:gd name="T13" fmla="*/ 230 h 1537"/>
                <a:gd name="T14" fmla="*/ 1912 w 3200"/>
                <a:gd name="T15" fmla="*/ 226 h 1537"/>
                <a:gd name="T16" fmla="*/ 1372 w 3200"/>
                <a:gd name="T17" fmla="*/ 112 h 1537"/>
                <a:gd name="T18" fmla="*/ 1151 w 3200"/>
                <a:gd name="T19" fmla="*/ 105 h 1537"/>
                <a:gd name="T20" fmla="*/ 640 w 3200"/>
                <a:gd name="T21" fmla="*/ 0 h 1537"/>
                <a:gd name="T22" fmla="*/ 0 w 3200"/>
                <a:gd name="T23" fmla="*/ 119 h 1537"/>
                <a:gd name="T24" fmla="*/ 0 w 3200"/>
                <a:gd name="T25" fmla="*/ 1537 h 1537"/>
                <a:gd name="T26" fmla="*/ 3200 w 3200"/>
                <a:gd name="T27" fmla="*/ 1537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00" h="1537">
                  <a:moveTo>
                    <a:pt x="3200" y="1537"/>
                  </a:moveTo>
                  <a:cubicBezTo>
                    <a:pt x="3200" y="155"/>
                    <a:pt x="3200" y="155"/>
                    <a:pt x="3200" y="155"/>
                  </a:cubicBezTo>
                  <a:cubicBezTo>
                    <a:pt x="3082" y="80"/>
                    <a:pt x="2946" y="66"/>
                    <a:pt x="2826" y="66"/>
                  </a:cubicBezTo>
                  <a:cubicBezTo>
                    <a:pt x="2753" y="66"/>
                    <a:pt x="2586" y="94"/>
                    <a:pt x="2475" y="137"/>
                  </a:cubicBezTo>
                  <a:cubicBezTo>
                    <a:pt x="2411" y="136"/>
                    <a:pt x="2353" y="139"/>
                    <a:pt x="2323" y="142"/>
                  </a:cubicBezTo>
                  <a:cubicBezTo>
                    <a:pt x="2200" y="157"/>
                    <a:pt x="2062" y="192"/>
                    <a:pt x="1942" y="229"/>
                  </a:cubicBezTo>
                  <a:cubicBezTo>
                    <a:pt x="1942" y="229"/>
                    <a:pt x="1930" y="231"/>
                    <a:pt x="1922" y="230"/>
                  </a:cubicBezTo>
                  <a:cubicBezTo>
                    <a:pt x="1924" y="230"/>
                    <a:pt x="1919" y="229"/>
                    <a:pt x="1912" y="226"/>
                  </a:cubicBezTo>
                  <a:cubicBezTo>
                    <a:pt x="1741" y="174"/>
                    <a:pt x="1546" y="133"/>
                    <a:pt x="1372" y="112"/>
                  </a:cubicBezTo>
                  <a:cubicBezTo>
                    <a:pt x="1329" y="106"/>
                    <a:pt x="1245" y="103"/>
                    <a:pt x="1151" y="105"/>
                  </a:cubicBezTo>
                  <a:cubicBezTo>
                    <a:pt x="990" y="42"/>
                    <a:pt x="746" y="1"/>
                    <a:pt x="640" y="0"/>
                  </a:cubicBezTo>
                  <a:cubicBezTo>
                    <a:pt x="431" y="0"/>
                    <a:pt x="257" y="2"/>
                    <a:pt x="0" y="119"/>
                  </a:cubicBezTo>
                  <a:cubicBezTo>
                    <a:pt x="0" y="1537"/>
                    <a:pt x="0" y="1537"/>
                    <a:pt x="0" y="1537"/>
                  </a:cubicBezTo>
                  <a:cubicBezTo>
                    <a:pt x="3200" y="1537"/>
                    <a:pt x="3200" y="1537"/>
                    <a:pt x="3200" y="15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7116274" y="6759575"/>
              <a:ext cx="123825" cy="11112"/>
            </a:xfrm>
            <a:custGeom>
              <a:avLst/>
              <a:gdLst>
                <a:gd name="T0" fmla="*/ 33 w 33"/>
                <a:gd name="T1" fmla="*/ 4 h 5"/>
                <a:gd name="T2" fmla="*/ 13 w 33"/>
                <a:gd name="T3" fmla="*/ 5 h 5"/>
                <a:gd name="T4" fmla="*/ 13 w 33"/>
                <a:gd name="T5" fmla="*/ 5 h 5"/>
                <a:gd name="T6" fmla="*/ 13 w 33"/>
                <a:gd name="T7" fmla="*/ 5 h 5"/>
                <a:gd name="T8" fmla="*/ 13 w 33"/>
                <a:gd name="T9" fmla="*/ 5 h 5"/>
                <a:gd name="T10" fmla="*/ 13 w 33"/>
                <a:gd name="T11" fmla="*/ 5 h 5"/>
                <a:gd name="T12" fmla="*/ 19 w 33"/>
                <a:gd name="T13" fmla="*/ 5 h 5"/>
                <a:gd name="T14" fmla="*/ 33 w 33"/>
                <a:gd name="T15" fmla="*/ 4 h 5"/>
                <a:gd name="T16" fmla="*/ 0 w 33"/>
                <a:gd name="T17" fmla="*/ 0 h 5"/>
                <a:gd name="T18" fmla="*/ 8 w 33"/>
                <a:gd name="T19" fmla="*/ 3 h 5"/>
                <a:gd name="T20" fmla="*/ 10 w 33"/>
                <a:gd name="T21" fmla="*/ 4 h 5"/>
                <a:gd name="T22" fmla="*/ 9 w 33"/>
                <a:gd name="T23" fmla="*/ 3 h 5"/>
                <a:gd name="T24" fmla="*/ 5 w 33"/>
                <a:gd name="T25" fmla="*/ 1 h 5"/>
                <a:gd name="T26" fmla="*/ 5 w 33"/>
                <a:gd name="T27" fmla="*/ 1 h 5"/>
                <a:gd name="T28" fmla="*/ 0 w 33"/>
                <a:gd name="T2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" h="5">
                  <a:moveTo>
                    <a:pt x="33" y="4"/>
                  </a:moveTo>
                  <a:cubicBezTo>
                    <a:pt x="32" y="4"/>
                    <a:pt x="24" y="4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5"/>
                    <a:pt x="17" y="5"/>
                    <a:pt x="19" y="5"/>
                  </a:cubicBezTo>
                  <a:cubicBezTo>
                    <a:pt x="26" y="5"/>
                    <a:pt x="33" y="4"/>
                    <a:pt x="33" y="4"/>
                  </a:cubicBezTo>
                  <a:moveTo>
                    <a:pt x="0" y="0"/>
                  </a:moveTo>
                  <a:cubicBezTo>
                    <a:pt x="2" y="1"/>
                    <a:pt x="6" y="2"/>
                    <a:pt x="8" y="3"/>
                  </a:cubicBezTo>
                  <a:cubicBezTo>
                    <a:pt x="9" y="3"/>
                    <a:pt x="10" y="3"/>
                    <a:pt x="10" y="4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1B3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092336" y="6400800"/>
              <a:ext cx="5881688" cy="3321050"/>
            </a:xfrm>
            <a:custGeom>
              <a:avLst/>
              <a:gdLst>
                <a:gd name="T0" fmla="*/ 1191 w 1563"/>
                <a:gd name="T1" fmla="*/ 0 h 1471"/>
                <a:gd name="T2" fmla="*/ 1189 w 1563"/>
                <a:gd name="T3" fmla="*/ 0 h 1471"/>
                <a:gd name="T4" fmla="*/ 838 w 1563"/>
                <a:gd name="T5" fmla="*/ 71 h 1471"/>
                <a:gd name="T6" fmla="*/ 804 w 1563"/>
                <a:gd name="T7" fmla="*/ 71 h 1471"/>
                <a:gd name="T8" fmla="*/ 686 w 1563"/>
                <a:gd name="T9" fmla="*/ 76 h 1471"/>
                <a:gd name="T10" fmla="*/ 305 w 1563"/>
                <a:gd name="T11" fmla="*/ 163 h 1471"/>
                <a:gd name="T12" fmla="*/ 305 w 1563"/>
                <a:gd name="T13" fmla="*/ 163 h 1471"/>
                <a:gd name="T14" fmla="*/ 305 w 1563"/>
                <a:gd name="T15" fmla="*/ 163 h 1471"/>
                <a:gd name="T16" fmla="*/ 291 w 1563"/>
                <a:gd name="T17" fmla="*/ 164 h 1471"/>
                <a:gd name="T18" fmla="*/ 285 w 1563"/>
                <a:gd name="T19" fmla="*/ 164 h 1471"/>
                <a:gd name="T20" fmla="*/ 285 w 1563"/>
                <a:gd name="T21" fmla="*/ 164 h 1471"/>
                <a:gd name="T22" fmla="*/ 285 w 1563"/>
                <a:gd name="T23" fmla="*/ 164 h 1471"/>
                <a:gd name="T24" fmla="*/ 282 w 1563"/>
                <a:gd name="T25" fmla="*/ 163 h 1471"/>
                <a:gd name="T26" fmla="*/ 280 w 1563"/>
                <a:gd name="T27" fmla="*/ 162 h 1471"/>
                <a:gd name="T28" fmla="*/ 283 w 1563"/>
                <a:gd name="T29" fmla="*/ 164 h 1471"/>
                <a:gd name="T30" fmla="*/ 257 w 1563"/>
                <a:gd name="T31" fmla="*/ 168 h 1471"/>
                <a:gd name="T32" fmla="*/ 248 w 1563"/>
                <a:gd name="T33" fmla="*/ 168 h 1471"/>
                <a:gd name="T34" fmla="*/ 243 w 1563"/>
                <a:gd name="T35" fmla="*/ 168 h 1471"/>
                <a:gd name="T36" fmla="*/ 237 w 1563"/>
                <a:gd name="T37" fmla="*/ 169 h 1471"/>
                <a:gd name="T38" fmla="*/ 234 w 1563"/>
                <a:gd name="T39" fmla="*/ 169 h 1471"/>
                <a:gd name="T40" fmla="*/ 218 w 1563"/>
                <a:gd name="T41" fmla="*/ 172 h 1471"/>
                <a:gd name="T42" fmla="*/ 206 w 1563"/>
                <a:gd name="T43" fmla="*/ 171 h 1471"/>
                <a:gd name="T44" fmla="*/ 194 w 1563"/>
                <a:gd name="T45" fmla="*/ 170 h 1471"/>
                <a:gd name="T46" fmla="*/ 179 w 1563"/>
                <a:gd name="T47" fmla="*/ 173 h 1471"/>
                <a:gd name="T48" fmla="*/ 109 w 1563"/>
                <a:gd name="T49" fmla="*/ 198 h 1471"/>
                <a:gd name="T50" fmla="*/ 106 w 1563"/>
                <a:gd name="T51" fmla="*/ 199 h 1471"/>
                <a:gd name="T52" fmla="*/ 102 w 1563"/>
                <a:gd name="T53" fmla="*/ 201 h 1471"/>
                <a:gd name="T54" fmla="*/ 42 w 1563"/>
                <a:gd name="T55" fmla="*/ 211 h 1471"/>
                <a:gd name="T56" fmla="*/ 34 w 1563"/>
                <a:gd name="T57" fmla="*/ 221 h 1471"/>
                <a:gd name="T58" fmla="*/ 38 w 1563"/>
                <a:gd name="T59" fmla="*/ 241 h 1471"/>
                <a:gd name="T60" fmla="*/ 17 w 1563"/>
                <a:gd name="T61" fmla="*/ 262 h 1471"/>
                <a:gd name="T62" fmla="*/ 11 w 1563"/>
                <a:gd name="T63" fmla="*/ 270 h 1471"/>
                <a:gd name="T64" fmla="*/ 110 w 1563"/>
                <a:gd name="T65" fmla="*/ 306 h 1471"/>
                <a:gd name="T66" fmla="*/ 246 w 1563"/>
                <a:gd name="T67" fmla="*/ 361 h 1471"/>
                <a:gd name="T68" fmla="*/ 369 w 1563"/>
                <a:gd name="T69" fmla="*/ 407 h 1471"/>
                <a:gd name="T70" fmla="*/ 572 w 1563"/>
                <a:gd name="T71" fmla="*/ 596 h 1471"/>
                <a:gd name="T72" fmla="*/ 578 w 1563"/>
                <a:gd name="T73" fmla="*/ 723 h 1471"/>
                <a:gd name="T74" fmla="*/ 561 w 1563"/>
                <a:gd name="T75" fmla="*/ 761 h 1471"/>
                <a:gd name="T76" fmla="*/ 510 w 1563"/>
                <a:gd name="T77" fmla="*/ 868 h 1471"/>
                <a:gd name="T78" fmla="*/ 509 w 1563"/>
                <a:gd name="T79" fmla="*/ 868 h 1471"/>
                <a:gd name="T80" fmla="*/ 441 w 1563"/>
                <a:gd name="T81" fmla="*/ 860 h 1471"/>
                <a:gd name="T82" fmla="*/ 301 w 1563"/>
                <a:gd name="T83" fmla="*/ 1095 h 1471"/>
                <a:gd name="T84" fmla="*/ 203 w 1563"/>
                <a:gd name="T85" fmla="*/ 1187 h 1471"/>
                <a:gd name="T86" fmla="*/ 152 w 1563"/>
                <a:gd name="T87" fmla="*/ 1237 h 1471"/>
                <a:gd name="T88" fmla="*/ 131 w 1563"/>
                <a:gd name="T89" fmla="*/ 1261 h 1471"/>
                <a:gd name="T90" fmla="*/ 123 w 1563"/>
                <a:gd name="T91" fmla="*/ 1271 h 1471"/>
                <a:gd name="T92" fmla="*/ 118 w 1563"/>
                <a:gd name="T93" fmla="*/ 1277 h 1471"/>
                <a:gd name="T94" fmla="*/ 0 w 1563"/>
                <a:gd name="T95" fmla="*/ 1471 h 1471"/>
                <a:gd name="T96" fmla="*/ 1563 w 1563"/>
                <a:gd name="T97" fmla="*/ 1471 h 1471"/>
                <a:gd name="T98" fmla="*/ 1563 w 1563"/>
                <a:gd name="T99" fmla="*/ 89 h 1471"/>
                <a:gd name="T100" fmla="*/ 1191 w 1563"/>
                <a:gd name="T101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63" h="1471">
                  <a:moveTo>
                    <a:pt x="1191" y="0"/>
                  </a:moveTo>
                  <a:cubicBezTo>
                    <a:pt x="1190" y="0"/>
                    <a:pt x="1189" y="0"/>
                    <a:pt x="1189" y="0"/>
                  </a:cubicBezTo>
                  <a:cubicBezTo>
                    <a:pt x="1116" y="0"/>
                    <a:pt x="949" y="28"/>
                    <a:pt x="838" y="71"/>
                  </a:cubicBezTo>
                  <a:cubicBezTo>
                    <a:pt x="827" y="71"/>
                    <a:pt x="815" y="71"/>
                    <a:pt x="804" y="71"/>
                  </a:cubicBezTo>
                  <a:cubicBezTo>
                    <a:pt x="754" y="71"/>
                    <a:pt x="711" y="73"/>
                    <a:pt x="686" y="76"/>
                  </a:cubicBezTo>
                  <a:cubicBezTo>
                    <a:pt x="563" y="91"/>
                    <a:pt x="425" y="126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298" y="164"/>
                    <a:pt x="291" y="164"/>
                  </a:cubicBezTo>
                  <a:cubicBezTo>
                    <a:pt x="289" y="164"/>
                    <a:pt x="287" y="164"/>
                    <a:pt x="285" y="164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4" y="163"/>
                    <a:pt x="283" y="163"/>
                    <a:pt x="282" y="163"/>
                  </a:cubicBezTo>
                  <a:cubicBezTo>
                    <a:pt x="282" y="162"/>
                    <a:pt x="281" y="162"/>
                    <a:pt x="280" y="162"/>
                  </a:cubicBezTo>
                  <a:cubicBezTo>
                    <a:pt x="282" y="163"/>
                    <a:pt x="283" y="163"/>
                    <a:pt x="283" y="164"/>
                  </a:cubicBezTo>
                  <a:cubicBezTo>
                    <a:pt x="283" y="166"/>
                    <a:pt x="261" y="167"/>
                    <a:pt x="257" y="168"/>
                  </a:cubicBezTo>
                  <a:cubicBezTo>
                    <a:pt x="254" y="168"/>
                    <a:pt x="251" y="168"/>
                    <a:pt x="248" y="168"/>
                  </a:cubicBezTo>
                  <a:cubicBezTo>
                    <a:pt x="246" y="168"/>
                    <a:pt x="245" y="168"/>
                    <a:pt x="243" y="168"/>
                  </a:cubicBezTo>
                  <a:cubicBezTo>
                    <a:pt x="241" y="169"/>
                    <a:pt x="239" y="169"/>
                    <a:pt x="237" y="169"/>
                  </a:cubicBezTo>
                  <a:cubicBezTo>
                    <a:pt x="236" y="169"/>
                    <a:pt x="235" y="169"/>
                    <a:pt x="234" y="169"/>
                  </a:cubicBezTo>
                  <a:cubicBezTo>
                    <a:pt x="228" y="171"/>
                    <a:pt x="223" y="172"/>
                    <a:pt x="218" y="172"/>
                  </a:cubicBezTo>
                  <a:cubicBezTo>
                    <a:pt x="214" y="172"/>
                    <a:pt x="210" y="172"/>
                    <a:pt x="206" y="171"/>
                  </a:cubicBezTo>
                  <a:cubicBezTo>
                    <a:pt x="202" y="171"/>
                    <a:pt x="198" y="170"/>
                    <a:pt x="194" y="170"/>
                  </a:cubicBezTo>
                  <a:cubicBezTo>
                    <a:pt x="189" y="170"/>
                    <a:pt x="184" y="171"/>
                    <a:pt x="179" y="173"/>
                  </a:cubicBezTo>
                  <a:cubicBezTo>
                    <a:pt x="155" y="181"/>
                    <a:pt x="132" y="188"/>
                    <a:pt x="109" y="198"/>
                  </a:cubicBezTo>
                  <a:cubicBezTo>
                    <a:pt x="108" y="198"/>
                    <a:pt x="107" y="198"/>
                    <a:pt x="106" y="199"/>
                  </a:cubicBezTo>
                  <a:cubicBezTo>
                    <a:pt x="105" y="199"/>
                    <a:pt x="103" y="200"/>
                    <a:pt x="102" y="201"/>
                  </a:cubicBezTo>
                  <a:cubicBezTo>
                    <a:pt x="97" y="203"/>
                    <a:pt x="46" y="209"/>
                    <a:pt x="42" y="211"/>
                  </a:cubicBezTo>
                  <a:cubicBezTo>
                    <a:pt x="34" y="221"/>
                    <a:pt x="34" y="221"/>
                    <a:pt x="34" y="221"/>
                  </a:cubicBezTo>
                  <a:cubicBezTo>
                    <a:pt x="18" y="234"/>
                    <a:pt x="56" y="232"/>
                    <a:pt x="38" y="241"/>
                  </a:cubicBezTo>
                  <a:cubicBezTo>
                    <a:pt x="31" y="248"/>
                    <a:pt x="24" y="255"/>
                    <a:pt x="17" y="262"/>
                  </a:cubicBezTo>
                  <a:cubicBezTo>
                    <a:pt x="16" y="263"/>
                    <a:pt x="13" y="267"/>
                    <a:pt x="11" y="270"/>
                  </a:cubicBezTo>
                  <a:cubicBezTo>
                    <a:pt x="44" y="281"/>
                    <a:pt x="77" y="294"/>
                    <a:pt x="110" y="306"/>
                  </a:cubicBezTo>
                  <a:cubicBezTo>
                    <a:pt x="156" y="324"/>
                    <a:pt x="201" y="343"/>
                    <a:pt x="246" y="361"/>
                  </a:cubicBezTo>
                  <a:cubicBezTo>
                    <a:pt x="287" y="378"/>
                    <a:pt x="329" y="390"/>
                    <a:pt x="369" y="407"/>
                  </a:cubicBezTo>
                  <a:cubicBezTo>
                    <a:pt x="457" y="443"/>
                    <a:pt x="535" y="506"/>
                    <a:pt x="572" y="596"/>
                  </a:cubicBezTo>
                  <a:cubicBezTo>
                    <a:pt x="587" y="635"/>
                    <a:pt x="591" y="682"/>
                    <a:pt x="578" y="723"/>
                  </a:cubicBezTo>
                  <a:cubicBezTo>
                    <a:pt x="573" y="737"/>
                    <a:pt x="567" y="749"/>
                    <a:pt x="561" y="761"/>
                  </a:cubicBezTo>
                  <a:cubicBezTo>
                    <a:pt x="592" y="803"/>
                    <a:pt x="565" y="868"/>
                    <a:pt x="510" y="868"/>
                  </a:cubicBezTo>
                  <a:cubicBezTo>
                    <a:pt x="509" y="868"/>
                    <a:pt x="509" y="868"/>
                    <a:pt x="509" y="868"/>
                  </a:cubicBezTo>
                  <a:cubicBezTo>
                    <a:pt x="486" y="868"/>
                    <a:pt x="463" y="865"/>
                    <a:pt x="441" y="860"/>
                  </a:cubicBezTo>
                  <a:cubicBezTo>
                    <a:pt x="420" y="952"/>
                    <a:pt x="368" y="1029"/>
                    <a:pt x="301" y="1095"/>
                  </a:cubicBezTo>
                  <a:cubicBezTo>
                    <a:pt x="270" y="1127"/>
                    <a:pt x="235" y="1157"/>
                    <a:pt x="203" y="1187"/>
                  </a:cubicBezTo>
                  <a:cubicBezTo>
                    <a:pt x="185" y="1203"/>
                    <a:pt x="168" y="1220"/>
                    <a:pt x="152" y="1237"/>
                  </a:cubicBezTo>
                  <a:cubicBezTo>
                    <a:pt x="145" y="1245"/>
                    <a:pt x="138" y="1253"/>
                    <a:pt x="131" y="1261"/>
                  </a:cubicBezTo>
                  <a:cubicBezTo>
                    <a:pt x="128" y="1264"/>
                    <a:pt x="125" y="1267"/>
                    <a:pt x="123" y="1271"/>
                  </a:cubicBezTo>
                  <a:cubicBezTo>
                    <a:pt x="121" y="1273"/>
                    <a:pt x="119" y="1276"/>
                    <a:pt x="118" y="1277"/>
                  </a:cubicBezTo>
                  <a:cubicBezTo>
                    <a:pt x="74" y="1338"/>
                    <a:pt x="44" y="1409"/>
                    <a:pt x="0" y="1471"/>
                  </a:cubicBezTo>
                  <a:cubicBezTo>
                    <a:pt x="1563" y="1471"/>
                    <a:pt x="1563" y="1471"/>
                    <a:pt x="1563" y="1471"/>
                  </a:cubicBezTo>
                  <a:cubicBezTo>
                    <a:pt x="1563" y="89"/>
                    <a:pt x="1563" y="89"/>
                    <a:pt x="1563" y="89"/>
                  </a:cubicBezTo>
                  <a:cubicBezTo>
                    <a:pt x="1446" y="14"/>
                    <a:pt x="1311" y="0"/>
                    <a:pt x="1191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994874" y="6767513"/>
              <a:ext cx="10602913" cy="2954337"/>
            </a:xfrm>
            <a:custGeom>
              <a:avLst/>
              <a:gdLst>
                <a:gd name="T0" fmla="*/ 1552 w 2818"/>
                <a:gd name="T1" fmla="*/ 200 h 1308"/>
                <a:gd name="T2" fmla="*/ 1606 w 2818"/>
                <a:gd name="T3" fmla="*/ 586 h 1308"/>
                <a:gd name="T4" fmla="*/ 0 w 2818"/>
                <a:gd name="T5" fmla="*/ 1308 h 1308"/>
                <a:gd name="T6" fmla="*/ 2310 w 2818"/>
                <a:gd name="T7" fmla="*/ 1308 h 1308"/>
                <a:gd name="T8" fmla="*/ 2570 w 2818"/>
                <a:gd name="T9" fmla="*/ 964 h 1308"/>
                <a:gd name="T10" fmla="*/ 2066 w 2818"/>
                <a:gd name="T11" fmla="*/ 216 h 1308"/>
                <a:gd name="T12" fmla="*/ 1410 w 2818"/>
                <a:gd name="T13" fmla="*/ 71 h 1308"/>
                <a:gd name="T14" fmla="*/ 1662 w 2818"/>
                <a:gd name="T15" fmla="*/ 0 h 1308"/>
                <a:gd name="T16" fmla="*/ 1638 w 2818"/>
                <a:gd name="T17" fmla="*/ 0 h 1308"/>
                <a:gd name="T18" fmla="*/ 1278 w 2818"/>
                <a:gd name="T19" fmla="*/ 43 h 1308"/>
                <a:gd name="T20" fmla="*/ 1552 w 2818"/>
                <a:gd name="T21" fmla="*/ 200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18" h="1308">
                  <a:moveTo>
                    <a:pt x="1552" y="200"/>
                  </a:moveTo>
                  <a:cubicBezTo>
                    <a:pt x="1772" y="248"/>
                    <a:pt x="1980" y="360"/>
                    <a:pt x="1606" y="586"/>
                  </a:cubicBezTo>
                  <a:cubicBezTo>
                    <a:pt x="946" y="983"/>
                    <a:pt x="368" y="1198"/>
                    <a:pt x="0" y="1308"/>
                  </a:cubicBezTo>
                  <a:cubicBezTo>
                    <a:pt x="2310" y="1308"/>
                    <a:pt x="2310" y="1308"/>
                    <a:pt x="2310" y="1308"/>
                  </a:cubicBezTo>
                  <a:cubicBezTo>
                    <a:pt x="2415" y="1182"/>
                    <a:pt x="2517" y="1050"/>
                    <a:pt x="2570" y="964"/>
                  </a:cubicBezTo>
                  <a:cubicBezTo>
                    <a:pt x="2818" y="561"/>
                    <a:pt x="2533" y="331"/>
                    <a:pt x="2066" y="216"/>
                  </a:cubicBezTo>
                  <a:cubicBezTo>
                    <a:pt x="1599" y="101"/>
                    <a:pt x="1450" y="101"/>
                    <a:pt x="1410" y="71"/>
                  </a:cubicBezTo>
                  <a:cubicBezTo>
                    <a:pt x="1374" y="44"/>
                    <a:pt x="1603" y="8"/>
                    <a:pt x="1662" y="0"/>
                  </a:cubicBezTo>
                  <a:cubicBezTo>
                    <a:pt x="1638" y="0"/>
                    <a:pt x="1638" y="0"/>
                    <a:pt x="1638" y="0"/>
                  </a:cubicBezTo>
                  <a:cubicBezTo>
                    <a:pt x="1578" y="4"/>
                    <a:pt x="1449" y="14"/>
                    <a:pt x="1278" y="43"/>
                  </a:cubicBezTo>
                  <a:cubicBezTo>
                    <a:pt x="1061" y="80"/>
                    <a:pt x="1332" y="153"/>
                    <a:pt x="1552" y="20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994874" y="6767513"/>
              <a:ext cx="10602913" cy="2954337"/>
            </a:xfrm>
            <a:custGeom>
              <a:avLst/>
              <a:gdLst>
                <a:gd name="T0" fmla="*/ 1552 w 2818"/>
                <a:gd name="T1" fmla="*/ 200 h 1308"/>
                <a:gd name="T2" fmla="*/ 1606 w 2818"/>
                <a:gd name="T3" fmla="*/ 586 h 1308"/>
                <a:gd name="T4" fmla="*/ 0 w 2818"/>
                <a:gd name="T5" fmla="*/ 1308 h 1308"/>
                <a:gd name="T6" fmla="*/ 2310 w 2818"/>
                <a:gd name="T7" fmla="*/ 1308 h 1308"/>
                <a:gd name="T8" fmla="*/ 2570 w 2818"/>
                <a:gd name="T9" fmla="*/ 964 h 1308"/>
                <a:gd name="T10" fmla="*/ 2066 w 2818"/>
                <a:gd name="T11" fmla="*/ 216 h 1308"/>
                <a:gd name="T12" fmla="*/ 1410 w 2818"/>
                <a:gd name="T13" fmla="*/ 71 h 1308"/>
                <a:gd name="T14" fmla="*/ 1662 w 2818"/>
                <a:gd name="T15" fmla="*/ 0 h 1308"/>
                <a:gd name="T16" fmla="*/ 1638 w 2818"/>
                <a:gd name="T17" fmla="*/ 0 h 1308"/>
                <a:gd name="T18" fmla="*/ 1278 w 2818"/>
                <a:gd name="T19" fmla="*/ 43 h 1308"/>
                <a:gd name="T20" fmla="*/ 1552 w 2818"/>
                <a:gd name="T21" fmla="*/ 200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18" h="1308">
                  <a:moveTo>
                    <a:pt x="1552" y="200"/>
                  </a:moveTo>
                  <a:cubicBezTo>
                    <a:pt x="1772" y="248"/>
                    <a:pt x="1980" y="360"/>
                    <a:pt x="1606" y="586"/>
                  </a:cubicBezTo>
                  <a:cubicBezTo>
                    <a:pt x="946" y="983"/>
                    <a:pt x="368" y="1198"/>
                    <a:pt x="0" y="1308"/>
                  </a:cubicBezTo>
                  <a:cubicBezTo>
                    <a:pt x="2310" y="1308"/>
                    <a:pt x="2310" y="1308"/>
                    <a:pt x="2310" y="1308"/>
                  </a:cubicBezTo>
                  <a:cubicBezTo>
                    <a:pt x="2415" y="1182"/>
                    <a:pt x="2517" y="1050"/>
                    <a:pt x="2570" y="964"/>
                  </a:cubicBezTo>
                  <a:cubicBezTo>
                    <a:pt x="2818" y="561"/>
                    <a:pt x="2533" y="331"/>
                    <a:pt x="2066" y="216"/>
                  </a:cubicBezTo>
                  <a:cubicBezTo>
                    <a:pt x="1599" y="101"/>
                    <a:pt x="1450" y="101"/>
                    <a:pt x="1410" y="71"/>
                  </a:cubicBezTo>
                  <a:cubicBezTo>
                    <a:pt x="1374" y="44"/>
                    <a:pt x="1603" y="8"/>
                    <a:pt x="1662" y="0"/>
                  </a:cubicBezTo>
                  <a:cubicBezTo>
                    <a:pt x="1638" y="0"/>
                    <a:pt x="1638" y="0"/>
                    <a:pt x="1638" y="0"/>
                  </a:cubicBezTo>
                  <a:cubicBezTo>
                    <a:pt x="1578" y="4"/>
                    <a:pt x="1449" y="14"/>
                    <a:pt x="1278" y="43"/>
                  </a:cubicBezTo>
                  <a:cubicBezTo>
                    <a:pt x="1061" y="80"/>
                    <a:pt x="1332" y="153"/>
                    <a:pt x="1552" y="2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5668474" y="6767513"/>
              <a:ext cx="3735388" cy="2954337"/>
            </a:xfrm>
            <a:custGeom>
              <a:avLst/>
              <a:gdLst>
                <a:gd name="T0" fmla="*/ 95 w 993"/>
                <a:gd name="T1" fmla="*/ 103 h 1308"/>
                <a:gd name="T2" fmla="*/ 169 w 993"/>
                <a:gd name="T3" fmla="*/ 123 h 1308"/>
                <a:gd name="T4" fmla="*/ 524 w 993"/>
                <a:gd name="T5" fmla="*/ 202 h 1308"/>
                <a:gd name="T6" fmla="*/ 726 w 993"/>
                <a:gd name="T7" fmla="*/ 263 h 1308"/>
                <a:gd name="T8" fmla="*/ 919 w 993"/>
                <a:gd name="T9" fmla="*/ 380 h 1308"/>
                <a:gd name="T10" fmla="*/ 939 w 993"/>
                <a:gd name="T11" fmla="*/ 604 h 1308"/>
                <a:gd name="T12" fmla="*/ 767 w 993"/>
                <a:gd name="T13" fmla="*/ 796 h 1308"/>
                <a:gd name="T14" fmla="*/ 0 w 993"/>
                <a:gd name="T15" fmla="*/ 1308 h 1308"/>
                <a:gd name="T16" fmla="*/ 62 w 993"/>
                <a:gd name="T17" fmla="*/ 1308 h 1308"/>
                <a:gd name="T18" fmla="*/ 777 w 993"/>
                <a:gd name="T19" fmla="*/ 802 h 1308"/>
                <a:gd name="T20" fmla="*/ 944 w 993"/>
                <a:gd name="T21" fmla="*/ 607 h 1308"/>
                <a:gd name="T22" fmla="*/ 923 w 993"/>
                <a:gd name="T23" fmla="*/ 377 h 1308"/>
                <a:gd name="T24" fmla="*/ 728 w 993"/>
                <a:gd name="T25" fmla="*/ 259 h 1308"/>
                <a:gd name="T26" fmla="*/ 525 w 993"/>
                <a:gd name="T27" fmla="*/ 197 h 1308"/>
                <a:gd name="T28" fmla="*/ 170 w 993"/>
                <a:gd name="T29" fmla="*/ 119 h 1308"/>
                <a:gd name="T30" fmla="*/ 96 w 993"/>
                <a:gd name="T31" fmla="*/ 99 h 1308"/>
                <a:gd name="T32" fmla="*/ 64 w 993"/>
                <a:gd name="T33" fmla="*/ 83 h 1308"/>
                <a:gd name="T34" fmla="*/ 81 w 993"/>
                <a:gd name="T35" fmla="*/ 62 h 1308"/>
                <a:gd name="T36" fmla="*/ 202 w 993"/>
                <a:gd name="T37" fmla="*/ 30 h 1308"/>
                <a:gd name="T38" fmla="*/ 414 w 993"/>
                <a:gd name="T39" fmla="*/ 0 h 1308"/>
                <a:gd name="T40" fmla="*/ 405 w 993"/>
                <a:gd name="T41" fmla="*/ 0 h 1308"/>
                <a:gd name="T42" fmla="*/ 201 w 993"/>
                <a:gd name="T43" fmla="*/ 28 h 1308"/>
                <a:gd name="T44" fmla="*/ 80 w 993"/>
                <a:gd name="T45" fmla="*/ 59 h 1308"/>
                <a:gd name="T46" fmla="*/ 62 w 993"/>
                <a:gd name="T47" fmla="*/ 85 h 1308"/>
                <a:gd name="T48" fmla="*/ 95 w 993"/>
                <a:gd name="T49" fmla="*/ 103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3" h="1308">
                  <a:moveTo>
                    <a:pt x="95" y="103"/>
                  </a:moveTo>
                  <a:cubicBezTo>
                    <a:pt x="118" y="111"/>
                    <a:pt x="143" y="117"/>
                    <a:pt x="169" y="123"/>
                  </a:cubicBezTo>
                  <a:cubicBezTo>
                    <a:pt x="274" y="145"/>
                    <a:pt x="393" y="171"/>
                    <a:pt x="524" y="202"/>
                  </a:cubicBezTo>
                  <a:cubicBezTo>
                    <a:pt x="589" y="218"/>
                    <a:pt x="657" y="237"/>
                    <a:pt x="726" y="263"/>
                  </a:cubicBezTo>
                  <a:cubicBezTo>
                    <a:pt x="793" y="290"/>
                    <a:pt x="865" y="322"/>
                    <a:pt x="919" y="380"/>
                  </a:cubicBezTo>
                  <a:cubicBezTo>
                    <a:pt x="973" y="437"/>
                    <a:pt x="987" y="533"/>
                    <a:pt x="939" y="604"/>
                  </a:cubicBezTo>
                  <a:cubicBezTo>
                    <a:pt x="896" y="676"/>
                    <a:pt x="833" y="737"/>
                    <a:pt x="767" y="796"/>
                  </a:cubicBezTo>
                  <a:cubicBezTo>
                    <a:pt x="548" y="982"/>
                    <a:pt x="284" y="1148"/>
                    <a:pt x="0" y="1308"/>
                  </a:cubicBezTo>
                  <a:cubicBezTo>
                    <a:pt x="62" y="1308"/>
                    <a:pt x="62" y="1308"/>
                    <a:pt x="62" y="1308"/>
                  </a:cubicBezTo>
                  <a:cubicBezTo>
                    <a:pt x="329" y="1150"/>
                    <a:pt x="560" y="987"/>
                    <a:pt x="777" y="802"/>
                  </a:cubicBezTo>
                  <a:cubicBezTo>
                    <a:pt x="843" y="743"/>
                    <a:pt x="901" y="680"/>
                    <a:pt x="944" y="607"/>
                  </a:cubicBezTo>
                  <a:cubicBezTo>
                    <a:pt x="993" y="534"/>
                    <a:pt x="979" y="434"/>
                    <a:pt x="923" y="377"/>
                  </a:cubicBezTo>
                  <a:cubicBezTo>
                    <a:pt x="868" y="317"/>
                    <a:pt x="795" y="285"/>
                    <a:pt x="728" y="259"/>
                  </a:cubicBezTo>
                  <a:cubicBezTo>
                    <a:pt x="659" y="232"/>
                    <a:pt x="590" y="214"/>
                    <a:pt x="525" y="197"/>
                  </a:cubicBezTo>
                  <a:cubicBezTo>
                    <a:pt x="394" y="167"/>
                    <a:pt x="275" y="141"/>
                    <a:pt x="170" y="119"/>
                  </a:cubicBezTo>
                  <a:cubicBezTo>
                    <a:pt x="144" y="113"/>
                    <a:pt x="119" y="107"/>
                    <a:pt x="96" y="99"/>
                  </a:cubicBezTo>
                  <a:cubicBezTo>
                    <a:pt x="84" y="95"/>
                    <a:pt x="72" y="91"/>
                    <a:pt x="64" y="83"/>
                  </a:cubicBezTo>
                  <a:cubicBezTo>
                    <a:pt x="56" y="74"/>
                    <a:pt x="73" y="66"/>
                    <a:pt x="81" y="62"/>
                  </a:cubicBezTo>
                  <a:cubicBezTo>
                    <a:pt x="123" y="45"/>
                    <a:pt x="165" y="38"/>
                    <a:pt x="202" y="30"/>
                  </a:cubicBezTo>
                  <a:cubicBezTo>
                    <a:pt x="309" y="11"/>
                    <a:pt x="382" y="3"/>
                    <a:pt x="414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370" y="3"/>
                    <a:pt x="300" y="11"/>
                    <a:pt x="201" y="28"/>
                  </a:cubicBezTo>
                  <a:cubicBezTo>
                    <a:pt x="165" y="35"/>
                    <a:pt x="123" y="42"/>
                    <a:pt x="80" y="59"/>
                  </a:cubicBezTo>
                  <a:cubicBezTo>
                    <a:pt x="72" y="63"/>
                    <a:pt x="52" y="71"/>
                    <a:pt x="62" y="85"/>
                  </a:cubicBezTo>
                  <a:cubicBezTo>
                    <a:pt x="71" y="95"/>
                    <a:pt x="83" y="98"/>
                    <a:pt x="95" y="1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Career Navigation Objectives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4264025" y="2673350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4443413" y="2673350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4264025" y="29575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4443413" y="2957513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4264025" y="3201988"/>
            <a:ext cx="6985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4100513" y="3201988"/>
            <a:ext cx="6985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3941763" y="3201988"/>
            <a:ext cx="65088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3684588" y="3197225"/>
            <a:ext cx="6985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3476625" y="3197225"/>
            <a:ext cx="68263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4443413" y="3201988"/>
            <a:ext cx="68263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4646613" y="3068638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4646613" y="3322638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6" name="Rectangle 28"/>
          <p:cNvSpPr>
            <a:spLocks noChangeArrowheads="1"/>
          </p:cNvSpPr>
          <p:nvPr/>
        </p:nvSpPr>
        <p:spPr bwMode="auto">
          <a:xfrm>
            <a:off x="4794250" y="3322638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" name="Rectangle 29"/>
          <p:cNvSpPr>
            <a:spLocks noChangeArrowheads="1"/>
          </p:cNvSpPr>
          <p:nvPr/>
        </p:nvSpPr>
        <p:spPr bwMode="auto">
          <a:xfrm>
            <a:off x="4943475" y="3322638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8" name="Rectangle 30"/>
          <p:cNvSpPr>
            <a:spLocks noChangeArrowheads="1"/>
          </p:cNvSpPr>
          <p:nvPr/>
        </p:nvSpPr>
        <p:spPr bwMode="auto">
          <a:xfrm>
            <a:off x="4805363" y="3068638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4943475" y="3068638"/>
            <a:ext cx="65088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4859338" y="2894013"/>
            <a:ext cx="69850" cy="6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" name="Rectangle 33"/>
          <p:cNvSpPr>
            <a:spLocks noChangeArrowheads="1"/>
          </p:cNvSpPr>
          <p:nvPr/>
        </p:nvSpPr>
        <p:spPr bwMode="auto">
          <a:xfrm>
            <a:off x="5167313" y="2957513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5345113" y="29575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" name="Rectangle 35"/>
          <p:cNvSpPr>
            <a:spLocks noChangeArrowheads="1"/>
          </p:cNvSpPr>
          <p:nvPr/>
        </p:nvSpPr>
        <p:spPr bwMode="auto">
          <a:xfrm>
            <a:off x="6534150" y="28432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6713538" y="28432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6881813" y="28432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6534150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7" name="Rectangle 39"/>
          <p:cNvSpPr>
            <a:spLocks noChangeArrowheads="1"/>
          </p:cNvSpPr>
          <p:nvPr/>
        </p:nvSpPr>
        <p:spPr bwMode="auto">
          <a:xfrm>
            <a:off x="6713538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6881813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9" name="Rectangle 41"/>
          <p:cNvSpPr>
            <a:spLocks noChangeArrowheads="1"/>
          </p:cNvSpPr>
          <p:nvPr/>
        </p:nvSpPr>
        <p:spPr bwMode="auto">
          <a:xfrm>
            <a:off x="7115175" y="3073400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" name="Rectangle 42"/>
          <p:cNvSpPr>
            <a:spLocks noChangeArrowheads="1"/>
          </p:cNvSpPr>
          <p:nvPr/>
        </p:nvSpPr>
        <p:spPr bwMode="auto">
          <a:xfrm>
            <a:off x="7292975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1" name="Rectangle 43"/>
          <p:cNvSpPr>
            <a:spLocks noChangeArrowheads="1"/>
          </p:cNvSpPr>
          <p:nvPr/>
        </p:nvSpPr>
        <p:spPr bwMode="auto">
          <a:xfrm>
            <a:off x="7292975" y="2813050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7575550" y="2782888"/>
            <a:ext cx="65088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3" name="Rectangle 45"/>
          <p:cNvSpPr>
            <a:spLocks noChangeArrowheads="1"/>
          </p:cNvSpPr>
          <p:nvPr/>
        </p:nvSpPr>
        <p:spPr bwMode="auto">
          <a:xfrm>
            <a:off x="7754938" y="2782888"/>
            <a:ext cx="6350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6" name="Rectangle 46"/>
          <p:cNvSpPr>
            <a:spLocks noChangeArrowheads="1"/>
          </p:cNvSpPr>
          <p:nvPr/>
        </p:nvSpPr>
        <p:spPr bwMode="auto">
          <a:xfrm>
            <a:off x="7575550" y="3008313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7" name="Rectangle 47"/>
          <p:cNvSpPr>
            <a:spLocks noChangeArrowheads="1"/>
          </p:cNvSpPr>
          <p:nvPr/>
        </p:nvSpPr>
        <p:spPr bwMode="auto">
          <a:xfrm>
            <a:off x="7754938" y="3008313"/>
            <a:ext cx="6350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8" name="Rectangle 48"/>
          <p:cNvSpPr>
            <a:spLocks noChangeArrowheads="1"/>
          </p:cNvSpPr>
          <p:nvPr/>
        </p:nvSpPr>
        <p:spPr bwMode="auto">
          <a:xfrm>
            <a:off x="7575550" y="3201988"/>
            <a:ext cx="65088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9" name="Rectangle 49"/>
          <p:cNvSpPr>
            <a:spLocks noChangeArrowheads="1"/>
          </p:cNvSpPr>
          <p:nvPr/>
        </p:nvSpPr>
        <p:spPr bwMode="auto">
          <a:xfrm>
            <a:off x="7754938" y="3201988"/>
            <a:ext cx="6350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0" name="Rectangle 50"/>
          <p:cNvSpPr>
            <a:spLocks noChangeArrowheads="1"/>
          </p:cNvSpPr>
          <p:nvPr/>
        </p:nvSpPr>
        <p:spPr bwMode="auto">
          <a:xfrm>
            <a:off x="8135938" y="2813050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1" name="Rectangle 51"/>
          <p:cNvSpPr>
            <a:spLocks noChangeArrowheads="1"/>
          </p:cNvSpPr>
          <p:nvPr/>
        </p:nvSpPr>
        <p:spPr bwMode="auto">
          <a:xfrm>
            <a:off x="8264525" y="281305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2" name="Rectangle 52"/>
          <p:cNvSpPr>
            <a:spLocks noChangeArrowheads="1"/>
          </p:cNvSpPr>
          <p:nvPr/>
        </p:nvSpPr>
        <p:spPr bwMode="auto">
          <a:xfrm>
            <a:off x="8135938" y="2987675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3" name="Rectangle 53"/>
          <p:cNvSpPr>
            <a:spLocks noChangeArrowheads="1"/>
          </p:cNvSpPr>
          <p:nvPr/>
        </p:nvSpPr>
        <p:spPr bwMode="auto">
          <a:xfrm>
            <a:off x="8264525" y="2987675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4" name="Rectangle 54"/>
          <p:cNvSpPr>
            <a:spLocks noChangeArrowheads="1"/>
          </p:cNvSpPr>
          <p:nvPr/>
        </p:nvSpPr>
        <p:spPr bwMode="auto">
          <a:xfrm>
            <a:off x="8135938" y="3187700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6" name="Rectangle 55"/>
          <p:cNvSpPr>
            <a:spLocks noChangeArrowheads="1"/>
          </p:cNvSpPr>
          <p:nvPr/>
        </p:nvSpPr>
        <p:spPr bwMode="auto">
          <a:xfrm>
            <a:off x="8264525" y="318770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7" name="Rectangle 56"/>
          <p:cNvSpPr>
            <a:spLocks noChangeArrowheads="1"/>
          </p:cNvSpPr>
          <p:nvPr/>
        </p:nvSpPr>
        <p:spPr bwMode="auto">
          <a:xfrm>
            <a:off x="6132513" y="2878138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8" name="Rectangle 57"/>
          <p:cNvSpPr>
            <a:spLocks noChangeArrowheads="1"/>
          </p:cNvSpPr>
          <p:nvPr/>
        </p:nvSpPr>
        <p:spPr bwMode="auto">
          <a:xfrm>
            <a:off x="6132513" y="3038475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9" name="Rectangle 58"/>
          <p:cNvSpPr>
            <a:spLocks noChangeArrowheads="1"/>
          </p:cNvSpPr>
          <p:nvPr/>
        </p:nvSpPr>
        <p:spPr bwMode="auto">
          <a:xfrm>
            <a:off x="6132513" y="3213100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0" name="Rectangle 59"/>
          <p:cNvSpPr>
            <a:spLocks noChangeArrowheads="1"/>
          </p:cNvSpPr>
          <p:nvPr/>
        </p:nvSpPr>
        <p:spPr bwMode="auto">
          <a:xfrm>
            <a:off x="5508625" y="276860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1" name="Rectangle 60"/>
          <p:cNvSpPr>
            <a:spLocks noChangeArrowheads="1"/>
          </p:cNvSpPr>
          <p:nvPr/>
        </p:nvSpPr>
        <p:spPr bwMode="auto">
          <a:xfrm>
            <a:off x="5245100" y="285750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3" name="Rectangle 62"/>
          <p:cNvSpPr>
            <a:spLocks noChangeArrowheads="1"/>
          </p:cNvSpPr>
          <p:nvPr/>
        </p:nvSpPr>
        <p:spPr bwMode="auto">
          <a:xfrm>
            <a:off x="8551863" y="3262313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4" name="Rectangle 63"/>
          <p:cNvSpPr>
            <a:spLocks noChangeArrowheads="1"/>
          </p:cNvSpPr>
          <p:nvPr/>
        </p:nvSpPr>
        <p:spPr bwMode="auto">
          <a:xfrm>
            <a:off x="8675688" y="3262313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5" name="Rectangle 64"/>
          <p:cNvSpPr>
            <a:spLocks noChangeArrowheads="1"/>
          </p:cNvSpPr>
          <p:nvPr/>
        </p:nvSpPr>
        <p:spPr bwMode="auto">
          <a:xfrm>
            <a:off x="8943975" y="3103563"/>
            <a:ext cx="65088" cy="6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6" name="Rectangle 65"/>
          <p:cNvSpPr>
            <a:spLocks noChangeArrowheads="1"/>
          </p:cNvSpPr>
          <p:nvPr/>
        </p:nvSpPr>
        <p:spPr bwMode="auto">
          <a:xfrm>
            <a:off x="9067800" y="3103563"/>
            <a:ext cx="69850" cy="6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7" name="Rectangle 66"/>
          <p:cNvSpPr>
            <a:spLocks noChangeArrowheads="1"/>
          </p:cNvSpPr>
          <p:nvPr/>
        </p:nvSpPr>
        <p:spPr bwMode="auto">
          <a:xfrm>
            <a:off x="8943975" y="3262313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8" name="Rectangle 67"/>
          <p:cNvSpPr>
            <a:spLocks noChangeArrowheads="1"/>
          </p:cNvSpPr>
          <p:nvPr/>
        </p:nvSpPr>
        <p:spPr bwMode="auto">
          <a:xfrm>
            <a:off x="9067800" y="3262313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9" name="Rectangle 68"/>
          <p:cNvSpPr>
            <a:spLocks noChangeArrowheads="1"/>
          </p:cNvSpPr>
          <p:nvPr/>
        </p:nvSpPr>
        <p:spPr bwMode="auto">
          <a:xfrm>
            <a:off x="5167313" y="3138488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0" name="Rectangle 69"/>
          <p:cNvSpPr>
            <a:spLocks noChangeArrowheads="1"/>
          </p:cNvSpPr>
          <p:nvPr/>
        </p:nvSpPr>
        <p:spPr bwMode="auto">
          <a:xfrm>
            <a:off x="5345113" y="3138488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1" name="Rectangle 70"/>
          <p:cNvSpPr>
            <a:spLocks noChangeArrowheads="1"/>
          </p:cNvSpPr>
          <p:nvPr/>
        </p:nvSpPr>
        <p:spPr bwMode="auto">
          <a:xfrm>
            <a:off x="5508625" y="2957513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2" name="Rectangle 71"/>
          <p:cNvSpPr>
            <a:spLocks noChangeArrowheads="1"/>
          </p:cNvSpPr>
          <p:nvPr/>
        </p:nvSpPr>
        <p:spPr bwMode="auto">
          <a:xfrm>
            <a:off x="5508625" y="3138488"/>
            <a:ext cx="65088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3" name="Rectangle 72"/>
          <p:cNvSpPr>
            <a:spLocks noChangeArrowheads="1"/>
          </p:cNvSpPr>
          <p:nvPr/>
        </p:nvSpPr>
        <p:spPr bwMode="auto">
          <a:xfrm>
            <a:off x="5681663" y="2957513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4" name="Rectangle 73"/>
          <p:cNvSpPr>
            <a:spLocks noChangeArrowheads="1"/>
          </p:cNvSpPr>
          <p:nvPr/>
        </p:nvSpPr>
        <p:spPr bwMode="auto">
          <a:xfrm>
            <a:off x="5681663" y="3138488"/>
            <a:ext cx="65088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5" name="Rectangle 74"/>
          <p:cNvSpPr>
            <a:spLocks noChangeArrowheads="1"/>
          </p:cNvSpPr>
          <p:nvPr/>
        </p:nvSpPr>
        <p:spPr bwMode="auto">
          <a:xfrm>
            <a:off x="6307138" y="27987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6" name="Rectangle 75"/>
          <p:cNvSpPr>
            <a:spLocks noChangeArrowheads="1"/>
          </p:cNvSpPr>
          <p:nvPr/>
        </p:nvSpPr>
        <p:spPr bwMode="auto">
          <a:xfrm>
            <a:off x="6396038" y="27987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7" name="Rectangle 76"/>
          <p:cNvSpPr>
            <a:spLocks noChangeArrowheads="1"/>
          </p:cNvSpPr>
          <p:nvPr/>
        </p:nvSpPr>
        <p:spPr bwMode="auto">
          <a:xfrm>
            <a:off x="6307138" y="26336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8" name="Rectangle 77"/>
          <p:cNvSpPr>
            <a:spLocks noChangeArrowheads="1"/>
          </p:cNvSpPr>
          <p:nvPr/>
        </p:nvSpPr>
        <p:spPr bwMode="auto">
          <a:xfrm>
            <a:off x="6396038" y="26336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9" name="Rectangle 78"/>
          <p:cNvSpPr>
            <a:spLocks noChangeArrowheads="1"/>
          </p:cNvSpPr>
          <p:nvPr/>
        </p:nvSpPr>
        <p:spPr bwMode="auto">
          <a:xfrm>
            <a:off x="6307138" y="2947988"/>
            <a:ext cx="44450" cy="8572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0" name="Rectangle 79"/>
          <p:cNvSpPr>
            <a:spLocks noChangeArrowheads="1"/>
          </p:cNvSpPr>
          <p:nvPr/>
        </p:nvSpPr>
        <p:spPr bwMode="auto">
          <a:xfrm>
            <a:off x="6396038" y="2947988"/>
            <a:ext cx="44450" cy="8572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1" name="Rectangle 80"/>
          <p:cNvSpPr>
            <a:spLocks noChangeArrowheads="1"/>
          </p:cNvSpPr>
          <p:nvPr/>
        </p:nvSpPr>
        <p:spPr bwMode="auto">
          <a:xfrm>
            <a:off x="6307138" y="3138488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2" name="Rectangle 81"/>
          <p:cNvSpPr>
            <a:spLocks noChangeArrowheads="1"/>
          </p:cNvSpPr>
          <p:nvPr/>
        </p:nvSpPr>
        <p:spPr bwMode="auto">
          <a:xfrm>
            <a:off x="6396038" y="3138488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3" name="Rectangle 82"/>
          <p:cNvSpPr>
            <a:spLocks noChangeArrowheads="1"/>
          </p:cNvSpPr>
          <p:nvPr/>
        </p:nvSpPr>
        <p:spPr bwMode="auto">
          <a:xfrm>
            <a:off x="5984875" y="2424113"/>
            <a:ext cx="53975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4" name="Rectangle 83"/>
          <p:cNvSpPr>
            <a:spLocks noChangeArrowheads="1"/>
          </p:cNvSpPr>
          <p:nvPr/>
        </p:nvSpPr>
        <p:spPr bwMode="auto">
          <a:xfrm>
            <a:off x="5884863" y="2424113"/>
            <a:ext cx="55563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5" name="Rectangle 84"/>
          <p:cNvSpPr>
            <a:spLocks noChangeArrowheads="1"/>
          </p:cNvSpPr>
          <p:nvPr/>
        </p:nvSpPr>
        <p:spPr bwMode="auto">
          <a:xfrm>
            <a:off x="5984875" y="2624138"/>
            <a:ext cx="53975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6" name="Rectangle 85"/>
          <p:cNvSpPr>
            <a:spLocks noChangeArrowheads="1"/>
          </p:cNvSpPr>
          <p:nvPr/>
        </p:nvSpPr>
        <p:spPr bwMode="auto">
          <a:xfrm>
            <a:off x="5884863" y="2624138"/>
            <a:ext cx="55563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7" name="Rectangle 86"/>
          <p:cNvSpPr>
            <a:spLocks noChangeArrowheads="1"/>
          </p:cNvSpPr>
          <p:nvPr/>
        </p:nvSpPr>
        <p:spPr bwMode="auto">
          <a:xfrm>
            <a:off x="5984875" y="2813050"/>
            <a:ext cx="53975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8" name="Rectangle 87"/>
          <p:cNvSpPr>
            <a:spLocks noChangeArrowheads="1"/>
          </p:cNvSpPr>
          <p:nvPr/>
        </p:nvSpPr>
        <p:spPr bwMode="auto">
          <a:xfrm>
            <a:off x="5884863" y="2813050"/>
            <a:ext cx="55563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9" name="Rectangle 88"/>
          <p:cNvSpPr>
            <a:spLocks noChangeArrowheads="1"/>
          </p:cNvSpPr>
          <p:nvPr/>
        </p:nvSpPr>
        <p:spPr bwMode="auto">
          <a:xfrm>
            <a:off x="5984875" y="2987675"/>
            <a:ext cx="53975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40" name="Rectangle 89"/>
          <p:cNvSpPr>
            <a:spLocks noChangeArrowheads="1"/>
          </p:cNvSpPr>
          <p:nvPr/>
        </p:nvSpPr>
        <p:spPr bwMode="auto">
          <a:xfrm>
            <a:off x="5884863" y="2987675"/>
            <a:ext cx="55563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41" name="Rectangle 90"/>
          <p:cNvSpPr>
            <a:spLocks noChangeArrowheads="1"/>
          </p:cNvSpPr>
          <p:nvPr/>
        </p:nvSpPr>
        <p:spPr bwMode="auto">
          <a:xfrm>
            <a:off x="5984875" y="3197225"/>
            <a:ext cx="53975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42" name="Rectangle 91"/>
          <p:cNvSpPr>
            <a:spLocks noChangeArrowheads="1"/>
          </p:cNvSpPr>
          <p:nvPr/>
        </p:nvSpPr>
        <p:spPr bwMode="auto">
          <a:xfrm>
            <a:off x="5884863" y="3197225"/>
            <a:ext cx="55563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43" name="Oval 4142"/>
          <p:cNvSpPr/>
          <p:nvPr/>
        </p:nvSpPr>
        <p:spPr>
          <a:xfrm>
            <a:off x="783777" y="3346022"/>
            <a:ext cx="571946" cy="684763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737665" y="4295153"/>
            <a:ext cx="621811" cy="76142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737664" y="5213072"/>
            <a:ext cx="621811" cy="6894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535421" y="3179935"/>
            <a:ext cx="445610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What are the critical questions that you should ask yourself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535421" y="4381236"/>
            <a:ext cx="444945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What are your career indicators?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564040" y="5167814"/>
            <a:ext cx="300637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kern="0" dirty="0">
                <a:latin typeface="Comic Sans MS" panose="030F0702030302020204" pitchFamily="66" charset="0"/>
                <a:cs typeface="Arial" pitchFamily="34" charset="0"/>
              </a:rPr>
              <a:t>How do you course correct?</a:t>
            </a:r>
            <a:endParaRPr lang="en-US" b="1" dirty="0">
              <a:latin typeface="Comic Sans MS" panose="030F0702030302020204" pitchFamily="66" charset="0"/>
              <a:cs typeface="Arial" pitchFamily="34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 rot="21431288" flipH="1">
            <a:off x="9219353" y="2728845"/>
            <a:ext cx="2076537" cy="1862289"/>
            <a:chOff x="556129" y="2976704"/>
            <a:chExt cx="3100689" cy="2780773"/>
          </a:xfrm>
        </p:grpSpPr>
        <p:grpSp>
          <p:nvGrpSpPr>
            <p:cNvPr id="118" name="Group 117"/>
            <p:cNvGrpSpPr/>
            <p:nvPr/>
          </p:nvGrpSpPr>
          <p:grpSpPr>
            <a:xfrm>
              <a:off x="1772874" y="3911987"/>
              <a:ext cx="327802" cy="1845490"/>
              <a:chOff x="5418501" y="1856776"/>
              <a:chExt cx="327802" cy="1845490"/>
            </a:xfrm>
          </p:grpSpPr>
          <p:sp>
            <p:nvSpPr>
              <p:cNvPr id="121" name="Freeform 7"/>
              <p:cNvSpPr>
                <a:spLocks/>
              </p:cNvSpPr>
              <p:nvPr/>
            </p:nvSpPr>
            <p:spPr bwMode="auto">
              <a:xfrm>
                <a:off x="5418501" y="1872000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2" name="Freeform 7"/>
              <p:cNvSpPr>
                <a:spLocks/>
              </p:cNvSpPr>
              <p:nvPr/>
            </p:nvSpPr>
            <p:spPr bwMode="auto">
              <a:xfrm>
                <a:off x="5461407" y="1856776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19" name="Freeform 22"/>
            <p:cNvSpPr>
              <a:spLocks/>
            </p:cNvSpPr>
            <p:nvPr/>
          </p:nvSpPr>
          <p:spPr bwMode="auto">
            <a:xfrm rot="21388746">
              <a:off x="556129" y="303385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0" name="Freeform 22"/>
            <p:cNvSpPr>
              <a:spLocks/>
            </p:cNvSpPr>
            <p:nvPr/>
          </p:nvSpPr>
          <p:spPr bwMode="auto">
            <a:xfrm rot="21368774">
              <a:off x="578989" y="297670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144" name="TextBox 4143"/>
          <p:cNvSpPr txBox="1"/>
          <p:nvPr/>
        </p:nvSpPr>
        <p:spPr>
          <a:xfrm rot="834237">
            <a:off x="9509006" y="2776106"/>
            <a:ext cx="1771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This Way?</a:t>
            </a:r>
          </a:p>
        </p:txBody>
      </p:sp>
      <p:grpSp>
        <p:nvGrpSpPr>
          <p:cNvPr id="4145" name="Group 4144"/>
          <p:cNvGrpSpPr/>
          <p:nvPr/>
        </p:nvGrpSpPr>
        <p:grpSpPr>
          <a:xfrm>
            <a:off x="5941252" y="1303635"/>
            <a:ext cx="2881399" cy="2325177"/>
            <a:chOff x="6177725" y="1735551"/>
            <a:chExt cx="1853491" cy="1881244"/>
          </a:xfrm>
        </p:grpSpPr>
        <p:grpSp>
          <p:nvGrpSpPr>
            <p:cNvPr id="124" name="Group 123"/>
            <p:cNvGrpSpPr/>
            <p:nvPr/>
          </p:nvGrpSpPr>
          <p:grpSpPr>
            <a:xfrm rot="5400000">
              <a:off x="6163849" y="1749427"/>
              <a:ext cx="1881244" cy="1853491"/>
              <a:chOff x="5180012" y="1318230"/>
              <a:chExt cx="1881244" cy="185349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5180012" y="1318230"/>
                <a:ext cx="1676400" cy="185349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 rot="5400000">
                <a:off x="6749902" y="2055837"/>
                <a:ext cx="336141" cy="286567"/>
              </a:xfrm>
              <a:prstGeom prst="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27" name="Rectangle 126"/>
            <p:cNvSpPr/>
            <p:nvPr/>
          </p:nvSpPr>
          <p:spPr>
            <a:xfrm>
              <a:off x="6345042" y="1804716"/>
              <a:ext cx="1565808" cy="1329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Comic Sans MS" panose="030F0702030302020204" pitchFamily="66" charset="0"/>
                  <a:cs typeface="Arial" pitchFamily="34" charset="0"/>
                </a:rPr>
                <a:t>Monitor and Control the Course of Your Career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619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28543" y="367883"/>
            <a:ext cx="8731737" cy="3232339"/>
            <a:chOff x="1456092" y="434786"/>
            <a:chExt cx="8731737" cy="3232339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51479" y="2615988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6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8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5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8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6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6929792" y="2684250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9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8 w 712"/>
                <a:gd name="T19" fmla="*/ 117 h 310"/>
                <a:gd name="T20" fmla="*/ 132 w 712"/>
                <a:gd name="T21" fmla="*/ 116 h 310"/>
                <a:gd name="T22" fmla="*/ 0 w 712"/>
                <a:gd name="T23" fmla="*/ 247 h 310"/>
                <a:gd name="T24" fmla="*/ 16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10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9" y="0"/>
                  </a:cubicBezTo>
                  <a:cubicBezTo>
                    <a:pt x="363" y="0"/>
                    <a:pt x="332" y="17"/>
                    <a:pt x="312" y="43"/>
                  </a:cubicBezTo>
                  <a:cubicBezTo>
                    <a:pt x="301" y="39"/>
                    <a:pt x="289" y="37"/>
                    <a:pt x="276" y="37"/>
                  </a:cubicBezTo>
                  <a:cubicBezTo>
                    <a:pt x="239" y="37"/>
                    <a:pt x="207" y="56"/>
                    <a:pt x="187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2" y="116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7"/>
                  </a:cubicBezTo>
                  <a:cubicBezTo>
                    <a:pt x="0" y="270"/>
                    <a:pt x="6" y="292"/>
                    <a:pt x="16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5645504" y="26731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6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9"/>
                    <a:pt x="713" y="285"/>
                    <a:pt x="713" y="270"/>
                  </a:cubicBezTo>
                  <a:cubicBezTo>
                    <a:pt x="713" y="220"/>
                    <a:pt x="678" y="178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8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6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6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307492" y="24318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4"/>
                    <a:pt x="713" y="270"/>
                  </a:cubicBezTo>
                  <a:cubicBezTo>
                    <a:pt x="713" y="219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3" y="116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924654" y="2652500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5"/>
                    <a:pt x="713" y="270"/>
                  </a:cubicBezTo>
                  <a:cubicBezTo>
                    <a:pt x="713" y="220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456092" y="2608050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5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7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7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5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8317267" y="2852525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8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7 w 712"/>
                <a:gd name="T19" fmla="*/ 117 h 310"/>
                <a:gd name="T20" fmla="*/ 131 w 712"/>
                <a:gd name="T21" fmla="*/ 116 h 310"/>
                <a:gd name="T22" fmla="*/ 0 w 712"/>
                <a:gd name="T23" fmla="*/ 248 h 310"/>
                <a:gd name="T24" fmla="*/ 15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09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79" y="69"/>
                    <a:pt x="524" y="69"/>
                  </a:cubicBezTo>
                  <a:cubicBezTo>
                    <a:pt x="515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1" y="17"/>
                    <a:pt x="312" y="43"/>
                  </a:cubicBezTo>
                  <a:cubicBezTo>
                    <a:pt x="301" y="39"/>
                    <a:pt x="288" y="37"/>
                    <a:pt x="276" y="37"/>
                  </a:cubicBezTo>
                  <a:cubicBezTo>
                    <a:pt x="239" y="37"/>
                    <a:pt x="206" y="56"/>
                    <a:pt x="187" y="85"/>
                  </a:cubicBezTo>
                  <a:cubicBezTo>
                    <a:pt x="171" y="92"/>
                    <a:pt x="158" y="103"/>
                    <a:pt x="147" y="117"/>
                  </a:cubicBezTo>
                  <a:cubicBezTo>
                    <a:pt x="142" y="116"/>
                    <a:pt x="137" y="116"/>
                    <a:pt x="131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0"/>
                    <a:pt x="5" y="292"/>
                    <a:pt x="15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718028" y="599886"/>
              <a:ext cx="1348139" cy="725677"/>
            </a:xfrm>
            <a:custGeom>
              <a:avLst/>
              <a:gdLst>
                <a:gd name="T0" fmla="*/ 467 w 513"/>
                <a:gd name="T1" fmla="*/ 130 h 276"/>
                <a:gd name="T2" fmla="*/ 445 w 513"/>
                <a:gd name="T3" fmla="*/ 135 h 276"/>
                <a:gd name="T4" fmla="*/ 445 w 513"/>
                <a:gd name="T5" fmla="*/ 132 h 276"/>
                <a:gd name="T6" fmla="*/ 371 w 513"/>
                <a:gd name="T7" fmla="*/ 58 h 276"/>
                <a:gd name="T8" fmla="*/ 363 w 513"/>
                <a:gd name="T9" fmla="*/ 58 h 276"/>
                <a:gd name="T10" fmla="*/ 294 w 513"/>
                <a:gd name="T11" fmla="*/ 0 h 276"/>
                <a:gd name="T12" fmla="*/ 226 w 513"/>
                <a:gd name="T13" fmla="*/ 55 h 276"/>
                <a:gd name="T14" fmla="*/ 213 w 513"/>
                <a:gd name="T15" fmla="*/ 53 h 276"/>
                <a:gd name="T16" fmla="*/ 174 w 513"/>
                <a:gd name="T17" fmla="*/ 83 h 276"/>
                <a:gd name="T18" fmla="*/ 159 w 513"/>
                <a:gd name="T19" fmla="*/ 88 h 276"/>
                <a:gd name="T20" fmla="*/ 124 w 513"/>
                <a:gd name="T21" fmla="*/ 70 h 276"/>
                <a:gd name="T22" fmla="*/ 84 w 513"/>
                <a:gd name="T23" fmla="*/ 111 h 276"/>
                <a:gd name="T24" fmla="*/ 84 w 513"/>
                <a:gd name="T25" fmla="*/ 116 h 276"/>
                <a:gd name="T26" fmla="*/ 58 w 513"/>
                <a:gd name="T27" fmla="*/ 141 h 276"/>
                <a:gd name="T28" fmla="*/ 40 w 513"/>
                <a:gd name="T29" fmla="*/ 137 h 276"/>
                <a:gd name="T30" fmla="*/ 0 w 513"/>
                <a:gd name="T31" fmla="*/ 178 h 276"/>
                <a:gd name="T32" fmla="*/ 40 w 513"/>
                <a:gd name="T33" fmla="*/ 218 h 276"/>
                <a:gd name="T34" fmla="*/ 79 w 513"/>
                <a:gd name="T35" fmla="*/ 247 h 276"/>
                <a:gd name="T36" fmla="*/ 107 w 513"/>
                <a:gd name="T37" fmla="*/ 235 h 276"/>
                <a:gd name="T38" fmla="*/ 163 w 513"/>
                <a:gd name="T39" fmla="*/ 266 h 276"/>
                <a:gd name="T40" fmla="*/ 207 w 513"/>
                <a:gd name="T41" fmla="*/ 249 h 276"/>
                <a:gd name="T42" fmla="*/ 263 w 513"/>
                <a:gd name="T43" fmla="*/ 276 h 276"/>
                <a:gd name="T44" fmla="*/ 325 w 513"/>
                <a:gd name="T45" fmla="*/ 241 h 276"/>
                <a:gd name="T46" fmla="*/ 378 w 513"/>
                <a:gd name="T47" fmla="*/ 271 h 276"/>
                <a:gd name="T48" fmla="*/ 441 w 513"/>
                <a:gd name="T49" fmla="*/ 212 h 276"/>
                <a:gd name="T50" fmla="*/ 467 w 513"/>
                <a:gd name="T51" fmla="*/ 221 h 276"/>
                <a:gd name="T52" fmla="*/ 513 w 513"/>
                <a:gd name="T53" fmla="*/ 175 h 276"/>
                <a:gd name="T54" fmla="*/ 467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7" y="130"/>
                  </a:moveTo>
                  <a:cubicBezTo>
                    <a:pt x="459" y="130"/>
                    <a:pt x="452" y="132"/>
                    <a:pt x="445" y="135"/>
                  </a:cubicBezTo>
                  <a:cubicBezTo>
                    <a:pt x="445" y="134"/>
                    <a:pt x="445" y="133"/>
                    <a:pt x="445" y="132"/>
                  </a:cubicBezTo>
                  <a:cubicBezTo>
                    <a:pt x="445" y="91"/>
                    <a:pt x="412" y="58"/>
                    <a:pt x="371" y="58"/>
                  </a:cubicBezTo>
                  <a:cubicBezTo>
                    <a:pt x="368" y="58"/>
                    <a:pt x="366" y="58"/>
                    <a:pt x="363" y="58"/>
                  </a:cubicBezTo>
                  <a:cubicBezTo>
                    <a:pt x="357" y="25"/>
                    <a:pt x="329" y="0"/>
                    <a:pt x="294" y="0"/>
                  </a:cubicBezTo>
                  <a:cubicBezTo>
                    <a:pt x="261" y="0"/>
                    <a:pt x="233" y="24"/>
                    <a:pt x="226" y="55"/>
                  </a:cubicBezTo>
                  <a:cubicBezTo>
                    <a:pt x="222" y="54"/>
                    <a:pt x="218" y="53"/>
                    <a:pt x="213" y="53"/>
                  </a:cubicBezTo>
                  <a:cubicBezTo>
                    <a:pt x="194" y="53"/>
                    <a:pt x="179" y="66"/>
                    <a:pt x="174" y="83"/>
                  </a:cubicBezTo>
                  <a:cubicBezTo>
                    <a:pt x="168" y="84"/>
                    <a:pt x="163" y="86"/>
                    <a:pt x="159" y="88"/>
                  </a:cubicBezTo>
                  <a:cubicBezTo>
                    <a:pt x="151" y="77"/>
                    <a:pt x="139" y="70"/>
                    <a:pt x="124" y="70"/>
                  </a:cubicBezTo>
                  <a:cubicBezTo>
                    <a:pt x="102" y="70"/>
                    <a:pt x="84" y="88"/>
                    <a:pt x="84" y="111"/>
                  </a:cubicBezTo>
                  <a:cubicBezTo>
                    <a:pt x="84" y="112"/>
                    <a:pt x="84" y="114"/>
                    <a:pt x="84" y="116"/>
                  </a:cubicBezTo>
                  <a:cubicBezTo>
                    <a:pt x="73" y="121"/>
                    <a:pt x="64" y="130"/>
                    <a:pt x="58" y="141"/>
                  </a:cubicBezTo>
                  <a:cubicBezTo>
                    <a:pt x="53" y="138"/>
                    <a:pt x="47" y="137"/>
                    <a:pt x="40" y="137"/>
                  </a:cubicBezTo>
                  <a:cubicBezTo>
                    <a:pt x="18" y="137"/>
                    <a:pt x="0" y="155"/>
                    <a:pt x="0" y="178"/>
                  </a:cubicBezTo>
                  <a:cubicBezTo>
                    <a:pt x="0" y="200"/>
                    <a:pt x="18" y="218"/>
                    <a:pt x="40" y="218"/>
                  </a:cubicBezTo>
                  <a:cubicBezTo>
                    <a:pt x="45" y="235"/>
                    <a:pt x="60" y="247"/>
                    <a:pt x="79" y="247"/>
                  </a:cubicBezTo>
                  <a:cubicBezTo>
                    <a:pt x="90" y="247"/>
                    <a:pt x="100" y="243"/>
                    <a:pt x="107" y="235"/>
                  </a:cubicBezTo>
                  <a:cubicBezTo>
                    <a:pt x="119" y="254"/>
                    <a:pt x="139" y="266"/>
                    <a:pt x="163" y="266"/>
                  </a:cubicBezTo>
                  <a:cubicBezTo>
                    <a:pt x="180" y="266"/>
                    <a:pt x="195" y="260"/>
                    <a:pt x="207" y="249"/>
                  </a:cubicBezTo>
                  <a:cubicBezTo>
                    <a:pt x="220" y="265"/>
                    <a:pt x="240" y="276"/>
                    <a:pt x="263" y="276"/>
                  </a:cubicBezTo>
                  <a:cubicBezTo>
                    <a:pt x="289" y="276"/>
                    <a:pt x="312" y="262"/>
                    <a:pt x="325" y="241"/>
                  </a:cubicBezTo>
                  <a:cubicBezTo>
                    <a:pt x="336" y="259"/>
                    <a:pt x="356" y="271"/>
                    <a:pt x="378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8" y="218"/>
                    <a:pt x="457" y="221"/>
                    <a:pt x="467" y="221"/>
                  </a:cubicBezTo>
                  <a:cubicBezTo>
                    <a:pt x="492" y="221"/>
                    <a:pt x="513" y="200"/>
                    <a:pt x="513" y="175"/>
                  </a:cubicBezTo>
                  <a:cubicBezTo>
                    <a:pt x="513" y="150"/>
                    <a:pt x="492" y="130"/>
                    <a:pt x="467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405667" y="1762046"/>
              <a:ext cx="570061" cy="304879"/>
            </a:xfrm>
            <a:custGeom>
              <a:avLst/>
              <a:gdLst>
                <a:gd name="T0" fmla="*/ 197 w 217"/>
                <a:gd name="T1" fmla="*/ 55 h 116"/>
                <a:gd name="T2" fmla="*/ 188 w 217"/>
                <a:gd name="T3" fmla="*/ 57 h 116"/>
                <a:gd name="T4" fmla="*/ 188 w 217"/>
                <a:gd name="T5" fmla="*/ 56 h 116"/>
                <a:gd name="T6" fmla="*/ 157 w 217"/>
                <a:gd name="T7" fmla="*/ 24 h 116"/>
                <a:gd name="T8" fmla="*/ 154 w 217"/>
                <a:gd name="T9" fmla="*/ 25 h 116"/>
                <a:gd name="T10" fmla="*/ 125 w 217"/>
                <a:gd name="T11" fmla="*/ 0 h 116"/>
                <a:gd name="T12" fmla="*/ 96 w 217"/>
                <a:gd name="T13" fmla="*/ 23 h 116"/>
                <a:gd name="T14" fmla="*/ 90 w 217"/>
                <a:gd name="T15" fmla="*/ 22 h 116"/>
                <a:gd name="T16" fmla="*/ 74 w 217"/>
                <a:gd name="T17" fmla="*/ 35 h 116"/>
                <a:gd name="T18" fmla="*/ 67 w 217"/>
                <a:gd name="T19" fmla="*/ 37 h 116"/>
                <a:gd name="T20" fmla="*/ 53 w 217"/>
                <a:gd name="T21" fmla="*/ 29 h 116"/>
                <a:gd name="T22" fmla="*/ 36 w 217"/>
                <a:gd name="T23" fmla="*/ 47 h 116"/>
                <a:gd name="T24" fmla="*/ 36 w 217"/>
                <a:gd name="T25" fmla="*/ 49 h 116"/>
                <a:gd name="T26" fmla="*/ 25 w 217"/>
                <a:gd name="T27" fmla="*/ 60 h 116"/>
                <a:gd name="T28" fmla="*/ 17 w 217"/>
                <a:gd name="T29" fmla="*/ 58 h 116"/>
                <a:gd name="T30" fmla="*/ 0 w 217"/>
                <a:gd name="T31" fmla="*/ 75 h 116"/>
                <a:gd name="T32" fmla="*/ 17 w 217"/>
                <a:gd name="T33" fmla="*/ 92 h 116"/>
                <a:gd name="T34" fmla="*/ 34 w 217"/>
                <a:gd name="T35" fmla="*/ 104 h 116"/>
                <a:gd name="T36" fmla="*/ 46 w 217"/>
                <a:gd name="T37" fmla="*/ 99 h 116"/>
                <a:gd name="T38" fmla="*/ 69 w 217"/>
                <a:gd name="T39" fmla="*/ 112 h 116"/>
                <a:gd name="T40" fmla="*/ 88 w 217"/>
                <a:gd name="T41" fmla="*/ 105 h 116"/>
                <a:gd name="T42" fmla="*/ 111 w 217"/>
                <a:gd name="T43" fmla="*/ 116 h 116"/>
                <a:gd name="T44" fmla="*/ 137 w 217"/>
                <a:gd name="T45" fmla="*/ 102 h 116"/>
                <a:gd name="T46" fmla="*/ 160 w 217"/>
                <a:gd name="T47" fmla="*/ 114 h 116"/>
                <a:gd name="T48" fmla="*/ 186 w 217"/>
                <a:gd name="T49" fmla="*/ 90 h 116"/>
                <a:gd name="T50" fmla="*/ 197 w 217"/>
                <a:gd name="T51" fmla="*/ 93 h 116"/>
                <a:gd name="T52" fmla="*/ 217 w 217"/>
                <a:gd name="T53" fmla="*/ 74 h 116"/>
                <a:gd name="T54" fmla="*/ 197 w 217"/>
                <a:gd name="T55" fmla="*/ 5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6">
                  <a:moveTo>
                    <a:pt x="197" y="55"/>
                  </a:moveTo>
                  <a:cubicBezTo>
                    <a:pt x="194" y="55"/>
                    <a:pt x="191" y="56"/>
                    <a:pt x="188" y="57"/>
                  </a:cubicBezTo>
                  <a:cubicBezTo>
                    <a:pt x="188" y="57"/>
                    <a:pt x="188" y="56"/>
                    <a:pt x="188" y="56"/>
                  </a:cubicBezTo>
                  <a:cubicBezTo>
                    <a:pt x="188" y="38"/>
                    <a:pt x="174" y="24"/>
                    <a:pt x="157" y="24"/>
                  </a:cubicBezTo>
                  <a:cubicBezTo>
                    <a:pt x="156" y="24"/>
                    <a:pt x="155" y="24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0" y="0"/>
                    <a:pt x="99" y="10"/>
                    <a:pt x="96" y="23"/>
                  </a:cubicBezTo>
                  <a:cubicBezTo>
                    <a:pt x="94" y="23"/>
                    <a:pt x="92" y="22"/>
                    <a:pt x="90" y="22"/>
                  </a:cubicBezTo>
                  <a:cubicBezTo>
                    <a:pt x="82" y="22"/>
                    <a:pt x="76" y="28"/>
                    <a:pt x="74" y="35"/>
                  </a:cubicBezTo>
                  <a:cubicBezTo>
                    <a:pt x="71" y="35"/>
                    <a:pt x="69" y="36"/>
                    <a:pt x="67" y="37"/>
                  </a:cubicBezTo>
                  <a:cubicBezTo>
                    <a:pt x="64" y="33"/>
                    <a:pt x="59" y="29"/>
                    <a:pt x="53" y="29"/>
                  </a:cubicBezTo>
                  <a:cubicBezTo>
                    <a:pt x="43" y="29"/>
                    <a:pt x="36" y="37"/>
                    <a:pt x="36" y="47"/>
                  </a:cubicBezTo>
                  <a:cubicBezTo>
                    <a:pt x="36" y="47"/>
                    <a:pt x="36" y="48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8"/>
                    <a:pt x="20" y="58"/>
                    <a:pt x="17" y="58"/>
                  </a:cubicBezTo>
                  <a:cubicBezTo>
                    <a:pt x="8" y="58"/>
                    <a:pt x="0" y="65"/>
                    <a:pt x="0" y="75"/>
                  </a:cubicBezTo>
                  <a:cubicBezTo>
                    <a:pt x="0" y="84"/>
                    <a:pt x="8" y="92"/>
                    <a:pt x="17" y="92"/>
                  </a:cubicBezTo>
                  <a:cubicBezTo>
                    <a:pt x="19" y="99"/>
                    <a:pt x="26" y="104"/>
                    <a:pt x="34" y="104"/>
                  </a:cubicBezTo>
                  <a:cubicBezTo>
                    <a:pt x="38" y="104"/>
                    <a:pt x="43" y="102"/>
                    <a:pt x="46" y="99"/>
                  </a:cubicBezTo>
                  <a:cubicBezTo>
                    <a:pt x="50" y="107"/>
                    <a:pt x="59" y="112"/>
                    <a:pt x="69" y="112"/>
                  </a:cubicBezTo>
                  <a:cubicBezTo>
                    <a:pt x="76" y="112"/>
                    <a:pt x="83" y="110"/>
                    <a:pt x="88" y="105"/>
                  </a:cubicBezTo>
                  <a:cubicBezTo>
                    <a:pt x="93" y="112"/>
                    <a:pt x="102" y="116"/>
                    <a:pt x="111" y="116"/>
                  </a:cubicBezTo>
                  <a:cubicBezTo>
                    <a:pt x="122" y="116"/>
                    <a:pt x="132" y="111"/>
                    <a:pt x="137" y="102"/>
                  </a:cubicBezTo>
                  <a:cubicBezTo>
                    <a:pt x="142" y="109"/>
                    <a:pt x="150" y="114"/>
                    <a:pt x="160" y="114"/>
                  </a:cubicBezTo>
                  <a:cubicBezTo>
                    <a:pt x="174" y="114"/>
                    <a:pt x="185" y="103"/>
                    <a:pt x="186" y="90"/>
                  </a:cubicBezTo>
                  <a:cubicBezTo>
                    <a:pt x="189" y="92"/>
                    <a:pt x="193" y="93"/>
                    <a:pt x="197" y="93"/>
                  </a:cubicBezTo>
                  <a:cubicBezTo>
                    <a:pt x="208" y="93"/>
                    <a:pt x="217" y="85"/>
                    <a:pt x="217" y="74"/>
                  </a:cubicBezTo>
                  <a:cubicBezTo>
                    <a:pt x="217" y="63"/>
                    <a:pt x="208" y="55"/>
                    <a:pt x="197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994753" y="434786"/>
              <a:ext cx="1348139" cy="725677"/>
            </a:xfrm>
            <a:custGeom>
              <a:avLst/>
              <a:gdLst>
                <a:gd name="T0" fmla="*/ 468 w 513"/>
                <a:gd name="T1" fmla="*/ 130 h 276"/>
                <a:gd name="T2" fmla="*/ 446 w 513"/>
                <a:gd name="T3" fmla="*/ 135 h 276"/>
                <a:gd name="T4" fmla="*/ 446 w 513"/>
                <a:gd name="T5" fmla="*/ 132 h 276"/>
                <a:gd name="T6" fmla="*/ 372 w 513"/>
                <a:gd name="T7" fmla="*/ 58 h 276"/>
                <a:gd name="T8" fmla="*/ 364 w 513"/>
                <a:gd name="T9" fmla="*/ 58 h 276"/>
                <a:gd name="T10" fmla="*/ 295 w 513"/>
                <a:gd name="T11" fmla="*/ 0 h 276"/>
                <a:gd name="T12" fmla="*/ 227 w 513"/>
                <a:gd name="T13" fmla="*/ 55 h 276"/>
                <a:gd name="T14" fmla="*/ 214 w 513"/>
                <a:gd name="T15" fmla="*/ 53 h 276"/>
                <a:gd name="T16" fmla="*/ 174 w 513"/>
                <a:gd name="T17" fmla="*/ 83 h 276"/>
                <a:gd name="T18" fmla="*/ 159 w 513"/>
                <a:gd name="T19" fmla="*/ 89 h 276"/>
                <a:gd name="T20" fmla="*/ 125 w 513"/>
                <a:gd name="T21" fmla="*/ 70 h 276"/>
                <a:gd name="T22" fmla="*/ 84 w 513"/>
                <a:gd name="T23" fmla="*/ 111 h 276"/>
                <a:gd name="T24" fmla="*/ 85 w 513"/>
                <a:gd name="T25" fmla="*/ 116 h 276"/>
                <a:gd name="T26" fmla="*/ 59 w 513"/>
                <a:gd name="T27" fmla="*/ 141 h 276"/>
                <a:gd name="T28" fmla="*/ 41 w 513"/>
                <a:gd name="T29" fmla="*/ 137 h 276"/>
                <a:gd name="T30" fmla="*/ 0 w 513"/>
                <a:gd name="T31" fmla="*/ 178 h 276"/>
                <a:gd name="T32" fmla="*/ 41 w 513"/>
                <a:gd name="T33" fmla="*/ 218 h 276"/>
                <a:gd name="T34" fmla="*/ 80 w 513"/>
                <a:gd name="T35" fmla="*/ 247 h 276"/>
                <a:gd name="T36" fmla="*/ 108 w 513"/>
                <a:gd name="T37" fmla="*/ 235 h 276"/>
                <a:gd name="T38" fmla="*/ 163 w 513"/>
                <a:gd name="T39" fmla="*/ 266 h 276"/>
                <a:gd name="T40" fmla="*/ 208 w 513"/>
                <a:gd name="T41" fmla="*/ 249 h 276"/>
                <a:gd name="T42" fmla="*/ 264 w 513"/>
                <a:gd name="T43" fmla="*/ 276 h 276"/>
                <a:gd name="T44" fmla="*/ 326 w 513"/>
                <a:gd name="T45" fmla="*/ 241 h 276"/>
                <a:gd name="T46" fmla="*/ 379 w 513"/>
                <a:gd name="T47" fmla="*/ 271 h 276"/>
                <a:gd name="T48" fmla="*/ 441 w 513"/>
                <a:gd name="T49" fmla="*/ 212 h 276"/>
                <a:gd name="T50" fmla="*/ 468 w 513"/>
                <a:gd name="T51" fmla="*/ 221 h 276"/>
                <a:gd name="T52" fmla="*/ 513 w 513"/>
                <a:gd name="T53" fmla="*/ 175 h 276"/>
                <a:gd name="T54" fmla="*/ 468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8" y="130"/>
                  </a:moveTo>
                  <a:cubicBezTo>
                    <a:pt x="460" y="130"/>
                    <a:pt x="453" y="132"/>
                    <a:pt x="446" y="135"/>
                  </a:cubicBezTo>
                  <a:cubicBezTo>
                    <a:pt x="446" y="134"/>
                    <a:pt x="446" y="133"/>
                    <a:pt x="446" y="132"/>
                  </a:cubicBezTo>
                  <a:cubicBezTo>
                    <a:pt x="446" y="91"/>
                    <a:pt x="413" y="58"/>
                    <a:pt x="372" y="58"/>
                  </a:cubicBezTo>
                  <a:cubicBezTo>
                    <a:pt x="369" y="58"/>
                    <a:pt x="366" y="58"/>
                    <a:pt x="364" y="58"/>
                  </a:cubicBezTo>
                  <a:cubicBezTo>
                    <a:pt x="358" y="25"/>
                    <a:pt x="330" y="0"/>
                    <a:pt x="295" y="0"/>
                  </a:cubicBezTo>
                  <a:cubicBezTo>
                    <a:pt x="262" y="0"/>
                    <a:pt x="234" y="24"/>
                    <a:pt x="227" y="55"/>
                  </a:cubicBezTo>
                  <a:cubicBezTo>
                    <a:pt x="223" y="54"/>
                    <a:pt x="218" y="53"/>
                    <a:pt x="214" y="53"/>
                  </a:cubicBezTo>
                  <a:cubicBezTo>
                    <a:pt x="195" y="53"/>
                    <a:pt x="179" y="66"/>
                    <a:pt x="174" y="83"/>
                  </a:cubicBezTo>
                  <a:cubicBezTo>
                    <a:pt x="169" y="84"/>
                    <a:pt x="164" y="86"/>
                    <a:pt x="159" y="89"/>
                  </a:cubicBezTo>
                  <a:cubicBezTo>
                    <a:pt x="152" y="77"/>
                    <a:pt x="139" y="70"/>
                    <a:pt x="125" y="70"/>
                  </a:cubicBezTo>
                  <a:cubicBezTo>
                    <a:pt x="103" y="70"/>
                    <a:pt x="84" y="88"/>
                    <a:pt x="84" y="111"/>
                  </a:cubicBezTo>
                  <a:cubicBezTo>
                    <a:pt x="84" y="112"/>
                    <a:pt x="84" y="114"/>
                    <a:pt x="85" y="116"/>
                  </a:cubicBezTo>
                  <a:cubicBezTo>
                    <a:pt x="74" y="121"/>
                    <a:pt x="65" y="130"/>
                    <a:pt x="59" y="141"/>
                  </a:cubicBezTo>
                  <a:cubicBezTo>
                    <a:pt x="54" y="138"/>
                    <a:pt x="48" y="137"/>
                    <a:pt x="41" y="137"/>
                  </a:cubicBezTo>
                  <a:cubicBezTo>
                    <a:pt x="19" y="137"/>
                    <a:pt x="0" y="155"/>
                    <a:pt x="0" y="178"/>
                  </a:cubicBezTo>
                  <a:cubicBezTo>
                    <a:pt x="0" y="200"/>
                    <a:pt x="18" y="218"/>
                    <a:pt x="41" y="218"/>
                  </a:cubicBezTo>
                  <a:cubicBezTo>
                    <a:pt x="46" y="235"/>
                    <a:pt x="61" y="247"/>
                    <a:pt x="80" y="247"/>
                  </a:cubicBezTo>
                  <a:cubicBezTo>
                    <a:pt x="91" y="247"/>
                    <a:pt x="101" y="243"/>
                    <a:pt x="108" y="235"/>
                  </a:cubicBezTo>
                  <a:cubicBezTo>
                    <a:pt x="120" y="254"/>
                    <a:pt x="140" y="266"/>
                    <a:pt x="163" y="266"/>
                  </a:cubicBezTo>
                  <a:cubicBezTo>
                    <a:pt x="181" y="266"/>
                    <a:pt x="196" y="260"/>
                    <a:pt x="208" y="249"/>
                  </a:cubicBezTo>
                  <a:cubicBezTo>
                    <a:pt x="221" y="265"/>
                    <a:pt x="241" y="276"/>
                    <a:pt x="264" y="276"/>
                  </a:cubicBezTo>
                  <a:cubicBezTo>
                    <a:pt x="290" y="276"/>
                    <a:pt x="313" y="262"/>
                    <a:pt x="326" y="241"/>
                  </a:cubicBezTo>
                  <a:cubicBezTo>
                    <a:pt x="337" y="259"/>
                    <a:pt x="356" y="271"/>
                    <a:pt x="379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9" y="218"/>
                    <a:pt x="458" y="221"/>
                    <a:pt x="468" y="221"/>
                  </a:cubicBezTo>
                  <a:cubicBezTo>
                    <a:pt x="493" y="221"/>
                    <a:pt x="513" y="200"/>
                    <a:pt x="513" y="175"/>
                  </a:cubicBezTo>
                  <a:cubicBezTo>
                    <a:pt x="513" y="150"/>
                    <a:pt x="493" y="130"/>
                    <a:pt x="468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8683979" y="1477882"/>
              <a:ext cx="570061" cy="308055"/>
            </a:xfrm>
            <a:custGeom>
              <a:avLst/>
              <a:gdLst>
                <a:gd name="T0" fmla="*/ 198 w 217"/>
                <a:gd name="T1" fmla="*/ 55 h 117"/>
                <a:gd name="T2" fmla="*/ 189 w 217"/>
                <a:gd name="T3" fmla="*/ 57 h 117"/>
                <a:gd name="T4" fmla="*/ 189 w 217"/>
                <a:gd name="T5" fmla="*/ 56 h 117"/>
                <a:gd name="T6" fmla="*/ 157 w 217"/>
                <a:gd name="T7" fmla="*/ 25 h 117"/>
                <a:gd name="T8" fmla="*/ 154 w 217"/>
                <a:gd name="T9" fmla="*/ 25 h 117"/>
                <a:gd name="T10" fmla="*/ 125 w 217"/>
                <a:gd name="T11" fmla="*/ 0 h 117"/>
                <a:gd name="T12" fmla="*/ 96 w 217"/>
                <a:gd name="T13" fmla="*/ 24 h 117"/>
                <a:gd name="T14" fmla="*/ 90 w 217"/>
                <a:gd name="T15" fmla="*/ 23 h 117"/>
                <a:gd name="T16" fmla="*/ 74 w 217"/>
                <a:gd name="T17" fmla="*/ 35 h 117"/>
                <a:gd name="T18" fmla="*/ 67 w 217"/>
                <a:gd name="T19" fmla="*/ 38 h 117"/>
                <a:gd name="T20" fmla="*/ 53 w 217"/>
                <a:gd name="T21" fmla="*/ 30 h 117"/>
                <a:gd name="T22" fmla="*/ 36 w 217"/>
                <a:gd name="T23" fmla="*/ 47 h 117"/>
                <a:gd name="T24" fmla="*/ 36 w 217"/>
                <a:gd name="T25" fmla="*/ 49 h 117"/>
                <a:gd name="T26" fmla="*/ 25 w 217"/>
                <a:gd name="T27" fmla="*/ 60 h 117"/>
                <a:gd name="T28" fmla="*/ 18 w 217"/>
                <a:gd name="T29" fmla="*/ 58 h 117"/>
                <a:gd name="T30" fmla="*/ 0 w 217"/>
                <a:gd name="T31" fmla="*/ 75 h 117"/>
                <a:gd name="T32" fmla="*/ 17 w 217"/>
                <a:gd name="T33" fmla="*/ 93 h 117"/>
                <a:gd name="T34" fmla="*/ 34 w 217"/>
                <a:gd name="T35" fmla="*/ 105 h 117"/>
                <a:gd name="T36" fmla="*/ 46 w 217"/>
                <a:gd name="T37" fmla="*/ 100 h 117"/>
                <a:gd name="T38" fmla="*/ 69 w 217"/>
                <a:gd name="T39" fmla="*/ 113 h 117"/>
                <a:gd name="T40" fmla="*/ 88 w 217"/>
                <a:gd name="T41" fmla="*/ 105 h 117"/>
                <a:gd name="T42" fmla="*/ 112 w 217"/>
                <a:gd name="T43" fmla="*/ 117 h 117"/>
                <a:gd name="T44" fmla="*/ 138 w 217"/>
                <a:gd name="T45" fmla="*/ 102 h 117"/>
                <a:gd name="T46" fmla="*/ 160 w 217"/>
                <a:gd name="T47" fmla="*/ 115 h 117"/>
                <a:gd name="T48" fmla="*/ 186 w 217"/>
                <a:gd name="T49" fmla="*/ 90 h 117"/>
                <a:gd name="T50" fmla="*/ 198 w 217"/>
                <a:gd name="T51" fmla="*/ 94 h 117"/>
                <a:gd name="T52" fmla="*/ 217 w 217"/>
                <a:gd name="T53" fmla="*/ 74 h 117"/>
                <a:gd name="T54" fmla="*/ 198 w 217"/>
                <a:gd name="T55" fmla="*/ 5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7">
                  <a:moveTo>
                    <a:pt x="198" y="55"/>
                  </a:moveTo>
                  <a:cubicBezTo>
                    <a:pt x="194" y="55"/>
                    <a:pt x="191" y="56"/>
                    <a:pt x="189" y="57"/>
                  </a:cubicBezTo>
                  <a:cubicBezTo>
                    <a:pt x="189" y="57"/>
                    <a:pt x="189" y="57"/>
                    <a:pt x="189" y="56"/>
                  </a:cubicBezTo>
                  <a:cubicBezTo>
                    <a:pt x="189" y="39"/>
                    <a:pt x="175" y="25"/>
                    <a:pt x="157" y="25"/>
                  </a:cubicBezTo>
                  <a:cubicBezTo>
                    <a:pt x="156" y="25"/>
                    <a:pt x="155" y="25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1" y="0"/>
                    <a:pt x="99" y="10"/>
                    <a:pt x="96" y="24"/>
                  </a:cubicBezTo>
                  <a:cubicBezTo>
                    <a:pt x="94" y="23"/>
                    <a:pt x="92" y="23"/>
                    <a:pt x="90" y="23"/>
                  </a:cubicBezTo>
                  <a:cubicBezTo>
                    <a:pt x="83" y="23"/>
                    <a:pt x="76" y="28"/>
                    <a:pt x="74" y="35"/>
                  </a:cubicBezTo>
                  <a:cubicBezTo>
                    <a:pt x="72" y="36"/>
                    <a:pt x="69" y="37"/>
                    <a:pt x="67" y="38"/>
                  </a:cubicBezTo>
                  <a:cubicBezTo>
                    <a:pt x="64" y="33"/>
                    <a:pt x="59" y="30"/>
                    <a:pt x="53" y="30"/>
                  </a:cubicBezTo>
                  <a:cubicBezTo>
                    <a:pt x="43" y="30"/>
                    <a:pt x="36" y="38"/>
                    <a:pt x="36" y="47"/>
                  </a:cubicBezTo>
                  <a:cubicBezTo>
                    <a:pt x="36" y="48"/>
                    <a:pt x="36" y="49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9"/>
                    <a:pt x="20" y="58"/>
                    <a:pt x="18" y="58"/>
                  </a:cubicBezTo>
                  <a:cubicBezTo>
                    <a:pt x="8" y="58"/>
                    <a:pt x="0" y="66"/>
                    <a:pt x="0" y="75"/>
                  </a:cubicBezTo>
                  <a:cubicBezTo>
                    <a:pt x="0" y="85"/>
                    <a:pt x="8" y="92"/>
                    <a:pt x="17" y="93"/>
                  </a:cubicBezTo>
                  <a:cubicBezTo>
                    <a:pt x="19" y="100"/>
                    <a:pt x="26" y="105"/>
                    <a:pt x="34" y="105"/>
                  </a:cubicBezTo>
                  <a:cubicBezTo>
                    <a:pt x="38" y="105"/>
                    <a:pt x="43" y="103"/>
                    <a:pt x="46" y="100"/>
                  </a:cubicBezTo>
                  <a:cubicBezTo>
                    <a:pt x="51" y="108"/>
                    <a:pt x="59" y="113"/>
                    <a:pt x="69" y="113"/>
                  </a:cubicBezTo>
                  <a:cubicBezTo>
                    <a:pt x="76" y="113"/>
                    <a:pt x="83" y="110"/>
                    <a:pt x="88" y="105"/>
                  </a:cubicBezTo>
                  <a:cubicBezTo>
                    <a:pt x="93" y="112"/>
                    <a:pt x="102" y="117"/>
                    <a:pt x="112" y="117"/>
                  </a:cubicBezTo>
                  <a:cubicBezTo>
                    <a:pt x="123" y="117"/>
                    <a:pt x="132" y="111"/>
                    <a:pt x="138" y="102"/>
                  </a:cubicBezTo>
                  <a:cubicBezTo>
                    <a:pt x="142" y="110"/>
                    <a:pt x="151" y="115"/>
                    <a:pt x="160" y="115"/>
                  </a:cubicBezTo>
                  <a:cubicBezTo>
                    <a:pt x="174" y="115"/>
                    <a:pt x="186" y="104"/>
                    <a:pt x="186" y="90"/>
                  </a:cubicBezTo>
                  <a:cubicBezTo>
                    <a:pt x="190" y="92"/>
                    <a:pt x="193" y="94"/>
                    <a:pt x="198" y="94"/>
                  </a:cubicBezTo>
                  <a:cubicBezTo>
                    <a:pt x="208" y="94"/>
                    <a:pt x="217" y="85"/>
                    <a:pt x="217" y="74"/>
                  </a:cubicBezTo>
                  <a:cubicBezTo>
                    <a:pt x="217" y="64"/>
                    <a:pt x="208" y="55"/>
                    <a:pt x="198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3" name="Freeform 15"/>
          <p:cNvSpPr>
            <a:spLocks/>
          </p:cNvSpPr>
          <p:nvPr/>
        </p:nvSpPr>
        <p:spPr bwMode="auto">
          <a:xfrm>
            <a:off x="2713037" y="2389188"/>
            <a:ext cx="7793038" cy="1636713"/>
          </a:xfrm>
          <a:custGeom>
            <a:avLst/>
            <a:gdLst>
              <a:gd name="T0" fmla="*/ 47 w 4909"/>
              <a:gd name="T1" fmla="*/ 531 h 1031"/>
              <a:gd name="T2" fmla="*/ 150 w 4909"/>
              <a:gd name="T3" fmla="*/ 541 h 1031"/>
              <a:gd name="T4" fmla="*/ 275 w 4909"/>
              <a:gd name="T5" fmla="*/ 560 h 1031"/>
              <a:gd name="T6" fmla="*/ 437 w 4909"/>
              <a:gd name="T7" fmla="*/ 490 h 1031"/>
              <a:gd name="T8" fmla="*/ 552 w 4909"/>
              <a:gd name="T9" fmla="*/ 443 h 1031"/>
              <a:gd name="T10" fmla="*/ 674 w 4909"/>
              <a:gd name="T11" fmla="*/ 475 h 1031"/>
              <a:gd name="T12" fmla="*/ 802 w 4909"/>
              <a:gd name="T13" fmla="*/ 462 h 1031"/>
              <a:gd name="T14" fmla="*/ 999 w 4909"/>
              <a:gd name="T15" fmla="*/ 101 h 1031"/>
              <a:gd name="T16" fmla="*/ 1055 w 4909"/>
              <a:gd name="T17" fmla="*/ 126 h 1031"/>
              <a:gd name="T18" fmla="*/ 1102 w 4909"/>
              <a:gd name="T19" fmla="*/ 79 h 1031"/>
              <a:gd name="T20" fmla="*/ 1165 w 4909"/>
              <a:gd name="T21" fmla="*/ 157 h 1031"/>
              <a:gd name="T22" fmla="*/ 1215 w 4909"/>
              <a:gd name="T23" fmla="*/ 399 h 1031"/>
              <a:gd name="T24" fmla="*/ 1343 w 4909"/>
              <a:gd name="T25" fmla="*/ 302 h 1031"/>
              <a:gd name="T26" fmla="*/ 1449 w 4909"/>
              <a:gd name="T27" fmla="*/ 299 h 1031"/>
              <a:gd name="T28" fmla="*/ 1505 w 4909"/>
              <a:gd name="T29" fmla="*/ 506 h 1031"/>
              <a:gd name="T30" fmla="*/ 1552 w 4909"/>
              <a:gd name="T31" fmla="*/ 299 h 1031"/>
              <a:gd name="T32" fmla="*/ 1724 w 4909"/>
              <a:gd name="T33" fmla="*/ 292 h 1031"/>
              <a:gd name="T34" fmla="*/ 1842 w 4909"/>
              <a:gd name="T35" fmla="*/ 207 h 1031"/>
              <a:gd name="T36" fmla="*/ 1883 w 4909"/>
              <a:gd name="T37" fmla="*/ 270 h 1031"/>
              <a:gd name="T38" fmla="*/ 1970 w 4909"/>
              <a:gd name="T39" fmla="*/ 132 h 1031"/>
              <a:gd name="T40" fmla="*/ 2167 w 4909"/>
              <a:gd name="T41" fmla="*/ 273 h 1031"/>
              <a:gd name="T42" fmla="*/ 2217 w 4909"/>
              <a:gd name="T43" fmla="*/ 204 h 1031"/>
              <a:gd name="T44" fmla="*/ 2261 w 4909"/>
              <a:gd name="T45" fmla="*/ 110 h 1031"/>
              <a:gd name="T46" fmla="*/ 2323 w 4909"/>
              <a:gd name="T47" fmla="*/ 63 h 1031"/>
              <a:gd name="T48" fmla="*/ 2376 w 4909"/>
              <a:gd name="T49" fmla="*/ 104 h 1031"/>
              <a:gd name="T50" fmla="*/ 2532 w 4909"/>
              <a:gd name="T51" fmla="*/ 233 h 1031"/>
              <a:gd name="T52" fmla="*/ 2576 w 4909"/>
              <a:gd name="T53" fmla="*/ 220 h 1031"/>
              <a:gd name="T54" fmla="*/ 2701 w 4909"/>
              <a:gd name="T55" fmla="*/ 220 h 1031"/>
              <a:gd name="T56" fmla="*/ 2795 w 4909"/>
              <a:gd name="T57" fmla="*/ 412 h 1031"/>
              <a:gd name="T58" fmla="*/ 2938 w 4909"/>
              <a:gd name="T59" fmla="*/ 207 h 1031"/>
              <a:gd name="T60" fmla="*/ 2988 w 4909"/>
              <a:gd name="T61" fmla="*/ 550 h 1031"/>
              <a:gd name="T62" fmla="*/ 3048 w 4909"/>
              <a:gd name="T63" fmla="*/ 223 h 1031"/>
              <a:gd name="T64" fmla="*/ 3138 w 4909"/>
              <a:gd name="T65" fmla="*/ 176 h 1031"/>
              <a:gd name="T66" fmla="*/ 3226 w 4909"/>
              <a:gd name="T67" fmla="*/ 170 h 1031"/>
              <a:gd name="T68" fmla="*/ 3276 w 4909"/>
              <a:gd name="T69" fmla="*/ 220 h 1031"/>
              <a:gd name="T70" fmla="*/ 3332 w 4909"/>
              <a:gd name="T71" fmla="*/ 569 h 1031"/>
              <a:gd name="T72" fmla="*/ 3394 w 4909"/>
              <a:gd name="T73" fmla="*/ 440 h 1031"/>
              <a:gd name="T74" fmla="*/ 3469 w 4909"/>
              <a:gd name="T75" fmla="*/ 185 h 1031"/>
              <a:gd name="T76" fmla="*/ 3607 w 4909"/>
              <a:gd name="T77" fmla="*/ 437 h 1031"/>
              <a:gd name="T78" fmla="*/ 3666 w 4909"/>
              <a:gd name="T79" fmla="*/ 528 h 1031"/>
              <a:gd name="T80" fmla="*/ 3691 w 4909"/>
              <a:gd name="T81" fmla="*/ 475 h 1031"/>
              <a:gd name="T82" fmla="*/ 3791 w 4909"/>
              <a:gd name="T83" fmla="*/ 481 h 1031"/>
              <a:gd name="T84" fmla="*/ 3841 w 4909"/>
              <a:gd name="T85" fmla="*/ 541 h 1031"/>
              <a:gd name="T86" fmla="*/ 4100 w 4909"/>
              <a:gd name="T87" fmla="*/ 418 h 1031"/>
              <a:gd name="T88" fmla="*/ 4175 w 4909"/>
              <a:gd name="T89" fmla="*/ 604 h 1031"/>
              <a:gd name="T90" fmla="*/ 4222 w 4909"/>
              <a:gd name="T91" fmla="*/ 531 h 1031"/>
              <a:gd name="T92" fmla="*/ 4297 w 4909"/>
              <a:gd name="T93" fmla="*/ 607 h 1031"/>
              <a:gd name="T94" fmla="*/ 4356 w 4909"/>
              <a:gd name="T95" fmla="*/ 484 h 1031"/>
              <a:gd name="T96" fmla="*/ 4418 w 4909"/>
              <a:gd name="T97" fmla="*/ 481 h 1031"/>
              <a:gd name="T98" fmla="*/ 4459 w 4909"/>
              <a:gd name="T99" fmla="*/ 484 h 1031"/>
              <a:gd name="T100" fmla="*/ 4528 w 4909"/>
              <a:gd name="T101" fmla="*/ 481 h 1031"/>
              <a:gd name="T102" fmla="*/ 4621 w 4909"/>
              <a:gd name="T103" fmla="*/ 600 h 1031"/>
              <a:gd name="T104" fmla="*/ 4703 w 4909"/>
              <a:gd name="T105" fmla="*/ 597 h 1031"/>
              <a:gd name="T106" fmla="*/ 4762 w 4909"/>
              <a:gd name="T107" fmla="*/ 600 h 1031"/>
              <a:gd name="T108" fmla="*/ 4821 w 4909"/>
              <a:gd name="T109" fmla="*/ 585 h 1031"/>
              <a:gd name="T110" fmla="*/ 4909 w 4909"/>
              <a:gd name="T111" fmla="*/ 607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909" h="1031">
                <a:moveTo>
                  <a:pt x="2626" y="1031"/>
                </a:moveTo>
                <a:lnTo>
                  <a:pt x="0" y="695"/>
                </a:lnTo>
                <a:lnTo>
                  <a:pt x="0" y="531"/>
                </a:lnTo>
                <a:lnTo>
                  <a:pt x="47" y="531"/>
                </a:lnTo>
                <a:lnTo>
                  <a:pt x="47" y="503"/>
                </a:lnTo>
                <a:lnTo>
                  <a:pt x="128" y="503"/>
                </a:lnTo>
                <a:lnTo>
                  <a:pt x="128" y="541"/>
                </a:lnTo>
                <a:lnTo>
                  <a:pt x="150" y="541"/>
                </a:lnTo>
                <a:lnTo>
                  <a:pt x="150" y="516"/>
                </a:lnTo>
                <a:lnTo>
                  <a:pt x="187" y="516"/>
                </a:lnTo>
                <a:lnTo>
                  <a:pt x="187" y="560"/>
                </a:lnTo>
                <a:lnTo>
                  <a:pt x="275" y="560"/>
                </a:lnTo>
                <a:lnTo>
                  <a:pt x="275" y="588"/>
                </a:lnTo>
                <a:lnTo>
                  <a:pt x="378" y="588"/>
                </a:lnTo>
                <a:lnTo>
                  <a:pt x="378" y="490"/>
                </a:lnTo>
                <a:lnTo>
                  <a:pt x="437" y="490"/>
                </a:lnTo>
                <a:lnTo>
                  <a:pt x="437" y="465"/>
                </a:lnTo>
                <a:lnTo>
                  <a:pt x="503" y="465"/>
                </a:lnTo>
                <a:lnTo>
                  <a:pt x="503" y="443"/>
                </a:lnTo>
                <a:lnTo>
                  <a:pt x="552" y="443"/>
                </a:lnTo>
                <a:lnTo>
                  <a:pt x="552" y="462"/>
                </a:lnTo>
                <a:lnTo>
                  <a:pt x="624" y="462"/>
                </a:lnTo>
                <a:lnTo>
                  <a:pt x="624" y="475"/>
                </a:lnTo>
                <a:lnTo>
                  <a:pt x="674" y="475"/>
                </a:lnTo>
                <a:lnTo>
                  <a:pt x="674" y="500"/>
                </a:lnTo>
                <a:lnTo>
                  <a:pt x="690" y="500"/>
                </a:lnTo>
                <a:lnTo>
                  <a:pt x="690" y="462"/>
                </a:lnTo>
                <a:lnTo>
                  <a:pt x="802" y="462"/>
                </a:lnTo>
                <a:lnTo>
                  <a:pt x="802" y="490"/>
                </a:lnTo>
                <a:lnTo>
                  <a:pt x="933" y="490"/>
                </a:lnTo>
                <a:lnTo>
                  <a:pt x="933" y="101"/>
                </a:lnTo>
                <a:lnTo>
                  <a:pt x="999" y="101"/>
                </a:lnTo>
                <a:lnTo>
                  <a:pt x="999" y="91"/>
                </a:lnTo>
                <a:lnTo>
                  <a:pt x="1018" y="91"/>
                </a:lnTo>
                <a:lnTo>
                  <a:pt x="1018" y="126"/>
                </a:lnTo>
                <a:lnTo>
                  <a:pt x="1055" y="126"/>
                </a:lnTo>
                <a:lnTo>
                  <a:pt x="1055" y="91"/>
                </a:lnTo>
                <a:lnTo>
                  <a:pt x="1068" y="91"/>
                </a:lnTo>
                <a:lnTo>
                  <a:pt x="1068" y="79"/>
                </a:lnTo>
                <a:lnTo>
                  <a:pt x="1102" y="79"/>
                </a:lnTo>
                <a:lnTo>
                  <a:pt x="1102" y="91"/>
                </a:lnTo>
                <a:lnTo>
                  <a:pt x="1140" y="91"/>
                </a:lnTo>
                <a:lnTo>
                  <a:pt x="1140" y="157"/>
                </a:lnTo>
                <a:lnTo>
                  <a:pt x="1165" y="157"/>
                </a:lnTo>
                <a:lnTo>
                  <a:pt x="1165" y="440"/>
                </a:lnTo>
                <a:lnTo>
                  <a:pt x="1196" y="440"/>
                </a:lnTo>
                <a:lnTo>
                  <a:pt x="1196" y="399"/>
                </a:lnTo>
                <a:lnTo>
                  <a:pt x="1215" y="399"/>
                </a:lnTo>
                <a:lnTo>
                  <a:pt x="1215" y="374"/>
                </a:lnTo>
                <a:lnTo>
                  <a:pt x="1324" y="374"/>
                </a:lnTo>
                <a:lnTo>
                  <a:pt x="1324" y="302"/>
                </a:lnTo>
                <a:lnTo>
                  <a:pt x="1343" y="302"/>
                </a:lnTo>
                <a:lnTo>
                  <a:pt x="1343" y="270"/>
                </a:lnTo>
                <a:lnTo>
                  <a:pt x="1427" y="270"/>
                </a:lnTo>
                <a:lnTo>
                  <a:pt x="1427" y="299"/>
                </a:lnTo>
                <a:lnTo>
                  <a:pt x="1449" y="299"/>
                </a:lnTo>
                <a:lnTo>
                  <a:pt x="1449" y="318"/>
                </a:lnTo>
                <a:lnTo>
                  <a:pt x="1480" y="318"/>
                </a:lnTo>
                <a:lnTo>
                  <a:pt x="1480" y="506"/>
                </a:lnTo>
                <a:lnTo>
                  <a:pt x="1505" y="506"/>
                </a:lnTo>
                <a:lnTo>
                  <a:pt x="1505" y="547"/>
                </a:lnTo>
                <a:lnTo>
                  <a:pt x="1521" y="547"/>
                </a:lnTo>
                <a:lnTo>
                  <a:pt x="1521" y="299"/>
                </a:lnTo>
                <a:lnTo>
                  <a:pt x="1552" y="299"/>
                </a:lnTo>
                <a:lnTo>
                  <a:pt x="1552" y="273"/>
                </a:lnTo>
                <a:lnTo>
                  <a:pt x="1689" y="273"/>
                </a:lnTo>
                <a:lnTo>
                  <a:pt x="1689" y="292"/>
                </a:lnTo>
                <a:lnTo>
                  <a:pt x="1724" y="292"/>
                </a:lnTo>
                <a:lnTo>
                  <a:pt x="1724" y="264"/>
                </a:lnTo>
                <a:lnTo>
                  <a:pt x="1736" y="264"/>
                </a:lnTo>
                <a:lnTo>
                  <a:pt x="1736" y="207"/>
                </a:lnTo>
                <a:lnTo>
                  <a:pt x="1842" y="207"/>
                </a:lnTo>
                <a:lnTo>
                  <a:pt x="1842" y="248"/>
                </a:lnTo>
                <a:lnTo>
                  <a:pt x="1855" y="248"/>
                </a:lnTo>
                <a:lnTo>
                  <a:pt x="1855" y="270"/>
                </a:lnTo>
                <a:lnTo>
                  <a:pt x="1883" y="270"/>
                </a:lnTo>
                <a:lnTo>
                  <a:pt x="1883" y="220"/>
                </a:lnTo>
                <a:lnTo>
                  <a:pt x="1892" y="220"/>
                </a:lnTo>
                <a:lnTo>
                  <a:pt x="1892" y="132"/>
                </a:lnTo>
                <a:lnTo>
                  <a:pt x="1970" y="132"/>
                </a:lnTo>
                <a:lnTo>
                  <a:pt x="1970" y="0"/>
                </a:lnTo>
                <a:lnTo>
                  <a:pt x="2139" y="0"/>
                </a:lnTo>
                <a:lnTo>
                  <a:pt x="2139" y="273"/>
                </a:lnTo>
                <a:lnTo>
                  <a:pt x="2167" y="273"/>
                </a:lnTo>
                <a:lnTo>
                  <a:pt x="2167" y="239"/>
                </a:lnTo>
                <a:lnTo>
                  <a:pt x="2179" y="239"/>
                </a:lnTo>
                <a:lnTo>
                  <a:pt x="2179" y="204"/>
                </a:lnTo>
                <a:lnTo>
                  <a:pt x="2217" y="204"/>
                </a:lnTo>
                <a:lnTo>
                  <a:pt x="2217" y="157"/>
                </a:lnTo>
                <a:lnTo>
                  <a:pt x="2245" y="157"/>
                </a:lnTo>
                <a:lnTo>
                  <a:pt x="2245" y="110"/>
                </a:lnTo>
                <a:lnTo>
                  <a:pt x="2261" y="110"/>
                </a:lnTo>
                <a:lnTo>
                  <a:pt x="2261" y="88"/>
                </a:lnTo>
                <a:lnTo>
                  <a:pt x="2286" y="88"/>
                </a:lnTo>
                <a:lnTo>
                  <a:pt x="2286" y="63"/>
                </a:lnTo>
                <a:lnTo>
                  <a:pt x="2323" y="63"/>
                </a:lnTo>
                <a:lnTo>
                  <a:pt x="2323" y="88"/>
                </a:lnTo>
                <a:lnTo>
                  <a:pt x="2351" y="88"/>
                </a:lnTo>
                <a:lnTo>
                  <a:pt x="2351" y="104"/>
                </a:lnTo>
                <a:lnTo>
                  <a:pt x="2376" y="104"/>
                </a:lnTo>
                <a:lnTo>
                  <a:pt x="2376" y="154"/>
                </a:lnTo>
                <a:lnTo>
                  <a:pt x="2401" y="154"/>
                </a:lnTo>
                <a:lnTo>
                  <a:pt x="2401" y="233"/>
                </a:lnTo>
                <a:lnTo>
                  <a:pt x="2532" y="233"/>
                </a:lnTo>
                <a:lnTo>
                  <a:pt x="2532" y="245"/>
                </a:lnTo>
                <a:lnTo>
                  <a:pt x="2560" y="245"/>
                </a:lnTo>
                <a:lnTo>
                  <a:pt x="2560" y="220"/>
                </a:lnTo>
                <a:lnTo>
                  <a:pt x="2576" y="220"/>
                </a:lnTo>
                <a:lnTo>
                  <a:pt x="2576" y="195"/>
                </a:lnTo>
                <a:lnTo>
                  <a:pt x="2679" y="195"/>
                </a:lnTo>
                <a:lnTo>
                  <a:pt x="2679" y="220"/>
                </a:lnTo>
                <a:lnTo>
                  <a:pt x="2701" y="220"/>
                </a:lnTo>
                <a:lnTo>
                  <a:pt x="2701" y="453"/>
                </a:lnTo>
                <a:lnTo>
                  <a:pt x="2713" y="453"/>
                </a:lnTo>
                <a:lnTo>
                  <a:pt x="2713" y="412"/>
                </a:lnTo>
                <a:lnTo>
                  <a:pt x="2795" y="412"/>
                </a:lnTo>
                <a:lnTo>
                  <a:pt x="2795" y="236"/>
                </a:lnTo>
                <a:lnTo>
                  <a:pt x="2826" y="236"/>
                </a:lnTo>
                <a:lnTo>
                  <a:pt x="2826" y="207"/>
                </a:lnTo>
                <a:lnTo>
                  <a:pt x="2938" y="207"/>
                </a:lnTo>
                <a:lnTo>
                  <a:pt x="2938" y="233"/>
                </a:lnTo>
                <a:lnTo>
                  <a:pt x="2966" y="233"/>
                </a:lnTo>
                <a:lnTo>
                  <a:pt x="2966" y="550"/>
                </a:lnTo>
                <a:lnTo>
                  <a:pt x="2988" y="550"/>
                </a:lnTo>
                <a:lnTo>
                  <a:pt x="2988" y="343"/>
                </a:lnTo>
                <a:lnTo>
                  <a:pt x="3026" y="343"/>
                </a:lnTo>
                <a:lnTo>
                  <a:pt x="3026" y="223"/>
                </a:lnTo>
                <a:lnTo>
                  <a:pt x="3048" y="223"/>
                </a:lnTo>
                <a:lnTo>
                  <a:pt x="3048" y="204"/>
                </a:lnTo>
                <a:lnTo>
                  <a:pt x="3060" y="204"/>
                </a:lnTo>
                <a:lnTo>
                  <a:pt x="3060" y="176"/>
                </a:lnTo>
                <a:lnTo>
                  <a:pt x="3138" y="176"/>
                </a:lnTo>
                <a:lnTo>
                  <a:pt x="3138" y="195"/>
                </a:lnTo>
                <a:lnTo>
                  <a:pt x="3172" y="195"/>
                </a:lnTo>
                <a:lnTo>
                  <a:pt x="3172" y="170"/>
                </a:lnTo>
                <a:lnTo>
                  <a:pt x="3226" y="170"/>
                </a:lnTo>
                <a:lnTo>
                  <a:pt x="3226" y="207"/>
                </a:lnTo>
                <a:lnTo>
                  <a:pt x="3247" y="207"/>
                </a:lnTo>
                <a:lnTo>
                  <a:pt x="3247" y="220"/>
                </a:lnTo>
                <a:lnTo>
                  <a:pt x="3276" y="220"/>
                </a:lnTo>
                <a:lnTo>
                  <a:pt x="3276" y="346"/>
                </a:lnTo>
                <a:lnTo>
                  <a:pt x="3294" y="346"/>
                </a:lnTo>
                <a:lnTo>
                  <a:pt x="3294" y="569"/>
                </a:lnTo>
                <a:lnTo>
                  <a:pt x="3332" y="569"/>
                </a:lnTo>
                <a:lnTo>
                  <a:pt x="3332" y="544"/>
                </a:lnTo>
                <a:lnTo>
                  <a:pt x="3366" y="544"/>
                </a:lnTo>
                <a:lnTo>
                  <a:pt x="3366" y="440"/>
                </a:lnTo>
                <a:lnTo>
                  <a:pt x="3394" y="440"/>
                </a:lnTo>
                <a:lnTo>
                  <a:pt x="3394" y="233"/>
                </a:lnTo>
                <a:lnTo>
                  <a:pt x="3447" y="233"/>
                </a:lnTo>
                <a:lnTo>
                  <a:pt x="3447" y="185"/>
                </a:lnTo>
                <a:lnTo>
                  <a:pt x="3469" y="185"/>
                </a:lnTo>
                <a:lnTo>
                  <a:pt x="3469" y="233"/>
                </a:lnTo>
                <a:lnTo>
                  <a:pt x="3563" y="233"/>
                </a:lnTo>
                <a:lnTo>
                  <a:pt x="3563" y="437"/>
                </a:lnTo>
                <a:lnTo>
                  <a:pt x="3607" y="437"/>
                </a:lnTo>
                <a:lnTo>
                  <a:pt x="3607" y="478"/>
                </a:lnTo>
                <a:lnTo>
                  <a:pt x="3622" y="478"/>
                </a:lnTo>
                <a:lnTo>
                  <a:pt x="3622" y="528"/>
                </a:lnTo>
                <a:lnTo>
                  <a:pt x="3666" y="528"/>
                </a:lnTo>
                <a:lnTo>
                  <a:pt x="3666" y="516"/>
                </a:lnTo>
                <a:lnTo>
                  <a:pt x="3678" y="516"/>
                </a:lnTo>
                <a:lnTo>
                  <a:pt x="3678" y="475"/>
                </a:lnTo>
                <a:lnTo>
                  <a:pt x="3691" y="475"/>
                </a:lnTo>
                <a:lnTo>
                  <a:pt x="3691" y="440"/>
                </a:lnTo>
                <a:lnTo>
                  <a:pt x="3769" y="440"/>
                </a:lnTo>
                <a:lnTo>
                  <a:pt x="3769" y="481"/>
                </a:lnTo>
                <a:lnTo>
                  <a:pt x="3791" y="481"/>
                </a:lnTo>
                <a:lnTo>
                  <a:pt x="3791" y="503"/>
                </a:lnTo>
                <a:lnTo>
                  <a:pt x="3828" y="503"/>
                </a:lnTo>
                <a:lnTo>
                  <a:pt x="3828" y="541"/>
                </a:lnTo>
                <a:lnTo>
                  <a:pt x="3841" y="541"/>
                </a:lnTo>
                <a:lnTo>
                  <a:pt x="3841" y="607"/>
                </a:lnTo>
                <a:lnTo>
                  <a:pt x="3869" y="607"/>
                </a:lnTo>
                <a:lnTo>
                  <a:pt x="3869" y="418"/>
                </a:lnTo>
                <a:lnTo>
                  <a:pt x="4100" y="418"/>
                </a:lnTo>
                <a:lnTo>
                  <a:pt x="4100" y="575"/>
                </a:lnTo>
                <a:lnTo>
                  <a:pt x="4131" y="575"/>
                </a:lnTo>
                <a:lnTo>
                  <a:pt x="4131" y="604"/>
                </a:lnTo>
                <a:lnTo>
                  <a:pt x="4175" y="604"/>
                </a:lnTo>
                <a:lnTo>
                  <a:pt x="4175" y="553"/>
                </a:lnTo>
                <a:lnTo>
                  <a:pt x="4187" y="553"/>
                </a:lnTo>
                <a:lnTo>
                  <a:pt x="4187" y="531"/>
                </a:lnTo>
                <a:lnTo>
                  <a:pt x="4222" y="531"/>
                </a:lnTo>
                <a:lnTo>
                  <a:pt x="4222" y="512"/>
                </a:lnTo>
                <a:lnTo>
                  <a:pt x="4262" y="512"/>
                </a:lnTo>
                <a:lnTo>
                  <a:pt x="4262" y="607"/>
                </a:lnTo>
                <a:lnTo>
                  <a:pt x="4297" y="607"/>
                </a:lnTo>
                <a:lnTo>
                  <a:pt x="4297" y="594"/>
                </a:lnTo>
                <a:lnTo>
                  <a:pt x="4331" y="594"/>
                </a:lnTo>
                <a:lnTo>
                  <a:pt x="4331" y="484"/>
                </a:lnTo>
                <a:lnTo>
                  <a:pt x="4356" y="484"/>
                </a:lnTo>
                <a:lnTo>
                  <a:pt x="4356" y="465"/>
                </a:lnTo>
                <a:lnTo>
                  <a:pt x="4397" y="465"/>
                </a:lnTo>
                <a:lnTo>
                  <a:pt x="4397" y="481"/>
                </a:lnTo>
                <a:lnTo>
                  <a:pt x="4418" y="481"/>
                </a:lnTo>
                <a:lnTo>
                  <a:pt x="4418" y="613"/>
                </a:lnTo>
                <a:lnTo>
                  <a:pt x="4437" y="613"/>
                </a:lnTo>
                <a:lnTo>
                  <a:pt x="4437" y="484"/>
                </a:lnTo>
                <a:lnTo>
                  <a:pt x="4459" y="484"/>
                </a:lnTo>
                <a:lnTo>
                  <a:pt x="4459" y="468"/>
                </a:lnTo>
                <a:lnTo>
                  <a:pt x="4500" y="468"/>
                </a:lnTo>
                <a:lnTo>
                  <a:pt x="4500" y="481"/>
                </a:lnTo>
                <a:lnTo>
                  <a:pt x="4528" y="481"/>
                </a:lnTo>
                <a:lnTo>
                  <a:pt x="4528" y="619"/>
                </a:lnTo>
                <a:lnTo>
                  <a:pt x="4603" y="619"/>
                </a:lnTo>
                <a:lnTo>
                  <a:pt x="4603" y="600"/>
                </a:lnTo>
                <a:lnTo>
                  <a:pt x="4621" y="600"/>
                </a:lnTo>
                <a:lnTo>
                  <a:pt x="4621" y="582"/>
                </a:lnTo>
                <a:lnTo>
                  <a:pt x="4687" y="582"/>
                </a:lnTo>
                <a:lnTo>
                  <a:pt x="4687" y="597"/>
                </a:lnTo>
                <a:lnTo>
                  <a:pt x="4703" y="597"/>
                </a:lnTo>
                <a:lnTo>
                  <a:pt x="4703" y="616"/>
                </a:lnTo>
                <a:lnTo>
                  <a:pt x="4743" y="616"/>
                </a:lnTo>
                <a:lnTo>
                  <a:pt x="4743" y="600"/>
                </a:lnTo>
                <a:lnTo>
                  <a:pt x="4762" y="600"/>
                </a:lnTo>
                <a:lnTo>
                  <a:pt x="4762" y="566"/>
                </a:lnTo>
                <a:lnTo>
                  <a:pt x="4784" y="566"/>
                </a:lnTo>
                <a:lnTo>
                  <a:pt x="4784" y="585"/>
                </a:lnTo>
                <a:lnTo>
                  <a:pt x="4821" y="585"/>
                </a:lnTo>
                <a:lnTo>
                  <a:pt x="4821" y="622"/>
                </a:lnTo>
                <a:lnTo>
                  <a:pt x="4849" y="622"/>
                </a:lnTo>
                <a:lnTo>
                  <a:pt x="4849" y="607"/>
                </a:lnTo>
                <a:lnTo>
                  <a:pt x="4909" y="607"/>
                </a:lnTo>
                <a:lnTo>
                  <a:pt x="4909" y="692"/>
                </a:lnTo>
                <a:lnTo>
                  <a:pt x="2626" y="10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29" name="Group 28"/>
          <p:cNvGrpSpPr/>
          <p:nvPr/>
        </p:nvGrpSpPr>
        <p:grpSpPr>
          <a:xfrm>
            <a:off x="0" y="2549085"/>
            <a:ext cx="12462296" cy="4317513"/>
            <a:chOff x="-67164" y="6251576"/>
            <a:chExt cx="12041188" cy="3470274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-67164" y="6251576"/>
              <a:ext cx="12041188" cy="3470274"/>
            </a:xfrm>
            <a:custGeom>
              <a:avLst/>
              <a:gdLst>
                <a:gd name="T0" fmla="*/ 3200 w 3200"/>
                <a:gd name="T1" fmla="*/ 1537 h 1537"/>
                <a:gd name="T2" fmla="*/ 3200 w 3200"/>
                <a:gd name="T3" fmla="*/ 155 h 1537"/>
                <a:gd name="T4" fmla="*/ 2826 w 3200"/>
                <a:gd name="T5" fmla="*/ 66 h 1537"/>
                <a:gd name="T6" fmla="*/ 2475 w 3200"/>
                <a:gd name="T7" fmla="*/ 137 h 1537"/>
                <a:gd name="T8" fmla="*/ 2323 w 3200"/>
                <a:gd name="T9" fmla="*/ 142 h 1537"/>
                <a:gd name="T10" fmla="*/ 1942 w 3200"/>
                <a:gd name="T11" fmla="*/ 229 h 1537"/>
                <a:gd name="T12" fmla="*/ 1922 w 3200"/>
                <a:gd name="T13" fmla="*/ 230 h 1537"/>
                <a:gd name="T14" fmla="*/ 1912 w 3200"/>
                <a:gd name="T15" fmla="*/ 226 h 1537"/>
                <a:gd name="T16" fmla="*/ 1372 w 3200"/>
                <a:gd name="T17" fmla="*/ 112 h 1537"/>
                <a:gd name="T18" fmla="*/ 1151 w 3200"/>
                <a:gd name="T19" fmla="*/ 105 h 1537"/>
                <a:gd name="T20" fmla="*/ 640 w 3200"/>
                <a:gd name="T21" fmla="*/ 0 h 1537"/>
                <a:gd name="T22" fmla="*/ 0 w 3200"/>
                <a:gd name="T23" fmla="*/ 119 h 1537"/>
                <a:gd name="T24" fmla="*/ 0 w 3200"/>
                <a:gd name="T25" fmla="*/ 1537 h 1537"/>
                <a:gd name="T26" fmla="*/ 3200 w 3200"/>
                <a:gd name="T27" fmla="*/ 1537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00" h="1537">
                  <a:moveTo>
                    <a:pt x="3200" y="1537"/>
                  </a:moveTo>
                  <a:cubicBezTo>
                    <a:pt x="3200" y="155"/>
                    <a:pt x="3200" y="155"/>
                    <a:pt x="3200" y="155"/>
                  </a:cubicBezTo>
                  <a:cubicBezTo>
                    <a:pt x="3082" y="80"/>
                    <a:pt x="2946" y="66"/>
                    <a:pt x="2826" y="66"/>
                  </a:cubicBezTo>
                  <a:cubicBezTo>
                    <a:pt x="2753" y="66"/>
                    <a:pt x="2586" y="94"/>
                    <a:pt x="2475" y="137"/>
                  </a:cubicBezTo>
                  <a:cubicBezTo>
                    <a:pt x="2411" y="136"/>
                    <a:pt x="2353" y="139"/>
                    <a:pt x="2323" y="142"/>
                  </a:cubicBezTo>
                  <a:cubicBezTo>
                    <a:pt x="2200" y="157"/>
                    <a:pt x="2062" y="192"/>
                    <a:pt x="1942" y="229"/>
                  </a:cubicBezTo>
                  <a:cubicBezTo>
                    <a:pt x="1942" y="229"/>
                    <a:pt x="1930" y="231"/>
                    <a:pt x="1922" y="230"/>
                  </a:cubicBezTo>
                  <a:cubicBezTo>
                    <a:pt x="1924" y="230"/>
                    <a:pt x="1919" y="229"/>
                    <a:pt x="1912" y="226"/>
                  </a:cubicBezTo>
                  <a:cubicBezTo>
                    <a:pt x="1741" y="174"/>
                    <a:pt x="1546" y="133"/>
                    <a:pt x="1372" y="112"/>
                  </a:cubicBezTo>
                  <a:cubicBezTo>
                    <a:pt x="1329" y="106"/>
                    <a:pt x="1245" y="103"/>
                    <a:pt x="1151" y="105"/>
                  </a:cubicBezTo>
                  <a:cubicBezTo>
                    <a:pt x="990" y="42"/>
                    <a:pt x="746" y="1"/>
                    <a:pt x="640" y="0"/>
                  </a:cubicBezTo>
                  <a:cubicBezTo>
                    <a:pt x="431" y="0"/>
                    <a:pt x="257" y="2"/>
                    <a:pt x="0" y="119"/>
                  </a:cubicBezTo>
                  <a:cubicBezTo>
                    <a:pt x="0" y="1537"/>
                    <a:pt x="0" y="1537"/>
                    <a:pt x="0" y="1537"/>
                  </a:cubicBezTo>
                  <a:cubicBezTo>
                    <a:pt x="3200" y="1537"/>
                    <a:pt x="3200" y="1537"/>
                    <a:pt x="3200" y="15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en-IN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7116274" y="6759575"/>
              <a:ext cx="123825" cy="11112"/>
            </a:xfrm>
            <a:custGeom>
              <a:avLst/>
              <a:gdLst>
                <a:gd name="T0" fmla="*/ 33 w 33"/>
                <a:gd name="T1" fmla="*/ 4 h 5"/>
                <a:gd name="T2" fmla="*/ 13 w 33"/>
                <a:gd name="T3" fmla="*/ 5 h 5"/>
                <a:gd name="T4" fmla="*/ 13 w 33"/>
                <a:gd name="T5" fmla="*/ 5 h 5"/>
                <a:gd name="T6" fmla="*/ 13 w 33"/>
                <a:gd name="T7" fmla="*/ 5 h 5"/>
                <a:gd name="T8" fmla="*/ 13 w 33"/>
                <a:gd name="T9" fmla="*/ 5 h 5"/>
                <a:gd name="T10" fmla="*/ 13 w 33"/>
                <a:gd name="T11" fmla="*/ 5 h 5"/>
                <a:gd name="T12" fmla="*/ 19 w 33"/>
                <a:gd name="T13" fmla="*/ 5 h 5"/>
                <a:gd name="T14" fmla="*/ 33 w 33"/>
                <a:gd name="T15" fmla="*/ 4 h 5"/>
                <a:gd name="T16" fmla="*/ 0 w 33"/>
                <a:gd name="T17" fmla="*/ 0 h 5"/>
                <a:gd name="T18" fmla="*/ 8 w 33"/>
                <a:gd name="T19" fmla="*/ 3 h 5"/>
                <a:gd name="T20" fmla="*/ 10 w 33"/>
                <a:gd name="T21" fmla="*/ 4 h 5"/>
                <a:gd name="T22" fmla="*/ 9 w 33"/>
                <a:gd name="T23" fmla="*/ 3 h 5"/>
                <a:gd name="T24" fmla="*/ 5 w 33"/>
                <a:gd name="T25" fmla="*/ 1 h 5"/>
                <a:gd name="T26" fmla="*/ 5 w 33"/>
                <a:gd name="T27" fmla="*/ 1 h 5"/>
                <a:gd name="T28" fmla="*/ 0 w 33"/>
                <a:gd name="T2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" h="5">
                  <a:moveTo>
                    <a:pt x="33" y="4"/>
                  </a:moveTo>
                  <a:cubicBezTo>
                    <a:pt x="32" y="4"/>
                    <a:pt x="24" y="4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5"/>
                    <a:pt x="17" y="5"/>
                    <a:pt x="19" y="5"/>
                  </a:cubicBezTo>
                  <a:cubicBezTo>
                    <a:pt x="26" y="5"/>
                    <a:pt x="33" y="4"/>
                    <a:pt x="33" y="4"/>
                  </a:cubicBezTo>
                  <a:moveTo>
                    <a:pt x="0" y="0"/>
                  </a:moveTo>
                  <a:cubicBezTo>
                    <a:pt x="2" y="1"/>
                    <a:pt x="6" y="2"/>
                    <a:pt x="8" y="3"/>
                  </a:cubicBezTo>
                  <a:cubicBezTo>
                    <a:pt x="9" y="3"/>
                    <a:pt x="10" y="3"/>
                    <a:pt x="10" y="4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1B3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en-IN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092336" y="6400800"/>
              <a:ext cx="5881688" cy="3321050"/>
            </a:xfrm>
            <a:custGeom>
              <a:avLst/>
              <a:gdLst>
                <a:gd name="T0" fmla="*/ 1191 w 1563"/>
                <a:gd name="T1" fmla="*/ 0 h 1471"/>
                <a:gd name="T2" fmla="*/ 1189 w 1563"/>
                <a:gd name="T3" fmla="*/ 0 h 1471"/>
                <a:gd name="T4" fmla="*/ 838 w 1563"/>
                <a:gd name="T5" fmla="*/ 71 h 1471"/>
                <a:gd name="T6" fmla="*/ 804 w 1563"/>
                <a:gd name="T7" fmla="*/ 71 h 1471"/>
                <a:gd name="T8" fmla="*/ 686 w 1563"/>
                <a:gd name="T9" fmla="*/ 76 h 1471"/>
                <a:gd name="T10" fmla="*/ 305 w 1563"/>
                <a:gd name="T11" fmla="*/ 163 h 1471"/>
                <a:gd name="T12" fmla="*/ 305 w 1563"/>
                <a:gd name="T13" fmla="*/ 163 h 1471"/>
                <a:gd name="T14" fmla="*/ 305 w 1563"/>
                <a:gd name="T15" fmla="*/ 163 h 1471"/>
                <a:gd name="T16" fmla="*/ 291 w 1563"/>
                <a:gd name="T17" fmla="*/ 164 h 1471"/>
                <a:gd name="T18" fmla="*/ 285 w 1563"/>
                <a:gd name="T19" fmla="*/ 164 h 1471"/>
                <a:gd name="T20" fmla="*/ 285 w 1563"/>
                <a:gd name="T21" fmla="*/ 164 h 1471"/>
                <a:gd name="T22" fmla="*/ 285 w 1563"/>
                <a:gd name="T23" fmla="*/ 164 h 1471"/>
                <a:gd name="T24" fmla="*/ 282 w 1563"/>
                <a:gd name="T25" fmla="*/ 163 h 1471"/>
                <a:gd name="T26" fmla="*/ 280 w 1563"/>
                <a:gd name="T27" fmla="*/ 162 h 1471"/>
                <a:gd name="T28" fmla="*/ 283 w 1563"/>
                <a:gd name="T29" fmla="*/ 164 h 1471"/>
                <a:gd name="T30" fmla="*/ 257 w 1563"/>
                <a:gd name="T31" fmla="*/ 168 h 1471"/>
                <a:gd name="T32" fmla="*/ 248 w 1563"/>
                <a:gd name="T33" fmla="*/ 168 h 1471"/>
                <a:gd name="T34" fmla="*/ 243 w 1563"/>
                <a:gd name="T35" fmla="*/ 168 h 1471"/>
                <a:gd name="T36" fmla="*/ 237 w 1563"/>
                <a:gd name="T37" fmla="*/ 169 h 1471"/>
                <a:gd name="T38" fmla="*/ 234 w 1563"/>
                <a:gd name="T39" fmla="*/ 169 h 1471"/>
                <a:gd name="T40" fmla="*/ 218 w 1563"/>
                <a:gd name="T41" fmla="*/ 172 h 1471"/>
                <a:gd name="T42" fmla="*/ 206 w 1563"/>
                <a:gd name="T43" fmla="*/ 171 h 1471"/>
                <a:gd name="T44" fmla="*/ 194 w 1563"/>
                <a:gd name="T45" fmla="*/ 170 h 1471"/>
                <a:gd name="T46" fmla="*/ 179 w 1563"/>
                <a:gd name="T47" fmla="*/ 173 h 1471"/>
                <a:gd name="T48" fmla="*/ 109 w 1563"/>
                <a:gd name="T49" fmla="*/ 198 h 1471"/>
                <a:gd name="T50" fmla="*/ 106 w 1563"/>
                <a:gd name="T51" fmla="*/ 199 h 1471"/>
                <a:gd name="T52" fmla="*/ 102 w 1563"/>
                <a:gd name="T53" fmla="*/ 201 h 1471"/>
                <a:gd name="T54" fmla="*/ 42 w 1563"/>
                <a:gd name="T55" fmla="*/ 211 h 1471"/>
                <a:gd name="T56" fmla="*/ 34 w 1563"/>
                <a:gd name="T57" fmla="*/ 221 h 1471"/>
                <a:gd name="T58" fmla="*/ 38 w 1563"/>
                <a:gd name="T59" fmla="*/ 241 h 1471"/>
                <a:gd name="T60" fmla="*/ 17 w 1563"/>
                <a:gd name="T61" fmla="*/ 262 h 1471"/>
                <a:gd name="T62" fmla="*/ 11 w 1563"/>
                <a:gd name="T63" fmla="*/ 270 h 1471"/>
                <a:gd name="T64" fmla="*/ 110 w 1563"/>
                <a:gd name="T65" fmla="*/ 306 h 1471"/>
                <a:gd name="T66" fmla="*/ 246 w 1563"/>
                <a:gd name="T67" fmla="*/ 361 h 1471"/>
                <a:gd name="T68" fmla="*/ 369 w 1563"/>
                <a:gd name="T69" fmla="*/ 407 h 1471"/>
                <a:gd name="T70" fmla="*/ 572 w 1563"/>
                <a:gd name="T71" fmla="*/ 596 h 1471"/>
                <a:gd name="T72" fmla="*/ 578 w 1563"/>
                <a:gd name="T73" fmla="*/ 723 h 1471"/>
                <a:gd name="T74" fmla="*/ 561 w 1563"/>
                <a:gd name="T75" fmla="*/ 761 h 1471"/>
                <a:gd name="T76" fmla="*/ 510 w 1563"/>
                <a:gd name="T77" fmla="*/ 868 h 1471"/>
                <a:gd name="T78" fmla="*/ 509 w 1563"/>
                <a:gd name="T79" fmla="*/ 868 h 1471"/>
                <a:gd name="T80" fmla="*/ 441 w 1563"/>
                <a:gd name="T81" fmla="*/ 860 h 1471"/>
                <a:gd name="T82" fmla="*/ 301 w 1563"/>
                <a:gd name="T83" fmla="*/ 1095 h 1471"/>
                <a:gd name="T84" fmla="*/ 203 w 1563"/>
                <a:gd name="T85" fmla="*/ 1187 h 1471"/>
                <a:gd name="T86" fmla="*/ 152 w 1563"/>
                <a:gd name="T87" fmla="*/ 1237 h 1471"/>
                <a:gd name="T88" fmla="*/ 131 w 1563"/>
                <a:gd name="T89" fmla="*/ 1261 h 1471"/>
                <a:gd name="T90" fmla="*/ 123 w 1563"/>
                <a:gd name="T91" fmla="*/ 1271 h 1471"/>
                <a:gd name="T92" fmla="*/ 118 w 1563"/>
                <a:gd name="T93" fmla="*/ 1277 h 1471"/>
                <a:gd name="T94" fmla="*/ 0 w 1563"/>
                <a:gd name="T95" fmla="*/ 1471 h 1471"/>
                <a:gd name="T96" fmla="*/ 1563 w 1563"/>
                <a:gd name="T97" fmla="*/ 1471 h 1471"/>
                <a:gd name="T98" fmla="*/ 1563 w 1563"/>
                <a:gd name="T99" fmla="*/ 89 h 1471"/>
                <a:gd name="T100" fmla="*/ 1191 w 1563"/>
                <a:gd name="T101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63" h="1471">
                  <a:moveTo>
                    <a:pt x="1191" y="0"/>
                  </a:moveTo>
                  <a:cubicBezTo>
                    <a:pt x="1190" y="0"/>
                    <a:pt x="1189" y="0"/>
                    <a:pt x="1189" y="0"/>
                  </a:cubicBezTo>
                  <a:cubicBezTo>
                    <a:pt x="1116" y="0"/>
                    <a:pt x="949" y="28"/>
                    <a:pt x="838" y="71"/>
                  </a:cubicBezTo>
                  <a:cubicBezTo>
                    <a:pt x="827" y="71"/>
                    <a:pt x="815" y="71"/>
                    <a:pt x="804" y="71"/>
                  </a:cubicBezTo>
                  <a:cubicBezTo>
                    <a:pt x="754" y="71"/>
                    <a:pt x="711" y="73"/>
                    <a:pt x="686" y="76"/>
                  </a:cubicBezTo>
                  <a:cubicBezTo>
                    <a:pt x="563" y="91"/>
                    <a:pt x="425" y="126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298" y="164"/>
                    <a:pt x="291" y="164"/>
                  </a:cubicBezTo>
                  <a:cubicBezTo>
                    <a:pt x="289" y="164"/>
                    <a:pt x="287" y="164"/>
                    <a:pt x="285" y="164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4" y="163"/>
                    <a:pt x="283" y="163"/>
                    <a:pt x="282" y="163"/>
                  </a:cubicBezTo>
                  <a:cubicBezTo>
                    <a:pt x="282" y="162"/>
                    <a:pt x="281" y="162"/>
                    <a:pt x="280" y="162"/>
                  </a:cubicBezTo>
                  <a:cubicBezTo>
                    <a:pt x="282" y="163"/>
                    <a:pt x="283" y="163"/>
                    <a:pt x="283" y="164"/>
                  </a:cubicBezTo>
                  <a:cubicBezTo>
                    <a:pt x="283" y="166"/>
                    <a:pt x="261" y="167"/>
                    <a:pt x="257" y="168"/>
                  </a:cubicBezTo>
                  <a:cubicBezTo>
                    <a:pt x="254" y="168"/>
                    <a:pt x="251" y="168"/>
                    <a:pt x="248" y="168"/>
                  </a:cubicBezTo>
                  <a:cubicBezTo>
                    <a:pt x="246" y="168"/>
                    <a:pt x="245" y="168"/>
                    <a:pt x="243" y="168"/>
                  </a:cubicBezTo>
                  <a:cubicBezTo>
                    <a:pt x="241" y="169"/>
                    <a:pt x="239" y="169"/>
                    <a:pt x="237" y="169"/>
                  </a:cubicBezTo>
                  <a:cubicBezTo>
                    <a:pt x="236" y="169"/>
                    <a:pt x="235" y="169"/>
                    <a:pt x="234" y="169"/>
                  </a:cubicBezTo>
                  <a:cubicBezTo>
                    <a:pt x="228" y="171"/>
                    <a:pt x="223" y="172"/>
                    <a:pt x="218" y="172"/>
                  </a:cubicBezTo>
                  <a:cubicBezTo>
                    <a:pt x="214" y="172"/>
                    <a:pt x="210" y="172"/>
                    <a:pt x="206" y="171"/>
                  </a:cubicBezTo>
                  <a:cubicBezTo>
                    <a:pt x="202" y="171"/>
                    <a:pt x="198" y="170"/>
                    <a:pt x="194" y="170"/>
                  </a:cubicBezTo>
                  <a:cubicBezTo>
                    <a:pt x="189" y="170"/>
                    <a:pt x="184" y="171"/>
                    <a:pt x="179" y="173"/>
                  </a:cubicBezTo>
                  <a:cubicBezTo>
                    <a:pt x="155" y="181"/>
                    <a:pt x="132" y="188"/>
                    <a:pt x="109" y="198"/>
                  </a:cubicBezTo>
                  <a:cubicBezTo>
                    <a:pt x="108" y="198"/>
                    <a:pt x="107" y="198"/>
                    <a:pt x="106" y="199"/>
                  </a:cubicBezTo>
                  <a:cubicBezTo>
                    <a:pt x="105" y="199"/>
                    <a:pt x="103" y="200"/>
                    <a:pt x="102" y="201"/>
                  </a:cubicBezTo>
                  <a:cubicBezTo>
                    <a:pt x="97" y="203"/>
                    <a:pt x="46" y="209"/>
                    <a:pt x="42" y="211"/>
                  </a:cubicBezTo>
                  <a:cubicBezTo>
                    <a:pt x="34" y="221"/>
                    <a:pt x="34" y="221"/>
                    <a:pt x="34" y="221"/>
                  </a:cubicBezTo>
                  <a:cubicBezTo>
                    <a:pt x="18" y="234"/>
                    <a:pt x="56" y="232"/>
                    <a:pt x="38" y="241"/>
                  </a:cubicBezTo>
                  <a:cubicBezTo>
                    <a:pt x="31" y="248"/>
                    <a:pt x="24" y="255"/>
                    <a:pt x="17" y="262"/>
                  </a:cubicBezTo>
                  <a:cubicBezTo>
                    <a:pt x="16" y="263"/>
                    <a:pt x="13" y="267"/>
                    <a:pt x="11" y="270"/>
                  </a:cubicBezTo>
                  <a:cubicBezTo>
                    <a:pt x="44" y="281"/>
                    <a:pt x="77" y="294"/>
                    <a:pt x="110" y="306"/>
                  </a:cubicBezTo>
                  <a:cubicBezTo>
                    <a:pt x="156" y="324"/>
                    <a:pt x="201" y="343"/>
                    <a:pt x="246" y="361"/>
                  </a:cubicBezTo>
                  <a:cubicBezTo>
                    <a:pt x="287" y="378"/>
                    <a:pt x="329" y="390"/>
                    <a:pt x="369" y="407"/>
                  </a:cubicBezTo>
                  <a:cubicBezTo>
                    <a:pt x="457" y="443"/>
                    <a:pt x="535" y="506"/>
                    <a:pt x="572" y="596"/>
                  </a:cubicBezTo>
                  <a:cubicBezTo>
                    <a:pt x="587" y="635"/>
                    <a:pt x="591" y="682"/>
                    <a:pt x="578" y="723"/>
                  </a:cubicBezTo>
                  <a:cubicBezTo>
                    <a:pt x="573" y="737"/>
                    <a:pt x="567" y="749"/>
                    <a:pt x="561" y="761"/>
                  </a:cubicBezTo>
                  <a:cubicBezTo>
                    <a:pt x="592" y="803"/>
                    <a:pt x="565" y="868"/>
                    <a:pt x="510" y="868"/>
                  </a:cubicBezTo>
                  <a:cubicBezTo>
                    <a:pt x="509" y="868"/>
                    <a:pt x="509" y="868"/>
                    <a:pt x="509" y="868"/>
                  </a:cubicBezTo>
                  <a:cubicBezTo>
                    <a:pt x="486" y="868"/>
                    <a:pt x="463" y="865"/>
                    <a:pt x="441" y="860"/>
                  </a:cubicBezTo>
                  <a:cubicBezTo>
                    <a:pt x="420" y="952"/>
                    <a:pt x="368" y="1029"/>
                    <a:pt x="301" y="1095"/>
                  </a:cubicBezTo>
                  <a:cubicBezTo>
                    <a:pt x="270" y="1127"/>
                    <a:pt x="235" y="1157"/>
                    <a:pt x="203" y="1187"/>
                  </a:cubicBezTo>
                  <a:cubicBezTo>
                    <a:pt x="185" y="1203"/>
                    <a:pt x="168" y="1220"/>
                    <a:pt x="152" y="1237"/>
                  </a:cubicBezTo>
                  <a:cubicBezTo>
                    <a:pt x="145" y="1245"/>
                    <a:pt x="138" y="1253"/>
                    <a:pt x="131" y="1261"/>
                  </a:cubicBezTo>
                  <a:cubicBezTo>
                    <a:pt x="128" y="1264"/>
                    <a:pt x="125" y="1267"/>
                    <a:pt x="123" y="1271"/>
                  </a:cubicBezTo>
                  <a:cubicBezTo>
                    <a:pt x="121" y="1273"/>
                    <a:pt x="119" y="1276"/>
                    <a:pt x="118" y="1277"/>
                  </a:cubicBezTo>
                  <a:cubicBezTo>
                    <a:pt x="74" y="1338"/>
                    <a:pt x="44" y="1409"/>
                    <a:pt x="0" y="1471"/>
                  </a:cubicBezTo>
                  <a:cubicBezTo>
                    <a:pt x="1563" y="1471"/>
                    <a:pt x="1563" y="1471"/>
                    <a:pt x="1563" y="1471"/>
                  </a:cubicBezTo>
                  <a:cubicBezTo>
                    <a:pt x="1563" y="89"/>
                    <a:pt x="1563" y="89"/>
                    <a:pt x="1563" y="89"/>
                  </a:cubicBezTo>
                  <a:cubicBezTo>
                    <a:pt x="1446" y="14"/>
                    <a:pt x="1311" y="0"/>
                    <a:pt x="1191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en-IN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994874" y="6767513"/>
              <a:ext cx="10602913" cy="2954337"/>
            </a:xfrm>
            <a:custGeom>
              <a:avLst/>
              <a:gdLst>
                <a:gd name="T0" fmla="*/ 1552 w 2818"/>
                <a:gd name="T1" fmla="*/ 200 h 1308"/>
                <a:gd name="T2" fmla="*/ 1606 w 2818"/>
                <a:gd name="T3" fmla="*/ 586 h 1308"/>
                <a:gd name="T4" fmla="*/ 0 w 2818"/>
                <a:gd name="T5" fmla="*/ 1308 h 1308"/>
                <a:gd name="T6" fmla="*/ 2310 w 2818"/>
                <a:gd name="T7" fmla="*/ 1308 h 1308"/>
                <a:gd name="T8" fmla="*/ 2570 w 2818"/>
                <a:gd name="T9" fmla="*/ 964 h 1308"/>
                <a:gd name="T10" fmla="*/ 2066 w 2818"/>
                <a:gd name="T11" fmla="*/ 216 h 1308"/>
                <a:gd name="T12" fmla="*/ 1410 w 2818"/>
                <a:gd name="T13" fmla="*/ 71 h 1308"/>
                <a:gd name="T14" fmla="*/ 1662 w 2818"/>
                <a:gd name="T15" fmla="*/ 0 h 1308"/>
                <a:gd name="T16" fmla="*/ 1638 w 2818"/>
                <a:gd name="T17" fmla="*/ 0 h 1308"/>
                <a:gd name="T18" fmla="*/ 1278 w 2818"/>
                <a:gd name="T19" fmla="*/ 43 h 1308"/>
                <a:gd name="T20" fmla="*/ 1552 w 2818"/>
                <a:gd name="T21" fmla="*/ 200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18" h="1308">
                  <a:moveTo>
                    <a:pt x="1552" y="200"/>
                  </a:moveTo>
                  <a:cubicBezTo>
                    <a:pt x="1772" y="248"/>
                    <a:pt x="1980" y="360"/>
                    <a:pt x="1606" y="586"/>
                  </a:cubicBezTo>
                  <a:cubicBezTo>
                    <a:pt x="946" y="983"/>
                    <a:pt x="368" y="1198"/>
                    <a:pt x="0" y="1308"/>
                  </a:cubicBezTo>
                  <a:cubicBezTo>
                    <a:pt x="2310" y="1308"/>
                    <a:pt x="2310" y="1308"/>
                    <a:pt x="2310" y="1308"/>
                  </a:cubicBezTo>
                  <a:cubicBezTo>
                    <a:pt x="2415" y="1182"/>
                    <a:pt x="2517" y="1050"/>
                    <a:pt x="2570" y="964"/>
                  </a:cubicBezTo>
                  <a:cubicBezTo>
                    <a:pt x="2818" y="561"/>
                    <a:pt x="2533" y="331"/>
                    <a:pt x="2066" y="216"/>
                  </a:cubicBezTo>
                  <a:cubicBezTo>
                    <a:pt x="1599" y="101"/>
                    <a:pt x="1450" y="101"/>
                    <a:pt x="1410" y="71"/>
                  </a:cubicBezTo>
                  <a:cubicBezTo>
                    <a:pt x="1374" y="44"/>
                    <a:pt x="1603" y="8"/>
                    <a:pt x="1662" y="0"/>
                  </a:cubicBezTo>
                  <a:cubicBezTo>
                    <a:pt x="1638" y="0"/>
                    <a:pt x="1638" y="0"/>
                    <a:pt x="1638" y="0"/>
                  </a:cubicBezTo>
                  <a:cubicBezTo>
                    <a:pt x="1578" y="4"/>
                    <a:pt x="1449" y="14"/>
                    <a:pt x="1278" y="43"/>
                  </a:cubicBezTo>
                  <a:cubicBezTo>
                    <a:pt x="1061" y="80"/>
                    <a:pt x="1332" y="153"/>
                    <a:pt x="1552" y="20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en-IN"/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994874" y="6767513"/>
              <a:ext cx="10602913" cy="2954337"/>
            </a:xfrm>
            <a:custGeom>
              <a:avLst/>
              <a:gdLst>
                <a:gd name="T0" fmla="*/ 1552 w 2818"/>
                <a:gd name="T1" fmla="*/ 200 h 1308"/>
                <a:gd name="T2" fmla="*/ 1606 w 2818"/>
                <a:gd name="T3" fmla="*/ 586 h 1308"/>
                <a:gd name="T4" fmla="*/ 0 w 2818"/>
                <a:gd name="T5" fmla="*/ 1308 h 1308"/>
                <a:gd name="T6" fmla="*/ 2310 w 2818"/>
                <a:gd name="T7" fmla="*/ 1308 h 1308"/>
                <a:gd name="T8" fmla="*/ 2570 w 2818"/>
                <a:gd name="T9" fmla="*/ 964 h 1308"/>
                <a:gd name="T10" fmla="*/ 2066 w 2818"/>
                <a:gd name="T11" fmla="*/ 216 h 1308"/>
                <a:gd name="T12" fmla="*/ 1410 w 2818"/>
                <a:gd name="T13" fmla="*/ 71 h 1308"/>
                <a:gd name="T14" fmla="*/ 1662 w 2818"/>
                <a:gd name="T15" fmla="*/ 0 h 1308"/>
                <a:gd name="T16" fmla="*/ 1638 w 2818"/>
                <a:gd name="T17" fmla="*/ 0 h 1308"/>
                <a:gd name="T18" fmla="*/ 1278 w 2818"/>
                <a:gd name="T19" fmla="*/ 43 h 1308"/>
                <a:gd name="T20" fmla="*/ 1552 w 2818"/>
                <a:gd name="T21" fmla="*/ 200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18" h="1308">
                  <a:moveTo>
                    <a:pt x="1552" y="200"/>
                  </a:moveTo>
                  <a:cubicBezTo>
                    <a:pt x="1772" y="248"/>
                    <a:pt x="1980" y="360"/>
                    <a:pt x="1606" y="586"/>
                  </a:cubicBezTo>
                  <a:cubicBezTo>
                    <a:pt x="946" y="983"/>
                    <a:pt x="368" y="1198"/>
                    <a:pt x="0" y="1308"/>
                  </a:cubicBezTo>
                  <a:cubicBezTo>
                    <a:pt x="2310" y="1308"/>
                    <a:pt x="2310" y="1308"/>
                    <a:pt x="2310" y="1308"/>
                  </a:cubicBezTo>
                  <a:cubicBezTo>
                    <a:pt x="2415" y="1182"/>
                    <a:pt x="2517" y="1050"/>
                    <a:pt x="2570" y="964"/>
                  </a:cubicBezTo>
                  <a:cubicBezTo>
                    <a:pt x="2818" y="561"/>
                    <a:pt x="2533" y="331"/>
                    <a:pt x="2066" y="216"/>
                  </a:cubicBezTo>
                  <a:cubicBezTo>
                    <a:pt x="1599" y="101"/>
                    <a:pt x="1450" y="101"/>
                    <a:pt x="1410" y="71"/>
                  </a:cubicBezTo>
                  <a:cubicBezTo>
                    <a:pt x="1374" y="44"/>
                    <a:pt x="1603" y="8"/>
                    <a:pt x="1662" y="0"/>
                  </a:cubicBezTo>
                  <a:cubicBezTo>
                    <a:pt x="1638" y="0"/>
                    <a:pt x="1638" y="0"/>
                    <a:pt x="1638" y="0"/>
                  </a:cubicBezTo>
                  <a:cubicBezTo>
                    <a:pt x="1578" y="4"/>
                    <a:pt x="1449" y="14"/>
                    <a:pt x="1278" y="43"/>
                  </a:cubicBezTo>
                  <a:cubicBezTo>
                    <a:pt x="1061" y="80"/>
                    <a:pt x="1332" y="153"/>
                    <a:pt x="1552" y="2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en-IN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5668474" y="6767513"/>
              <a:ext cx="3735388" cy="2954337"/>
            </a:xfrm>
            <a:custGeom>
              <a:avLst/>
              <a:gdLst>
                <a:gd name="T0" fmla="*/ 95 w 993"/>
                <a:gd name="T1" fmla="*/ 103 h 1308"/>
                <a:gd name="T2" fmla="*/ 169 w 993"/>
                <a:gd name="T3" fmla="*/ 123 h 1308"/>
                <a:gd name="T4" fmla="*/ 524 w 993"/>
                <a:gd name="T5" fmla="*/ 202 h 1308"/>
                <a:gd name="T6" fmla="*/ 726 w 993"/>
                <a:gd name="T7" fmla="*/ 263 h 1308"/>
                <a:gd name="T8" fmla="*/ 919 w 993"/>
                <a:gd name="T9" fmla="*/ 380 h 1308"/>
                <a:gd name="T10" fmla="*/ 939 w 993"/>
                <a:gd name="T11" fmla="*/ 604 h 1308"/>
                <a:gd name="T12" fmla="*/ 767 w 993"/>
                <a:gd name="T13" fmla="*/ 796 h 1308"/>
                <a:gd name="T14" fmla="*/ 0 w 993"/>
                <a:gd name="T15" fmla="*/ 1308 h 1308"/>
                <a:gd name="T16" fmla="*/ 62 w 993"/>
                <a:gd name="T17" fmla="*/ 1308 h 1308"/>
                <a:gd name="T18" fmla="*/ 777 w 993"/>
                <a:gd name="T19" fmla="*/ 802 h 1308"/>
                <a:gd name="T20" fmla="*/ 944 w 993"/>
                <a:gd name="T21" fmla="*/ 607 h 1308"/>
                <a:gd name="T22" fmla="*/ 923 w 993"/>
                <a:gd name="T23" fmla="*/ 377 h 1308"/>
                <a:gd name="T24" fmla="*/ 728 w 993"/>
                <a:gd name="T25" fmla="*/ 259 h 1308"/>
                <a:gd name="T26" fmla="*/ 525 w 993"/>
                <a:gd name="T27" fmla="*/ 197 h 1308"/>
                <a:gd name="T28" fmla="*/ 170 w 993"/>
                <a:gd name="T29" fmla="*/ 119 h 1308"/>
                <a:gd name="T30" fmla="*/ 96 w 993"/>
                <a:gd name="T31" fmla="*/ 99 h 1308"/>
                <a:gd name="T32" fmla="*/ 64 w 993"/>
                <a:gd name="T33" fmla="*/ 83 h 1308"/>
                <a:gd name="T34" fmla="*/ 81 w 993"/>
                <a:gd name="T35" fmla="*/ 62 h 1308"/>
                <a:gd name="T36" fmla="*/ 202 w 993"/>
                <a:gd name="T37" fmla="*/ 30 h 1308"/>
                <a:gd name="T38" fmla="*/ 414 w 993"/>
                <a:gd name="T39" fmla="*/ 0 h 1308"/>
                <a:gd name="T40" fmla="*/ 405 w 993"/>
                <a:gd name="T41" fmla="*/ 0 h 1308"/>
                <a:gd name="T42" fmla="*/ 201 w 993"/>
                <a:gd name="T43" fmla="*/ 28 h 1308"/>
                <a:gd name="T44" fmla="*/ 80 w 993"/>
                <a:gd name="T45" fmla="*/ 59 h 1308"/>
                <a:gd name="T46" fmla="*/ 62 w 993"/>
                <a:gd name="T47" fmla="*/ 85 h 1308"/>
                <a:gd name="T48" fmla="*/ 95 w 993"/>
                <a:gd name="T49" fmla="*/ 103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3" h="1308">
                  <a:moveTo>
                    <a:pt x="95" y="103"/>
                  </a:moveTo>
                  <a:cubicBezTo>
                    <a:pt x="118" y="111"/>
                    <a:pt x="143" y="117"/>
                    <a:pt x="169" y="123"/>
                  </a:cubicBezTo>
                  <a:cubicBezTo>
                    <a:pt x="274" y="145"/>
                    <a:pt x="393" y="171"/>
                    <a:pt x="524" y="202"/>
                  </a:cubicBezTo>
                  <a:cubicBezTo>
                    <a:pt x="589" y="218"/>
                    <a:pt x="657" y="237"/>
                    <a:pt x="726" y="263"/>
                  </a:cubicBezTo>
                  <a:cubicBezTo>
                    <a:pt x="793" y="290"/>
                    <a:pt x="865" y="322"/>
                    <a:pt x="919" y="380"/>
                  </a:cubicBezTo>
                  <a:cubicBezTo>
                    <a:pt x="973" y="437"/>
                    <a:pt x="987" y="533"/>
                    <a:pt x="939" y="604"/>
                  </a:cubicBezTo>
                  <a:cubicBezTo>
                    <a:pt x="896" y="676"/>
                    <a:pt x="833" y="737"/>
                    <a:pt x="767" y="796"/>
                  </a:cubicBezTo>
                  <a:cubicBezTo>
                    <a:pt x="548" y="982"/>
                    <a:pt x="284" y="1148"/>
                    <a:pt x="0" y="1308"/>
                  </a:cubicBezTo>
                  <a:cubicBezTo>
                    <a:pt x="62" y="1308"/>
                    <a:pt x="62" y="1308"/>
                    <a:pt x="62" y="1308"/>
                  </a:cubicBezTo>
                  <a:cubicBezTo>
                    <a:pt x="329" y="1150"/>
                    <a:pt x="560" y="987"/>
                    <a:pt x="777" y="802"/>
                  </a:cubicBezTo>
                  <a:cubicBezTo>
                    <a:pt x="843" y="743"/>
                    <a:pt x="901" y="680"/>
                    <a:pt x="944" y="607"/>
                  </a:cubicBezTo>
                  <a:cubicBezTo>
                    <a:pt x="993" y="534"/>
                    <a:pt x="979" y="434"/>
                    <a:pt x="923" y="377"/>
                  </a:cubicBezTo>
                  <a:cubicBezTo>
                    <a:pt x="868" y="317"/>
                    <a:pt x="795" y="285"/>
                    <a:pt x="728" y="259"/>
                  </a:cubicBezTo>
                  <a:cubicBezTo>
                    <a:pt x="659" y="232"/>
                    <a:pt x="590" y="214"/>
                    <a:pt x="525" y="197"/>
                  </a:cubicBezTo>
                  <a:cubicBezTo>
                    <a:pt x="394" y="167"/>
                    <a:pt x="275" y="141"/>
                    <a:pt x="170" y="119"/>
                  </a:cubicBezTo>
                  <a:cubicBezTo>
                    <a:pt x="144" y="113"/>
                    <a:pt x="119" y="107"/>
                    <a:pt x="96" y="99"/>
                  </a:cubicBezTo>
                  <a:cubicBezTo>
                    <a:pt x="84" y="95"/>
                    <a:pt x="72" y="91"/>
                    <a:pt x="64" y="83"/>
                  </a:cubicBezTo>
                  <a:cubicBezTo>
                    <a:pt x="56" y="74"/>
                    <a:pt x="73" y="66"/>
                    <a:pt x="81" y="62"/>
                  </a:cubicBezTo>
                  <a:cubicBezTo>
                    <a:pt x="123" y="45"/>
                    <a:pt x="165" y="38"/>
                    <a:pt x="202" y="30"/>
                  </a:cubicBezTo>
                  <a:cubicBezTo>
                    <a:pt x="309" y="11"/>
                    <a:pt x="382" y="3"/>
                    <a:pt x="414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370" y="3"/>
                    <a:pt x="300" y="11"/>
                    <a:pt x="201" y="28"/>
                  </a:cubicBezTo>
                  <a:cubicBezTo>
                    <a:pt x="165" y="35"/>
                    <a:pt x="123" y="42"/>
                    <a:pt x="80" y="59"/>
                  </a:cubicBezTo>
                  <a:cubicBezTo>
                    <a:pt x="72" y="63"/>
                    <a:pt x="52" y="71"/>
                    <a:pt x="62" y="85"/>
                  </a:cubicBezTo>
                  <a:cubicBezTo>
                    <a:pt x="71" y="95"/>
                    <a:pt x="83" y="98"/>
                    <a:pt x="95" y="1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en-IN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Career Introspection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4264025" y="2673350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4443413" y="2673350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4264025" y="29575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4443413" y="2957513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4264025" y="3201988"/>
            <a:ext cx="6985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4100513" y="3201988"/>
            <a:ext cx="6985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3941763" y="3201988"/>
            <a:ext cx="65088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3684588" y="3197225"/>
            <a:ext cx="6985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3476625" y="3197225"/>
            <a:ext cx="68263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4443413" y="3201988"/>
            <a:ext cx="68263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4646613" y="3068638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4646613" y="3322638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6" name="Rectangle 28"/>
          <p:cNvSpPr>
            <a:spLocks noChangeArrowheads="1"/>
          </p:cNvSpPr>
          <p:nvPr/>
        </p:nvSpPr>
        <p:spPr bwMode="auto">
          <a:xfrm>
            <a:off x="4794250" y="3322638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" name="Rectangle 29"/>
          <p:cNvSpPr>
            <a:spLocks noChangeArrowheads="1"/>
          </p:cNvSpPr>
          <p:nvPr/>
        </p:nvSpPr>
        <p:spPr bwMode="auto">
          <a:xfrm>
            <a:off x="4943475" y="3322638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8" name="Rectangle 30"/>
          <p:cNvSpPr>
            <a:spLocks noChangeArrowheads="1"/>
          </p:cNvSpPr>
          <p:nvPr/>
        </p:nvSpPr>
        <p:spPr bwMode="auto">
          <a:xfrm>
            <a:off x="4805363" y="3068638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4943475" y="3068638"/>
            <a:ext cx="65088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4859338" y="2894013"/>
            <a:ext cx="69850" cy="6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" name="Rectangle 33"/>
          <p:cNvSpPr>
            <a:spLocks noChangeArrowheads="1"/>
          </p:cNvSpPr>
          <p:nvPr/>
        </p:nvSpPr>
        <p:spPr bwMode="auto">
          <a:xfrm>
            <a:off x="5167313" y="2957513"/>
            <a:ext cx="68263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5345113" y="29575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" name="Rectangle 35"/>
          <p:cNvSpPr>
            <a:spLocks noChangeArrowheads="1"/>
          </p:cNvSpPr>
          <p:nvPr/>
        </p:nvSpPr>
        <p:spPr bwMode="auto">
          <a:xfrm>
            <a:off x="6534150" y="28432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6713538" y="28432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6881813" y="2843213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6534150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7" name="Rectangle 39"/>
          <p:cNvSpPr>
            <a:spLocks noChangeArrowheads="1"/>
          </p:cNvSpPr>
          <p:nvPr/>
        </p:nvSpPr>
        <p:spPr bwMode="auto">
          <a:xfrm>
            <a:off x="6713538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6881813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9" name="Rectangle 41"/>
          <p:cNvSpPr>
            <a:spLocks noChangeArrowheads="1"/>
          </p:cNvSpPr>
          <p:nvPr/>
        </p:nvSpPr>
        <p:spPr bwMode="auto">
          <a:xfrm>
            <a:off x="7115175" y="3073400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" name="Rectangle 42"/>
          <p:cNvSpPr>
            <a:spLocks noChangeArrowheads="1"/>
          </p:cNvSpPr>
          <p:nvPr/>
        </p:nvSpPr>
        <p:spPr bwMode="auto">
          <a:xfrm>
            <a:off x="7292975" y="3073400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1" name="Rectangle 43"/>
          <p:cNvSpPr>
            <a:spLocks noChangeArrowheads="1"/>
          </p:cNvSpPr>
          <p:nvPr/>
        </p:nvSpPr>
        <p:spPr bwMode="auto">
          <a:xfrm>
            <a:off x="7292975" y="2813050"/>
            <a:ext cx="6985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7575550" y="2782888"/>
            <a:ext cx="65088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3" name="Rectangle 45"/>
          <p:cNvSpPr>
            <a:spLocks noChangeArrowheads="1"/>
          </p:cNvSpPr>
          <p:nvPr/>
        </p:nvSpPr>
        <p:spPr bwMode="auto">
          <a:xfrm>
            <a:off x="7754938" y="2782888"/>
            <a:ext cx="6350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6" name="Rectangle 46"/>
          <p:cNvSpPr>
            <a:spLocks noChangeArrowheads="1"/>
          </p:cNvSpPr>
          <p:nvPr/>
        </p:nvSpPr>
        <p:spPr bwMode="auto">
          <a:xfrm>
            <a:off x="7575550" y="3008313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7" name="Rectangle 47"/>
          <p:cNvSpPr>
            <a:spLocks noChangeArrowheads="1"/>
          </p:cNvSpPr>
          <p:nvPr/>
        </p:nvSpPr>
        <p:spPr bwMode="auto">
          <a:xfrm>
            <a:off x="7754938" y="3008313"/>
            <a:ext cx="63500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8" name="Rectangle 48"/>
          <p:cNvSpPr>
            <a:spLocks noChangeArrowheads="1"/>
          </p:cNvSpPr>
          <p:nvPr/>
        </p:nvSpPr>
        <p:spPr bwMode="auto">
          <a:xfrm>
            <a:off x="7575550" y="3201988"/>
            <a:ext cx="65088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99" name="Rectangle 49"/>
          <p:cNvSpPr>
            <a:spLocks noChangeArrowheads="1"/>
          </p:cNvSpPr>
          <p:nvPr/>
        </p:nvSpPr>
        <p:spPr bwMode="auto">
          <a:xfrm>
            <a:off x="7754938" y="3201988"/>
            <a:ext cx="63500" cy="1254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0" name="Rectangle 50"/>
          <p:cNvSpPr>
            <a:spLocks noChangeArrowheads="1"/>
          </p:cNvSpPr>
          <p:nvPr/>
        </p:nvSpPr>
        <p:spPr bwMode="auto">
          <a:xfrm>
            <a:off x="8135938" y="2813050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1" name="Rectangle 51"/>
          <p:cNvSpPr>
            <a:spLocks noChangeArrowheads="1"/>
          </p:cNvSpPr>
          <p:nvPr/>
        </p:nvSpPr>
        <p:spPr bwMode="auto">
          <a:xfrm>
            <a:off x="8264525" y="281305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2" name="Rectangle 52"/>
          <p:cNvSpPr>
            <a:spLocks noChangeArrowheads="1"/>
          </p:cNvSpPr>
          <p:nvPr/>
        </p:nvSpPr>
        <p:spPr bwMode="auto">
          <a:xfrm>
            <a:off x="8135938" y="2987675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3" name="Rectangle 53"/>
          <p:cNvSpPr>
            <a:spLocks noChangeArrowheads="1"/>
          </p:cNvSpPr>
          <p:nvPr/>
        </p:nvSpPr>
        <p:spPr bwMode="auto">
          <a:xfrm>
            <a:off x="8264525" y="2987675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4" name="Rectangle 54"/>
          <p:cNvSpPr>
            <a:spLocks noChangeArrowheads="1"/>
          </p:cNvSpPr>
          <p:nvPr/>
        </p:nvSpPr>
        <p:spPr bwMode="auto">
          <a:xfrm>
            <a:off x="8135938" y="3187700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6" name="Rectangle 55"/>
          <p:cNvSpPr>
            <a:spLocks noChangeArrowheads="1"/>
          </p:cNvSpPr>
          <p:nvPr/>
        </p:nvSpPr>
        <p:spPr bwMode="auto">
          <a:xfrm>
            <a:off x="8264525" y="318770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7" name="Rectangle 56"/>
          <p:cNvSpPr>
            <a:spLocks noChangeArrowheads="1"/>
          </p:cNvSpPr>
          <p:nvPr/>
        </p:nvSpPr>
        <p:spPr bwMode="auto">
          <a:xfrm>
            <a:off x="6132513" y="2878138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8" name="Rectangle 57"/>
          <p:cNvSpPr>
            <a:spLocks noChangeArrowheads="1"/>
          </p:cNvSpPr>
          <p:nvPr/>
        </p:nvSpPr>
        <p:spPr bwMode="auto">
          <a:xfrm>
            <a:off x="6132513" y="3038475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9" name="Rectangle 58"/>
          <p:cNvSpPr>
            <a:spLocks noChangeArrowheads="1"/>
          </p:cNvSpPr>
          <p:nvPr/>
        </p:nvSpPr>
        <p:spPr bwMode="auto">
          <a:xfrm>
            <a:off x="6132513" y="3213100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0" name="Rectangle 59"/>
          <p:cNvSpPr>
            <a:spLocks noChangeArrowheads="1"/>
          </p:cNvSpPr>
          <p:nvPr/>
        </p:nvSpPr>
        <p:spPr bwMode="auto">
          <a:xfrm>
            <a:off x="5508625" y="276860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1" name="Rectangle 60"/>
          <p:cNvSpPr>
            <a:spLocks noChangeArrowheads="1"/>
          </p:cNvSpPr>
          <p:nvPr/>
        </p:nvSpPr>
        <p:spPr bwMode="auto">
          <a:xfrm>
            <a:off x="5245100" y="2857500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3" name="Rectangle 62"/>
          <p:cNvSpPr>
            <a:spLocks noChangeArrowheads="1"/>
          </p:cNvSpPr>
          <p:nvPr/>
        </p:nvSpPr>
        <p:spPr bwMode="auto">
          <a:xfrm>
            <a:off x="8551863" y="3262313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4" name="Rectangle 63"/>
          <p:cNvSpPr>
            <a:spLocks noChangeArrowheads="1"/>
          </p:cNvSpPr>
          <p:nvPr/>
        </p:nvSpPr>
        <p:spPr bwMode="auto">
          <a:xfrm>
            <a:off x="8675688" y="3262313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5" name="Rectangle 64"/>
          <p:cNvSpPr>
            <a:spLocks noChangeArrowheads="1"/>
          </p:cNvSpPr>
          <p:nvPr/>
        </p:nvSpPr>
        <p:spPr bwMode="auto">
          <a:xfrm>
            <a:off x="8943975" y="3103563"/>
            <a:ext cx="65088" cy="6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6" name="Rectangle 65"/>
          <p:cNvSpPr>
            <a:spLocks noChangeArrowheads="1"/>
          </p:cNvSpPr>
          <p:nvPr/>
        </p:nvSpPr>
        <p:spPr bwMode="auto">
          <a:xfrm>
            <a:off x="9067800" y="3103563"/>
            <a:ext cx="69850" cy="6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7" name="Rectangle 66"/>
          <p:cNvSpPr>
            <a:spLocks noChangeArrowheads="1"/>
          </p:cNvSpPr>
          <p:nvPr/>
        </p:nvSpPr>
        <p:spPr bwMode="auto">
          <a:xfrm>
            <a:off x="8943975" y="3262313"/>
            <a:ext cx="65088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8" name="Rectangle 67"/>
          <p:cNvSpPr>
            <a:spLocks noChangeArrowheads="1"/>
          </p:cNvSpPr>
          <p:nvPr/>
        </p:nvSpPr>
        <p:spPr bwMode="auto">
          <a:xfrm>
            <a:off x="9067800" y="3262313"/>
            <a:ext cx="69850" cy="650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19" name="Rectangle 68"/>
          <p:cNvSpPr>
            <a:spLocks noChangeArrowheads="1"/>
          </p:cNvSpPr>
          <p:nvPr/>
        </p:nvSpPr>
        <p:spPr bwMode="auto">
          <a:xfrm>
            <a:off x="5167313" y="3138488"/>
            <a:ext cx="68263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0" name="Rectangle 69"/>
          <p:cNvSpPr>
            <a:spLocks noChangeArrowheads="1"/>
          </p:cNvSpPr>
          <p:nvPr/>
        </p:nvSpPr>
        <p:spPr bwMode="auto">
          <a:xfrm>
            <a:off x="5345113" y="3138488"/>
            <a:ext cx="6985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1" name="Rectangle 70"/>
          <p:cNvSpPr>
            <a:spLocks noChangeArrowheads="1"/>
          </p:cNvSpPr>
          <p:nvPr/>
        </p:nvSpPr>
        <p:spPr bwMode="auto">
          <a:xfrm>
            <a:off x="5508625" y="2957513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2" name="Rectangle 71"/>
          <p:cNvSpPr>
            <a:spLocks noChangeArrowheads="1"/>
          </p:cNvSpPr>
          <p:nvPr/>
        </p:nvSpPr>
        <p:spPr bwMode="auto">
          <a:xfrm>
            <a:off x="5508625" y="3138488"/>
            <a:ext cx="65088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3" name="Rectangle 72"/>
          <p:cNvSpPr>
            <a:spLocks noChangeArrowheads="1"/>
          </p:cNvSpPr>
          <p:nvPr/>
        </p:nvSpPr>
        <p:spPr bwMode="auto">
          <a:xfrm>
            <a:off x="5681663" y="2957513"/>
            <a:ext cx="65088" cy="1301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4" name="Rectangle 73"/>
          <p:cNvSpPr>
            <a:spLocks noChangeArrowheads="1"/>
          </p:cNvSpPr>
          <p:nvPr/>
        </p:nvSpPr>
        <p:spPr bwMode="auto">
          <a:xfrm>
            <a:off x="5681663" y="3138488"/>
            <a:ext cx="65088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5" name="Rectangle 74"/>
          <p:cNvSpPr>
            <a:spLocks noChangeArrowheads="1"/>
          </p:cNvSpPr>
          <p:nvPr/>
        </p:nvSpPr>
        <p:spPr bwMode="auto">
          <a:xfrm>
            <a:off x="6307138" y="27987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6" name="Rectangle 75"/>
          <p:cNvSpPr>
            <a:spLocks noChangeArrowheads="1"/>
          </p:cNvSpPr>
          <p:nvPr/>
        </p:nvSpPr>
        <p:spPr bwMode="auto">
          <a:xfrm>
            <a:off x="6396038" y="27987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7" name="Rectangle 76"/>
          <p:cNvSpPr>
            <a:spLocks noChangeArrowheads="1"/>
          </p:cNvSpPr>
          <p:nvPr/>
        </p:nvSpPr>
        <p:spPr bwMode="auto">
          <a:xfrm>
            <a:off x="6307138" y="26336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8" name="Rectangle 77"/>
          <p:cNvSpPr>
            <a:spLocks noChangeArrowheads="1"/>
          </p:cNvSpPr>
          <p:nvPr/>
        </p:nvSpPr>
        <p:spPr bwMode="auto">
          <a:xfrm>
            <a:off x="6396038" y="2633663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29" name="Rectangle 78"/>
          <p:cNvSpPr>
            <a:spLocks noChangeArrowheads="1"/>
          </p:cNvSpPr>
          <p:nvPr/>
        </p:nvSpPr>
        <p:spPr bwMode="auto">
          <a:xfrm>
            <a:off x="6307138" y="2947988"/>
            <a:ext cx="44450" cy="8572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0" name="Rectangle 79"/>
          <p:cNvSpPr>
            <a:spLocks noChangeArrowheads="1"/>
          </p:cNvSpPr>
          <p:nvPr/>
        </p:nvSpPr>
        <p:spPr bwMode="auto">
          <a:xfrm>
            <a:off x="6396038" y="2947988"/>
            <a:ext cx="44450" cy="8572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1" name="Rectangle 80"/>
          <p:cNvSpPr>
            <a:spLocks noChangeArrowheads="1"/>
          </p:cNvSpPr>
          <p:nvPr/>
        </p:nvSpPr>
        <p:spPr bwMode="auto">
          <a:xfrm>
            <a:off x="6307138" y="3138488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2" name="Rectangle 81"/>
          <p:cNvSpPr>
            <a:spLocks noChangeArrowheads="1"/>
          </p:cNvSpPr>
          <p:nvPr/>
        </p:nvSpPr>
        <p:spPr bwMode="auto">
          <a:xfrm>
            <a:off x="6396038" y="3138488"/>
            <a:ext cx="44450" cy="793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3" name="Rectangle 82"/>
          <p:cNvSpPr>
            <a:spLocks noChangeArrowheads="1"/>
          </p:cNvSpPr>
          <p:nvPr/>
        </p:nvSpPr>
        <p:spPr bwMode="auto">
          <a:xfrm>
            <a:off x="5984875" y="2424113"/>
            <a:ext cx="53975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4" name="Rectangle 83"/>
          <p:cNvSpPr>
            <a:spLocks noChangeArrowheads="1"/>
          </p:cNvSpPr>
          <p:nvPr/>
        </p:nvSpPr>
        <p:spPr bwMode="auto">
          <a:xfrm>
            <a:off x="5884863" y="2424113"/>
            <a:ext cx="55563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5" name="Rectangle 84"/>
          <p:cNvSpPr>
            <a:spLocks noChangeArrowheads="1"/>
          </p:cNvSpPr>
          <p:nvPr/>
        </p:nvSpPr>
        <p:spPr bwMode="auto">
          <a:xfrm>
            <a:off x="5984875" y="2624138"/>
            <a:ext cx="53975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6" name="Rectangle 85"/>
          <p:cNvSpPr>
            <a:spLocks noChangeArrowheads="1"/>
          </p:cNvSpPr>
          <p:nvPr/>
        </p:nvSpPr>
        <p:spPr bwMode="auto">
          <a:xfrm>
            <a:off x="5884863" y="2624138"/>
            <a:ext cx="55563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7" name="Rectangle 86"/>
          <p:cNvSpPr>
            <a:spLocks noChangeArrowheads="1"/>
          </p:cNvSpPr>
          <p:nvPr/>
        </p:nvSpPr>
        <p:spPr bwMode="auto">
          <a:xfrm>
            <a:off x="5984875" y="2813050"/>
            <a:ext cx="53975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8" name="Rectangle 87"/>
          <p:cNvSpPr>
            <a:spLocks noChangeArrowheads="1"/>
          </p:cNvSpPr>
          <p:nvPr/>
        </p:nvSpPr>
        <p:spPr bwMode="auto">
          <a:xfrm>
            <a:off x="5884863" y="2813050"/>
            <a:ext cx="55563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39" name="Rectangle 88"/>
          <p:cNvSpPr>
            <a:spLocks noChangeArrowheads="1"/>
          </p:cNvSpPr>
          <p:nvPr/>
        </p:nvSpPr>
        <p:spPr bwMode="auto">
          <a:xfrm>
            <a:off x="5984875" y="2987675"/>
            <a:ext cx="53975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40" name="Rectangle 89"/>
          <p:cNvSpPr>
            <a:spLocks noChangeArrowheads="1"/>
          </p:cNvSpPr>
          <p:nvPr/>
        </p:nvSpPr>
        <p:spPr bwMode="auto">
          <a:xfrm>
            <a:off x="5884863" y="2987675"/>
            <a:ext cx="55563" cy="10001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41" name="Rectangle 90"/>
          <p:cNvSpPr>
            <a:spLocks noChangeArrowheads="1"/>
          </p:cNvSpPr>
          <p:nvPr/>
        </p:nvSpPr>
        <p:spPr bwMode="auto">
          <a:xfrm>
            <a:off x="5984875" y="3197225"/>
            <a:ext cx="53975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42" name="Rectangle 91"/>
          <p:cNvSpPr>
            <a:spLocks noChangeArrowheads="1"/>
          </p:cNvSpPr>
          <p:nvPr/>
        </p:nvSpPr>
        <p:spPr bwMode="auto">
          <a:xfrm>
            <a:off x="5884863" y="3197225"/>
            <a:ext cx="55563" cy="9525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4" name="Rectangle 113"/>
          <p:cNvSpPr/>
          <p:nvPr/>
        </p:nvSpPr>
        <p:spPr>
          <a:xfrm>
            <a:off x="310728" y="2724152"/>
            <a:ext cx="5050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Where are you now in your career?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10728" y="3108875"/>
            <a:ext cx="5674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Why are you here?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10728" y="3505309"/>
            <a:ext cx="43358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Comic Sans MS" panose="030F0702030302020204" pitchFamily="66" charset="0"/>
                <a:cs typeface="Arial" pitchFamily="34" charset="0"/>
              </a:rPr>
              <a:t>Where do you want to be?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Comic Sans MS" panose="030F0702030302020204" pitchFamily="66" charset="0"/>
                <a:cs typeface="Arial" pitchFamily="34" charset="0"/>
              </a:rPr>
              <a:t>How does your current role fit into the picture of where you want to go?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Comic Sans MS" panose="030F0702030302020204" pitchFamily="66" charset="0"/>
                <a:cs typeface="Arial" pitchFamily="34" charset="0"/>
              </a:rPr>
              <a:t>Are you getting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mic Sans MS" panose="030F0702030302020204" pitchFamily="66" charset="0"/>
                <a:cs typeface="Arial" pitchFamily="34" charset="0"/>
              </a:rPr>
              <a:t>   relevant results?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Comic Sans MS" panose="030F0702030302020204" pitchFamily="66" charset="0"/>
                <a:cs typeface="Arial" pitchFamily="34" charset="0"/>
              </a:rPr>
              <a:t>What is important to you?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Comic Sans MS" panose="030F0702030302020204" pitchFamily="66" charset="0"/>
                <a:cs typeface="Arial" pitchFamily="34" charset="0"/>
              </a:rPr>
              <a:t>What will you regret? </a:t>
            </a:r>
          </a:p>
        </p:txBody>
      </p:sp>
      <p:grpSp>
        <p:nvGrpSpPr>
          <p:cNvPr id="117" name="Group 116"/>
          <p:cNvGrpSpPr/>
          <p:nvPr/>
        </p:nvGrpSpPr>
        <p:grpSpPr>
          <a:xfrm rot="21431288" flipH="1">
            <a:off x="9219353" y="2728845"/>
            <a:ext cx="2076537" cy="1862289"/>
            <a:chOff x="556129" y="2976704"/>
            <a:chExt cx="3100689" cy="2780773"/>
          </a:xfrm>
        </p:grpSpPr>
        <p:grpSp>
          <p:nvGrpSpPr>
            <p:cNvPr id="118" name="Group 117"/>
            <p:cNvGrpSpPr/>
            <p:nvPr/>
          </p:nvGrpSpPr>
          <p:grpSpPr>
            <a:xfrm>
              <a:off x="1772874" y="3911987"/>
              <a:ext cx="327802" cy="1845490"/>
              <a:chOff x="5418501" y="1856776"/>
              <a:chExt cx="327802" cy="1845490"/>
            </a:xfrm>
          </p:grpSpPr>
          <p:sp>
            <p:nvSpPr>
              <p:cNvPr id="121" name="Freeform 7"/>
              <p:cNvSpPr>
                <a:spLocks/>
              </p:cNvSpPr>
              <p:nvPr/>
            </p:nvSpPr>
            <p:spPr bwMode="auto">
              <a:xfrm>
                <a:off x="5418501" y="1872000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2" name="Freeform 7"/>
              <p:cNvSpPr>
                <a:spLocks/>
              </p:cNvSpPr>
              <p:nvPr/>
            </p:nvSpPr>
            <p:spPr bwMode="auto">
              <a:xfrm>
                <a:off x="5461407" y="1856776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19" name="Freeform 22"/>
            <p:cNvSpPr>
              <a:spLocks/>
            </p:cNvSpPr>
            <p:nvPr/>
          </p:nvSpPr>
          <p:spPr bwMode="auto">
            <a:xfrm rot="21388746">
              <a:off x="556129" y="303385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0" name="Freeform 22"/>
            <p:cNvSpPr>
              <a:spLocks/>
            </p:cNvSpPr>
            <p:nvPr/>
          </p:nvSpPr>
          <p:spPr bwMode="auto">
            <a:xfrm rot="21368774">
              <a:off x="578989" y="297670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144" name="TextBox 4143"/>
          <p:cNvSpPr txBox="1"/>
          <p:nvPr/>
        </p:nvSpPr>
        <p:spPr>
          <a:xfrm rot="834237">
            <a:off x="9509006" y="2776106"/>
            <a:ext cx="1771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Dead</a:t>
            </a:r>
          </a:p>
          <a:p>
            <a:pPr algn="ctr"/>
            <a:r>
              <a:rPr lang="en-IN" sz="280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End?</a:t>
            </a:r>
          </a:p>
        </p:txBody>
      </p:sp>
      <p:grpSp>
        <p:nvGrpSpPr>
          <p:cNvPr id="4145" name="Group 4144"/>
          <p:cNvGrpSpPr/>
          <p:nvPr/>
        </p:nvGrpSpPr>
        <p:grpSpPr>
          <a:xfrm>
            <a:off x="5941252" y="1303635"/>
            <a:ext cx="2881399" cy="2325177"/>
            <a:chOff x="6177725" y="1735551"/>
            <a:chExt cx="1853491" cy="1881244"/>
          </a:xfrm>
        </p:grpSpPr>
        <p:grpSp>
          <p:nvGrpSpPr>
            <p:cNvPr id="124" name="Group 123"/>
            <p:cNvGrpSpPr/>
            <p:nvPr/>
          </p:nvGrpSpPr>
          <p:grpSpPr>
            <a:xfrm rot="5400000">
              <a:off x="6163849" y="1749427"/>
              <a:ext cx="1881244" cy="1853491"/>
              <a:chOff x="5180012" y="1318230"/>
              <a:chExt cx="1881244" cy="185349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5180012" y="1318230"/>
                <a:ext cx="1676400" cy="185349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 rot="5400000">
                <a:off x="6749902" y="2055837"/>
                <a:ext cx="336141" cy="286567"/>
              </a:xfrm>
              <a:prstGeom prst="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27" name="Rectangle 126"/>
            <p:cNvSpPr/>
            <p:nvPr/>
          </p:nvSpPr>
          <p:spPr>
            <a:xfrm>
              <a:off x="6345042" y="1804716"/>
              <a:ext cx="1565808" cy="1329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Comic Sans MS" panose="030F0702030302020204" pitchFamily="66" charset="0"/>
                  <a:cs typeface="Arial" pitchFamily="34" charset="0"/>
                </a:rPr>
                <a:t>Monitor and Control the Course of Your Career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198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/>
        </p:nvSpPr>
        <p:spPr bwMode="auto">
          <a:xfrm>
            <a:off x="2651479" y="2615988"/>
            <a:ext cx="1870562" cy="817776"/>
          </a:xfrm>
          <a:custGeom>
            <a:avLst/>
            <a:gdLst>
              <a:gd name="T0" fmla="*/ 704 w 712"/>
              <a:gd name="T1" fmla="*/ 311 h 311"/>
              <a:gd name="T2" fmla="*/ 712 w 712"/>
              <a:gd name="T3" fmla="*/ 270 h 311"/>
              <a:gd name="T4" fmla="*/ 630 w 712"/>
              <a:gd name="T5" fmla="*/ 166 h 311"/>
              <a:gd name="T6" fmla="*/ 524 w 712"/>
              <a:gd name="T7" fmla="*/ 69 h 311"/>
              <a:gd name="T8" fmla="*/ 499 w 712"/>
              <a:gd name="T9" fmla="*/ 72 h 311"/>
              <a:gd name="T10" fmla="*/ 398 w 712"/>
              <a:gd name="T11" fmla="*/ 0 h 311"/>
              <a:gd name="T12" fmla="*/ 312 w 712"/>
              <a:gd name="T13" fmla="*/ 44 h 311"/>
              <a:gd name="T14" fmla="*/ 276 w 712"/>
              <a:gd name="T15" fmla="*/ 38 h 311"/>
              <a:gd name="T16" fmla="*/ 187 w 712"/>
              <a:gd name="T17" fmla="*/ 86 h 311"/>
              <a:gd name="T18" fmla="*/ 147 w 712"/>
              <a:gd name="T19" fmla="*/ 117 h 311"/>
              <a:gd name="T20" fmla="*/ 132 w 712"/>
              <a:gd name="T21" fmla="*/ 116 h 311"/>
              <a:gd name="T22" fmla="*/ 0 w 712"/>
              <a:gd name="T23" fmla="*/ 248 h 311"/>
              <a:gd name="T24" fmla="*/ 16 w 712"/>
              <a:gd name="T25" fmla="*/ 311 h 311"/>
              <a:gd name="T26" fmla="*/ 704 w 712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1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8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5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8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6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929792" y="2684250"/>
            <a:ext cx="1870562" cy="814600"/>
          </a:xfrm>
          <a:custGeom>
            <a:avLst/>
            <a:gdLst>
              <a:gd name="T0" fmla="*/ 704 w 712"/>
              <a:gd name="T1" fmla="*/ 310 h 310"/>
              <a:gd name="T2" fmla="*/ 712 w 712"/>
              <a:gd name="T3" fmla="*/ 269 h 310"/>
              <a:gd name="T4" fmla="*/ 630 w 712"/>
              <a:gd name="T5" fmla="*/ 166 h 310"/>
              <a:gd name="T6" fmla="*/ 524 w 712"/>
              <a:gd name="T7" fmla="*/ 69 h 310"/>
              <a:gd name="T8" fmla="*/ 499 w 712"/>
              <a:gd name="T9" fmla="*/ 71 h 310"/>
              <a:gd name="T10" fmla="*/ 399 w 712"/>
              <a:gd name="T11" fmla="*/ 0 h 310"/>
              <a:gd name="T12" fmla="*/ 312 w 712"/>
              <a:gd name="T13" fmla="*/ 43 h 310"/>
              <a:gd name="T14" fmla="*/ 276 w 712"/>
              <a:gd name="T15" fmla="*/ 37 h 310"/>
              <a:gd name="T16" fmla="*/ 187 w 712"/>
              <a:gd name="T17" fmla="*/ 85 h 310"/>
              <a:gd name="T18" fmla="*/ 148 w 712"/>
              <a:gd name="T19" fmla="*/ 117 h 310"/>
              <a:gd name="T20" fmla="*/ 132 w 712"/>
              <a:gd name="T21" fmla="*/ 116 h 310"/>
              <a:gd name="T22" fmla="*/ 0 w 712"/>
              <a:gd name="T23" fmla="*/ 247 h 310"/>
              <a:gd name="T24" fmla="*/ 16 w 712"/>
              <a:gd name="T25" fmla="*/ 310 h 310"/>
              <a:gd name="T26" fmla="*/ 704 w 712"/>
              <a:gd name="T27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0">
                <a:moveTo>
                  <a:pt x="704" y="310"/>
                </a:moveTo>
                <a:cubicBezTo>
                  <a:pt x="710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80" y="69"/>
                  <a:pt x="524" y="69"/>
                </a:cubicBezTo>
                <a:cubicBezTo>
                  <a:pt x="516" y="69"/>
                  <a:pt x="507" y="70"/>
                  <a:pt x="499" y="71"/>
                </a:cubicBezTo>
                <a:cubicBezTo>
                  <a:pt x="485" y="30"/>
                  <a:pt x="445" y="0"/>
                  <a:pt x="399" y="0"/>
                </a:cubicBezTo>
                <a:cubicBezTo>
                  <a:pt x="363" y="0"/>
                  <a:pt x="332" y="17"/>
                  <a:pt x="312" y="43"/>
                </a:cubicBezTo>
                <a:cubicBezTo>
                  <a:pt x="301" y="39"/>
                  <a:pt x="289" y="37"/>
                  <a:pt x="276" y="37"/>
                </a:cubicBezTo>
                <a:cubicBezTo>
                  <a:pt x="239" y="37"/>
                  <a:pt x="207" y="56"/>
                  <a:pt x="187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2" y="116"/>
                  <a:pt x="137" y="116"/>
                  <a:pt x="132" y="116"/>
                </a:cubicBezTo>
                <a:cubicBezTo>
                  <a:pt x="59" y="116"/>
                  <a:pt x="0" y="175"/>
                  <a:pt x="0" y="247"/>
                </a:cubicBezTo>
                <a:cubicBezTo>
                  <a:pt x="0" y="270"/>
                  <a:pt x="6" y="292"/>
                  <a:pt x="16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645504" y="2673138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6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9"/>
                  <a:pt x="713" y="285"/>
                  <a:pt x="713" y="270"/>
                </a:cubicBezTo>
                <a:cubicBezTo>
                  <a:pt x="713" y="220"/>
                  <a:pt x="678" y="178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8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6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6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307492" y="2431838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5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8"/>
                  <a:pt x="713" y="284"/>
                  <a:pt x="713" y="270"/>
                </a:cubicBezTo>
                <a:cubicBezTo>
                  <a:pt x="713" y="219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3" y="116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924654" y="2652500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5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8"/>
                  <a:pt x="713" y="285"/>
                  <a:pt x="713" y="270"/>
                </a:cubicBezTo>
                <a:cubicBezTo>
                  <a:pt x="713" y="220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1456092" y="2608050"/>
            <a:ext cx="1870562" cy="817776"/>
          </a:xfrm>
          <a:custGeom>
            <a:avLst/>
            <a:gdLst>
              <a:gd name="T0" fmla="*/ 704 w 712"/>
              <a:gd name="T1" fmla="*/ 311 h 311"/>
              <a:gd name="T2" fmla="*/ 712 w 712"/>
              <a:gd name="T3" fmla="*/ 270 h 311"/>
              <a:gd name="T4" fmla="*/ 630 w 712"/>
              <a:gd name="T5" fmla="*/ 166 h 311"/>
              <a:gd name="T6" fmla="*/ 524 w 712"/>
              <a:gd name="T7" fmla="*/ 69 h 311"/>
              <a:gd name="T8" fmla="*/ 499 w 712"/>
              <a:gd name="T9" fmla="*/ 72 h 311"/>
              <a:gd name="T10" fmla="*/ 398 w 712"/>
              <a:gd name="T11" fmla="*/ 0 h 311"/>
              <a:gd name="T12" fmla="*/ 312 w 712"/>
              <a:gd name="T13" fmla="*/ 44 h 311"/>
              <a:gd name="T14" fmla="*/ 276 w 712"/>
              <a:gd name="T15" fmla="*/ 38 h 311"/>
              <a:gd name="T16" fmla="*/ 187 w 712"/>
              <a:gd name="T17" fmla="*/ 85 h 311"/>
              <a:gd name="T18" fmla="*/ 147 w 712"/>
              <a:gd name="T19" fmla="*/ 117 h 311"/>
              <a:gd name="T20" fmla="*/ 132 w 712"/>
              <a:gd name="T21" fmla="*/ 116 h 311"/>
              <a:gd name="T22" fmla="*/ 0 w 712"/>
              <a:gd name="T23" fmla="*/ 248 h 311"/>
              <a:gd name="T24" fmla="*/ 16 w 712"/>
              <a:gd name="T25" fmla="*/ 311 h 311"/>
              <a:gd name="T26" fmla="*/ 704 w 712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1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7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6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7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5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8317267" y="2852525"/>
            <a:ext cx="1870562" cy="814600"/>
          </a:xfrm>
          <a:custGeom>
            <a:avLst/>
            <a:gdLst>
              <a:gd name="T0" fmla="*/ 704 w 712"/>
              <a:gd name="T1" fmla="*/ 310 h 310"/>
              <a:gd name="T2" fmla="*/ 712 w 712"/>
              <a:gd name="T3" fmla="*/ 269 h 310"/>
              <a:gd name="T4" fmla="*/ 630 w 712"/>
              <a:gd name="T5" fmla="*/ 166 h 310"/>
              <a:gd name="T6" fmla="*/ 524 w 712"/>
              <a:gd name="T7" fmla="*/ 69 h 310"/>
              <a:gd name="T8" fmla="*/ 499 w 712"/>
              <a:gd name="T9" fmla="*/ 71 h 310"/>
              <a:gd name="T10" fmla="*/ 398 w 712"/>
              <a:gd name="T11" fmla="*/ 0 h 310"/>
              <a:gd name="T12" fmla="*/ 312 w 712"/>
              <a:gd name="T13" fmla="*/ 43 h 310"/>
              <a:gd name="T14" fmla="*/ 276 w 712"/>
              <a:gd name="T15" fmla="*/ 37 h 310"/>
              <a:gd name="T16" fmla="*/ 187 w 712"/>
              <a:gd name="T17" fmla="*/ 85 h 310"/>
              <a:gd name="T18" fmla="*/ 147 w 712"/>
              <a:gd name="T19" fmla="*/ 117 h 310"/>
              <a:gd name="T20" fmla="*/ 131 w 712"/>
              <a:gd name="T21" fmla="*/ 116 h 310"/>
              <a:gd name="T22" fmla="*/ 0 w 712"/>
              <a:gd name="T23" fmla="*/ 248 h 310"/>
              <a:gd name="T24" fmla="*/ 15 w 712"/>
              <a:gd name="T25" fmla="*/ 310 h 310"/>
              <a:gd name="T26" fmla="*/ 704 w 712"/>
              <a:gd name="T27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0">
                <a:moveTo>
                  <a:pt x="704" y="310"/>
                </a:moveTo>
                <a:cubicBezTo>
                  <a:pt x="709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79" y="69"/>
                  <a:pt x="524" y="69"/>
                </a:cubicBezTo>
                <a:cubicBezTo>
                  <a:pt x="515" y="69"/>
                  <a:pt x="507" y="70"/>
                  <a:pt x="499" y="71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1" y="17"/>
                  <a:pt x="312" y="43"/>
                </a:cubicBezTo>
                <a:cubicBezTo>
                  <a:pt x="301" y="39"/>
                  <a:pt x="288" y="37"/>
                  <a:pt x="276" y="37"/>
                </a:cubicBezTo>
                <a:cubicBezTo>
                  <a:pt x="239" y="37"/>
                  <a:pt x="206" y="56"/>
                  <a:pt x="187" y="85"/>
                </a:cubicBezTo>
                <a:cubicBezTo>
                  <a:pt x="171" y="92"/>
                  <a:pt x="158" y="103"/>
                  <a:pt x="147" y="117"/>
                </a:cubicBezTo>
                <a:cubicBezTo>
                  <a:pt x="142" y="116"/>
                  <a:pt x="137" y="116"/>
                  <a:pt x="131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0"/>
                  <a:pt x="5" y="292"/>
                  <a:pt x="15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718028" y="599886"/>
            <a:ext cx="1348139" cy="725677"/>
          </a:xfrm>
          <a:custGeom>
            <a:avLst/>
            <a:gdLst>
              <a:gd name="T0" fmla="*/ 467 w 513"/>
              <a:gd name="T1" fmla="*/ 130 h 276"/>
              <a:gd name="T2" fmla="*/ 445 w 513"/>
              <a:gd name="T3" fmla="*/ 135 h 276"/>
              <a:gd name="T4" fmla="*/ 445 w 513"/>
              <a:gd name="T5" fmla="*/ 132 h 276"/>
              <a:gd name="T6" fmla="*/ 371 w 513"/>
              <a:gd name="T7" fmla="*/ 58 h 276"/>
              <a:gd name="T8" fmla="*/ 363 w 513"/>
              <a:gd name="T9" fmla="*/ 58 h 276"/>
              <a:gd name="T10" fmla="*/ 294 w 513"/>
              <a:gd name="T11" fmla="*/ 0 h 276"/>
              <a:gd name="T12" fmla="*/ 226 w 513"/>
              <a:gd name="T13" fmla="*/ 55 h 276"/>
              <a:gd name="T14" fmla="*/ 213 w 513"/>
              <a:gd name="T15" fmla="*/ 53 h 276"/>
              <a:gd name="T16" fmla="*/ 174 w 513"/>
              <a:gd name="T17" fmla="*/ 83 h 276"/>
              <a:gd name="T18" fmla="*/ 159 w 513"/>
              <a:gd name="T19" fmla="*/ 88 h 276"/>
              <a:gd name="T20" fmla="*/ 124 w 513"/>
              <a:gd name="T21" fmla="*/ 70 h 276"/>
              <a:gd name="T22" fmla="*/ 84 w 513"/>
              <a:gd name="T23" fmla="*/ 111 h 276"/>
              <a:gd name="T24" fmla="*/ 84 w 513"/>
              <a:gd name="T25" fmla="*/ 116 h 276"/>
              <a:gd name="T26" fmla="*/ 58 w 513"/>
              <a:gd name="T27" fmla="*/ 141 h 276"/>
              <a:gd name="T28" fmla="*/ 40 w 513"/>
              <a:gd name="T29" fmla="*/ 137 h 276"/>
              <a:gd name="T30" fmla="*/ 0 w 513"/>
              <a:gd name="T31" fmla="*/ 178 h 276"/>
              <a:gd name="T32" fmla="*/ 40 w 513"/>
              <a:gd name="T33" fmla="*/ 218 h 276"/>
              <a:gd name="T34" fmla="*/ 79 w 513"/>
              <a:gd name="T35" fmla="*/ 247 h 276"/>
              <a:gd name="T36" fmla="*/ 107 w 513"/>
              <a:gd name="T37" fmla="*/ 235 h 276"/>
              <a:gd name="T38" fmla="*/ 163 w 513"/>
              <a:gd name="T39" fmla="*/ 266 h 276"/>
              <a:gd name="T40" fmla="*/ 207 w 513"/>
              <a:gd name="T41" fmla="*/ 249 h 276"/>
              <a:gd name="T42" fmla="*/ 263 w 513"/>
              <a:gd name="T43" fmla="*/ 276 h 276"/>
              <a:gd name="T44" fmla="*/ 325 w 513"/>
              <a:gd name="T45" fmla="*/ 241 h 276"/>
              <a:gd name="T46" fmla="*/ 378 w 513"/>
              <a:gd name="T47" fmla="*/ 271 h 276"/>
              <a:gd name="T48" fmla="*/ 441 w 513"/>
              <a:gd name="T49" fmla="*/ 212 h 276"/>
              <a:gd name="T50" fmla="*/ 467 w 513"/>
              <a:gd name="T51" fmla="*/ 221 h 276"/>
              <a:gd name="T52" fmla="*/ 513 w 513"/>
              <a:gd name="T53" fmla="*/ 175 h 276"/>
              <a:gd name="T54" fmla="*/ 467 w 513"/>
              <a:gd name="T55" fmla="*/ 13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3" h="276">
                <a:moveTo>
                  <a:pt x="467" y="130"/>
                </a:moveTo>
                <a:cubicBezTo>
                  <a:pt x="459" y="130"/>
                  <a:pt x="452" y="132"/>
                  <a:pt x="445" y="135"/>
                </a:cubicBezTo>
                <a:cubicBezTo>
                  <a:pt x="445" y="134"/>
                  <a:pt x="445" y="133"/>
                  <a:pt x="445" y="132"/>
                </a:cubicBezTo>
                <a:cubicBezTo>
                  <a:pt x="445" y="91"/>
                  <a:pt x="412" y="58"/>
                  <a:pt x="371" y="58"/>
                </a:cubicBezTo>
                <a:cubicBezTo>
                  <a:pt x="368" y="58"/>
                  <a:pt x="366" y="58"/>
                  <a:pt x="363" y="58"/>
                </a:cubicBezTo>
                <a:cubicBezTo>
                  <a:pt x="357" y="25"/>
                  <a:pt x="329" y="0"/>
                  <a:pt x="294" y="0"/>
                </a:cubicBezTo>
                <a:cubicBezTo>
                  <a:pt x="261" y="0"/>
                  <a:pt x="233" y="24"/>
                  <a:pt x="226" y="55"/>
                </a:cubicBezTo>
                <a:cubicBezTo>
                  <a:pt x="222" y="54"/>
                  <a:pt x="218" y="53"/>
                  <a:pt x="213" y="53"/>
                </a:cubicBezTo>
                <a:cubicBezTo>
                  <a:pt x="194" y="53"/>
                  <a:pt x="179" y="66"/>
                  <a:pt x="174" y="83"/>
                </a:cubicBezTo>
                <a:cubicBezTo>
                  <a:pt x="168" y="84"/>
                  <a:pt x="163" y="86"/>
                  <a:pt x="159" y="88"/>
                </a:cubicBezTo>
                <a:cubicBezTo>
                  <a:pt x="151" y="77"/>
                  <a:pt x="139" y="70"/>
                  <a:pt x="124" y="70"/>
                </a:cubicBezTo>
                <a:cubicBezTo>
                  <a:pt x="102" y="70"/>
                  <a:pt x="84" y="88"/>
                  <a:pt x="84" y="111"/>
                </a:cubicBezTo>
                <a:cubicBezTo>
                  <a:pt x="84" y="112"/>
                  <a:pt x="84" y="114"/>
                  <a:pt x="84" y="116"/>
                </a:cubicBezTo>
                <a:cubicBezTo>
                  <a:pt x="73" y="121"/>
                  <a:pt x="64" y="130"/>
                  <a:pt x="58" y="141"/>
                </a:cubicBezTo>
                <a:cubicBezTo>
                  <a:pt x="53" y="138"/>
                  <a:pt x="47" y="137"/>
                  <a:pt x="40" y="137"/>
                </a:cubicBezTo>
                <a:cubicBezTo>
                  <a:pt x="18" y="137"/>
                  <a:pt x="0" y="155"/>
                  <a:pt x="0" y="178"/>
                </a:cubicBezTo>
                <a:cubicBezTo>
                  <a:pt x="0" y="200"/>
                  <a:pt x="18" y="218"/>
                  <a:pt x="40" y="218"/>
                </a:cubicBezTo>
                <a:cubicBezTo>
                  <a:pt x="45" y="235"/>
                  <a:pt x="60" y="247"/>
                  <a:pt x="79" y="247"/>
                </a:cubicBezTo>
                <a:cubicBezTo>
                  <a:pt x="90" y="247"/>
                  <a:pt x="100" y="243"/>
                  <a:pt x="107" y="235"/>
                </a:cubicBezTo>
                <a:cubicBezTo>
                  <a:pt x="119" y="254"/>
                  <a:pt x="139" y="266"/>
                  <a:pt x="163" y="266"/>
                </a:cubicBezTo>
                <a:cubicBezTo>
                  <a:pt x="180" y="266"/>
                  <a:pt x="195" y="260"/>
                  <a:pt x="207" y="249"/>
                </a:cubicBezTo>
                <a:cubicBezTo>
                  <a:pt x="220" y="265"/>
                  <a:pt x="240" y="276"/>
                  <a:pt x="263" y="276"/>
                </a:cubicBezTo>
                <a:cubicBezTo>
                  <a:pt x="289" y="276"/>
                  <a:pt x="312" y="262"/>
                  <a:pt x="325" y="241"/>
                </a:cubicBezTo>
                <a:cubicBezTo>
                  <a:pt x="336" y="259"/>
                  <a:pt x="356" y="271"/>
                  <a:pt x="378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8" y="218"/>
                  <a:pt x="457" y="221"/>
                  <a:pt x="467" y="221"/>
                </a:cubicBezTo>
                <a:cubicBezTo>
                  <a:pt x="492" y="221"/>
                  <a:pt x="513" y="200"/>
                  <a:pt x="513" y="175"/>
                </a:cubicBezTo>
                <a:cubicBezTo>
                  <a:pt x="513" y="150"/>
                  <a:pt x="492" y="130"/>
                  <a:pt x="467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4405667" y="1762046"/>
            <a:ext cx="570061" cy="304879"/>
          </a:xfrm>
          <a:custGeom>
            <a:avLst/>
            <a:gdLst>
              <a:gd name="T0" fmla="*/ 197 w 217"/>
              <a:gd name="T1" fmla="*/ 55 h 116"/>
              <a:gd name="T2" fmla="*/ 188 w 217"/>
              <a:gd name="T3" fmla="*/ 57 h 116"/>
              <a:gd name="T4" fmla="*/ 188 w 217"/>
              <a:gd name="T5" fmla="*/ 56 h 116"/>
              <a:gd name="T6" fmla="*/ 157 w 217"/>
              <a:gd name="T7" fmla="*/ 24 h 116"/>
              <a:gd name="T8" fmla="*/ 154 w 217"/>
              <a:gd name="T9" fmla="*/ 25 h 116"/>
              <a:gd name="T10" fmla="*/ 125 w 217"/>
              <a:gd name="T11" fmla="*/ 0 h 116"/>
              <a:gd name="T12" fmla="*/ 96 w 217"/>
              <a:gd name="T13" fmla="*/ 23 h 116"/>
              <a:gd name="T14" fmla="*/ 90 w 217"/>
              <a:gd name="T15" fmla="*/ 22 h 116"/>
              <a:gd name="T16" fmla="*/ 74 w 217"/>
              <a:gd name="T17" fmla="*/ 35 h 116"/>
              <a:gd name="T18" fmla="*/ 67 w 217"/>
              <a:gd name="T19" fmla="*/ 37 h 116"/>
              <a:gd name="T20" fmla="*/ 53 w 217"/>
              <a:gd name="T21" fmla="*/ 29 h 116"/>
              <a:gd name="T22" fmla="*/ 36 w 217"/>
              <a:gd name="T23" fmla="*/ 47 h 116"/>
              <a:gd name="T24" fmla="*/ 36 w 217"/>
              <a:gd name="T25" fmla="*/ 49 h 116"/>
              <a:gd name="T26" fmla="*/ 25 w 217"/>
              <a:gd name="T27" fmla="*/ 60 h 116"/>
              <a:gd name="T28" fmla="*/ 17 w 217"/>
              <a:gd name="T29" fmla="*/ 58 h 116"/>
              <a:gd name="T30" fmla="*/ 0 w 217"/>
              <a:gd name="T31" fmla="*/ 75 h 116"/>
              <a:gd name="T32" fmla="*/ 17 w 217"/>
              <a:gd name="T33" fmla="*/ 92 h 116"/>
              <a:gd name="T34" fmla="*/ 34 w 217"/>
              <a:gd name="T35" fmla="*/ 104 h 116"/>
              <a:gd name="T36" fmla="*/ 46 w 217"/>
              <a:gd name="T37" fmla="*/ 99 h 116"/>
              <a:gd name="T38" fmla="*/ 69 w 217"/>
              <a:gd name="T39" fmla="*/ 112 h 116"/>
              <a:gd name="T40" fmla="*/ 88 w 217"/>
              <a:gd name="T41" fmla="*/ 105 h 116"/>
              <a:gd name="T42" fmla="*/ 111 w 217"/>
              <a:gd name="T43" fmla="*/ 116 h 116"/>
              <a:gd name="T44" fmla="*/ 137 w 217"/>
              <a:gd name="T45" fmla="*/ 102 h 116"/>
              <a:gd name="T46" fmla="*/ 160 w 217"/>
              <a:gd name="T47" fmla="*/ 114 h 116"/>
              <a:gd name="T48" fmla="*/ 186 w 217"/>
              <a:gd name="T49" fmla="*/ 90 h 116"/>
              <a:gd name="T50" fmla="*/ 197 w 217"/>
              <a:gd name="T51" fmla="*/ 93 h 116"/>
              <a:gd name="T52" fmla="*/ 217 w 217"/>
              <a:gd name="T53" fmla="*/ 74 h 116"/>
              <a:gd name="T54" fmla="*/ 197 w 217"/>
              <a:gd name="T55" fmla="*/ 55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7" h="116">
                <a:moveTo>
                  <a:pt x="197" y="55"/>
                </a:moveTo>
                <a:cubicBezTo>
                  <a:pt x="194" y="55"/>
                  <a:pt x="191" y="56"/>
                  <a:pt x="188" y="57"/>
                </a:cubicBezTo>
                <a:cubicBezTo>
                  <a:pt x="188" y="57"/>
                  <a:pt x="188" y="56"/>
                  <a:pt x="188" y="56"/>
                </a:cubicBezTo>
                <a:cubicBezTo>
                  <a:pt x="188" y="38"/>
                  <a:pt x="174" y="24"/>
                  <a:pt x="157" y="24"/>
                </a:cubicBezTo>
                <a:cubicBezTo>
                  <a:pt x="156" y="24"/>
                  <a:pt x="155" y="24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0" y="0"/>
                  <a:pt x="99" y="10"/>
                  <a:pt x="96" y="23"/>
                </a:cubicBezTo>
                <a:cubicBezTo>
                  <a:pt x="94" y="23"/>
                  <a:pt x="92" y="22"/>
                  <a:pt x="90" y="22"/>
                </a:cubicBezTo>
                <a:cubicBezTo>
                  <a:pt x="82" y="22"/>
                  <a:pt x="76" y="28"/>
                  <a:pt x="74" y="35"/>
                </a:cubicBezTo>
                <a:cubicBezTo>
                  <a:pt x="71" y="35"/>
                  <a:pt x="69" y="36"/>
                  <a:pt x="67" y="37"/>
                </a:cubicBezTo>
                <a:cubicBezTo>
                  <a:pt x="64" y="33"/>
                  <a:pt x="59" y="29"/>
                  <a:pt x="53" y="29"/>
                </a:cubicBezTo>
                <a:cubicBezTo>
                  <a:pt x="43" y="29"/>
                  <a:pt x="36" y="37"/>
                  <a:pt x="36" y="47"/>
                </a:cubicBezTo>
                <a:cubicBezTo>
                  <a:pt x="36" y="47"/>
                  <a:pt x="36" y="48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8"/>
                  <a:pt x="20" y="58"/>
                  <a:pt x="17" y="58"/>
                </a:cubicBezTo>
                <a:cubicBezTo>
                  <a:pt x="8" y="58"/>
                  <a:pt x="0" y="65"/>
                  <a:pt x="0" y="75"/>
                </a:cubicBezTo>
                <a:cubicBezTo>
                  <a:pt x="0" y="84"/>
                  <a:pt x="8" y="92"/>
                  <a:pt x="17" y="92"/>
                </a:cubicBezTo>
                <a:cubicBezTo>
                  <a:pt x="19" y="99"/>
                  <a:pt x="26" y="104"/>
                  <a:pt x="34" y="104"/>
                </a:cubicBezTo>
                <a:cubicBezTo>
                  <a:pt x="38" y="104"/>
                  <a:pt x="43" y="102"/>
                  <a:pt x="46" y="99"/>
                </a:cubicBezTo>
                <a:cubicBezTo>
                  <a:pt x="50" y="107"/>
                  <a:pt x="59" y="112"/>
                  <a:pt x="69" y="112"/>
                </a:cubicBezTo>
                <a:cubicBezTo>
                  <a:pt x="76" y="112"/>
                  <a:pt x="83" y="110"/>
                  <a:pt x="88" y="105"/>
                </a:cubicBezTo>
                <a:cubicBezTo>
                  <a:pt x="93" y="112"/>
                  <a:pt x="102" y="116"/>
                  <a:pt x="111" y="116"/>
                </a:cubicBezTo>
                <a:cubicBezTo>
                  <a:pt x="122" y="116"/>
                  <a:pt x="132" y="111"/>
                  <a:pt x="137" y="102"/>
                </a:cubicBezTo>
                <a:cubicBezTo>
                  <a:pt x="142" y="109"/>
                  <a:pt x="150" y="114"/>
                  <a:pt x="160" y="114"/>
                </a:cubicBezTo>
                <a:cubicBezTo>
                  <a:pt x="174" y="114"/>
                  <a:pt x="185" y="103"/>
                  <a:pt x="186" y="90"/>
                </a:cubicBezTo>
                <a:cubicBezTo>
                  <a:pt x="189" y="92"/>
                  <a:pt x="193" y="93"/>
                  <a:pt x="197" y="93"/>
                </a:cubicBezTo>
                <a:cubicBezTo>
                  <a:pt x="208" y="93"/>
                  <a:pt x="217" y="85"/>
                  <a:pt x="217" y="74"/>
                </a:cubicBezTo>
                <a:cubicBezTo>
                  <a:pt x="217" y="63"/>
                  <a:pt x="208" y="55"/>
                  <a:pt x="197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5994753" y="434786"/>
            <a:ext cx="1348139" cy="725677"/>
          </a:xfrm>
          <a:custGeom>
            <a:avLst/>
            <a:gdLst>
              <a:gd name="T0" fmla="*/ 468 w 513"/>
              <a:gd name="T1" fmla="*/ 130 h 276"/>
              <a:gd name="T2" fmla="*/ 446 w 513"/>
              <a:gd name="T3" fmla="*/ 135 h 276"/>
              <a:gd name="T4" fmla="*/ 446 w 513"/>
              <a:gd name="T5" fmla="*/ 132 h 276"/>
              <a:gd name="T6" fmla="*/ 372 w 513"/>
              <a:gd name="T7" fmla="*/ 58 h 276"/>
              <a:gd name="T8" fmla="*/ 364 w 513"/>
              <a:gd name="T9" fmla="*/ 58 h 276"/>
              <a:gd name="T10" fmla="*/ 295 w 513"/>
              <a:gd name="T11" fmla="*/ 0 h 276"/>
              <a:gd name="T12" fmla="*/ 227 w 513"/>
              <a:gd name="T13" fmla="*/ 55 h 276"/>
              <a:gd name="T14" fmla="*/ 214 w 513"/>
              <a:gd name="T15" fmla="*/ 53 h 276"/>
              <a:gd name="T16" fmla="*/ 174 w 513"/>
              <a:gd name="T17" fmla="*/ 83 h 276"/>
              <a:gd name="T18" fmla="*/ 159 w 513"/>
              <a:gd name="T19" fmla="*/ 89 h 276"/>
              <a:gd name="T20" fmla="*/ 125 w 513"/>
              <a:gd name="T21" fmla="*/ 70 h 276"/>
              <a:gd name="T22" fmla="*/ 84 w 513"/>
              <a:gd name="T23" fmla="*/ 111 h 276"/>
              <a:gd name="T24" fmla="*/ 85 w 513"/>
              <a:gd name="T25" fmla="*/ 116 h 276"/>
              <a:gd name="T26" fmla="*/ 59 w 513"/>
              <a:gd name="T27" fmla="*/ 141 h 276"/>
              <a:gd name="T28" fmla="*/ 41 w 513"/>
              <a:gd name="T29" fmla="*/ 137 h 276"/>
              <a:gd name="T30" fmla="*/ 0 w 513"/>
              <a:gd name="T31" fmla="*/ 178 h 276"/>
              <a:gd name="T32" fmla="*/ 41 w 513"/>
              <a:gd name="T33" fmla="*/ 218 h 276"/>
              <a:gd name="T34" fmla="*/ 80 w 513"/>
              <a:gd name="T35" fmla="*/ 247 h 276"/>
              <a:gd name="T36" fmla="*/ 108 w 513"/>
              <a:gd name="T37" fmla="*/ 235 h 276"/>
              <a:gd name="T38" fmla="*/ 163 w 513"/>
              <a:gd name="T39" fmla="*/ 266 h 276"/>
              <a:gd name="T40" fmla="*/ 208 w 513"/>
              <a:gd name="T41" fmla="*/ 249 h 276"/>
              <a:gd name="T42" fmla="*/ 264 w 513"/>
              <a:gd name="T43" fmla="*/ 276 h 276"/>
              <a:gd name="T44" fmla="*/ 326 w 513"/>
              <a:gd name="T45" fmla="*/ 241 h 276"/>
              <a:gd name="T46" fmla="*/ 379 w 513"/>
              <a:gd name="T47" fmla="*/ 271 h 276"/>
              <a:gd name="T48" fmla="*/ 441 w 513"/>
              <a:gd name="T49" fmla="*/ 212 h 276"/>
              <a:gd name="T50" fmla="*/ 468 w 513"/>
              <a:gd name="T51" fmla="*/ 221 h 276"/>
              <a:gd name="T52" fmla="*/ 513 w 513"/>
              <a:gd name="T53" fmla="*/ 175 h 276"/>
              <a:gd name="T54" fmla="*/ 468 w 513"/>
              <a:gd name="T55" fmla="*/ 13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3" h="276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8683979" y="1477882"/>
            <a:ext cx="570061" cy="308055"/>
          </a:xfrm>
          <a:custGeom>
            <a:avLst/>
            <a:gdLst>
              <a:gd name="T0" fmla="*/ 198 w 217"/>
              <a:gd name="T1" fmla="*/ 55 h 117"/>
              <a:gd name="T2" fmla="*/ 189 w 217"/>
              <a:gd name="T3" fmla="*/ 57 h 117"/>
              <a:gd name="T4" fmla="*/ 189 w 217"/>
              <a:gd name="T5" fmla="*/ 56 h 117"/>
              <a:gd name="T6" fmla="*/ 157 w 217"/>
              <a:gd name="T7" fmla="*/ 25 h 117"/>
              <a:gd name="T8" fmla="*/ 154 w 217"/>
              <a:gd name="T9" fmla="*/ 25 h 117"/>
              <a:gd name="T10" fmla="*/ 125 w 217"/>
              <a:gd name="T11" fmla="*/ 0 h 117"/>
              <a:gd name="T12" fmla="*/ 96 w 217"/>
              <a:gd name="T13" fmla="*/ 24 h 117"/>
              <a:gd name="T14" fmla="*/ 90 w 217"/>
              <a:gd name="T15" fmla="*/ 23 h 117"/>
              <a:gd name="T16" fmla="*/ 74 w 217"/>
              <a:gd name="T17" fmla="*/ 35 h 117"/>
              <a:gd name="T18" fmla="*/ 67 w 217"/>
              <a:gd name="T19" fmla="*/ 38 h 117"/>
              <a:gd name="T20" fmla="*/ 53 w 217"/>
              <a:gd name="T21" fmla="*/ 30 h 117"/>
              <a:gd name="T22" fmla="*/ 36 w 217"/>
              <a:gd name="T23" fmla="*/ 47 h 117"/>
              <a:gd name="T24" fmla="*/ 36 w 217"/>
              <a:gd name="T25" fmla="*/ 49 h 117"/>
              <a:gd name="T26" fmla="*/ 25 w 217"/>
              <a:gd name="T27" fmla="*/ 60 h 117"/>
              <a:gd name="T28" fmla="*/ 18 w 217"/>
              <a:gd name="T29" fmla="*/ 58 h 117"/>
              <a:gd name="T30" fmla="*/ 0 w 217"/>
              <a:gd name="T31" fmla="*/ 75 h 117"/>
              <a:gd name="T32" fmla="*/ 17 w 217"/>
              <a:gd name="T33" fmla="*/ 93 h 117"/>
              <a:gd name="T34" fmla="*/ 34 w 217"/>
              <a:gd name="T35" fmla="*/ 105 h 117"/>
              <a:gd name="T36" fmla="*/ 46 w 217"/>
              <a:gd name="T37" fmla="*/ 100 h 117"/>
              <a:gd name="T38" fmla="*/ 69 w 217"/>
              <a:gd name="T39" fmla="*/ 113 h 117"/>
              <a:gd name="T40" fmla="*/ 88 w 217"/>
              <a:gd name="T41" fmla="*/ 105 h 117"/>
              <a:gd name="T42" fmla="*/ 112 w 217"/>
              <a:gd name="T43" fmla="*/ 117 h 117"/>
              <a:gd name="T44" fmla="*/ 138 w 217"/>
              <a:gd name="T45" fmla="*/ 102 h 117"/>
              <a:gd name="T46" fmla="*/ 160 w 217"/>
              <a:gd name="T47" fmla="*/ 115 h 117"/>
              <a:gd name="T48" fmla="*/ 186 w 217"/>
              <a:gd name="T49" fmla="*/ 90 h 117"/>
              <a:gd name="T50" fmla="*/ 198 w 217"/>
              <a:gd name="T51" fmla="*/ 94 h 117"/>
              <a:gd name="T52" fmla="*/ 217 w 217"/>
              <a:gd name="T53" fmla="*/ 74 h 117"/>
              <a:gd name="T54" fmla="*/ 198 w 217"/>
              <a:gd name="T55" fmla="*/ 5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7" h="117">
                <a:moveTo>
                  <a:pt x="198" y="55"/>
                </a:moveTo>
                <a:cubicBezTo>
                  <a:pt x="194" y="55"/>
                  <a:pt x="191" y="56"/>
                  <a:pt x="189" y="57"/>
                </a:cubicBezTo>
                <a:cubicBezTo>
                  <a:pt x="189" y="57"/>
                  <a:pt x="189" y="57"/>
                  <a:pt x="189" y="56"/>
                </a:cubicBezTo>
                <a:cubicBezTo>
                  <a:pt x="189" y="39"/>
                  <a:pt x="175" y="25"/>
                  <a:pt x="157" y="25"/>
                </a:cubicBezTo>
                <a:cubicBezTo>
                  <a:pt x="156" y="25"/>
                  <a:pt x="155" y="25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1" y="0"/>
                  <a:pt x="99" y="10"/>
                  <a:pt x="96" y="24"/>
                </a:cubicBezTo>
                <a:cubicBezTo>
                  <a:pt x="94" y="23"/>
                  <a:pt x="92" y="23"/>
                  <a:pt x="90" y="23"/>
                </a:cubicBezTo>
                <a:cubicBezTo>
                  <a:pt x="83" y="23"/>
                  <a:pt x="76" y="28"/>
                  <a:pt x="74" y="35"/>
                </a:cubicBezTo>
                <a:cubicBezTo>
                  <a:pt x="72" y="36"/>
                  <a:pt x="69" y="37"/>
                  <a:pt x="67" y="38"/>
                </a:cubicBezTo>
                <a:cubicBezTo>
                  <a:pt x="64" y="33"/>
                  <a:pt x="59" y="30"/>
                  <a:pt x="53" y="30"/>
                </a:cubicBezTo>
                <a:cubicBezTo>
                  <a:pt x="43" y="30"/>
                  <a:pt x="36" y="38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9"/>
                  <a:pt x="20" y="58"/>
                  <a:pt x="18" y="58"/>
                </a:cubicBezTo>
                <a:cubicBezTo>
                  <a:pt x="8" y="58"/>
                  <a:pt x="0" y="66"/>
                  <a:pt x="0" y="75"/>
                </a:cubicBezTo>
                <a:cubicBezTo>
                  <a:pt x="0" y="85"/>
                  <a:pt x="8" y="92"/>
                  <a:pt x="17" y="93"/>
                </a:cubicBezTo>
                <a:cubicBezTo>
                  <a:pt x="19" y="100"/>
                  <a:pt x="26" y="105"/>
                  <a:pt x="34" y="105"/>
                </a:cubicBezTo>
                <a:cubicBezTo>
                  <a:pt x="38" y="105"/>
                  <a:pt x="43" y="103"/>
                  <a:pt x="46" y="100"/>
                </a:cubicBezTo>
                <a:cubicBezTo>
                  <a:pt x="51" y="108"/>
                  <a:pt x="59" y="113"/>
                  <a:pt x="69" y="113"/>
                </a:cubicBezTo>
                <a:cubicBezTo>
                  <a:pt x="76" y="113"/>
                  <a:pt x="83" y="110"/>
                  <a:pt x="88" y="105"/>
                </a:cubicBezTo>
                <a:cubicBezTo>
                  <a:pt x="93" y="112"/>
                  <a:pt x="102" y="117"/>
                  <a:pt x="112" y="117"/>
                </a:cubicBezTo>
                <a:cubicBezTo>
                  <a:pt x="123" y="117"/>
                  <a:pt x="132" y="111"/>
                  <a:pt x="138" y="102"/>
                </a:cubicBezTo>
                <a:cubicBezTo>
                  <a:pt x="142" y="110"/>
                  <a:pt x="151" y="115"/>
                  <a:pt x="160" y="115"/>
                </a:cubicBezTo>
                <a:cubicBezTo>
                  <a:pt x="174" y="115"/>
                  <a:pt x="186" y="104"/>
                  <a:pt x="186" y="90"/>
                </a:cubicBezTo>
                <a:cubicBezTo>
                  <a:pt x="190" y="92"/>
                  <a:pt x="193" y="94"/>
                  <a:pt x="198" y="94"/>
                </a:cubicBezTo>
                <a:cubicBezTo>
                  <a:pt x="208" y="94"/>
                  <a:pt x="217" y="85"/>
                  <a:pt x="217" y="74"/>
                </a:cubicBezTo>
                <a:cubicBezTo>
                  <a:pt x="217" y="64"/>
                  <a:pt x="208" y="55"/>
                  <a:pt x="198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-12345" y="2896156"/>
            <a:ext cx="12201169" cy="3961844"/>
          </a:xfrm>
          <a:custGeom>
            <a:avLst/>
            <a:gdLst>
              <a:gd name="T0" fmla="*/ 0 w 4640"/>
              <a:gd name="T1" fmla="*/ 245 h 1507"/>
              <a:gd name="T2" fmla="*/ 0 w 4640"/>
              <a:gd name="T3" fmla="*/ 1507 h 1507"/>
              <a:gd name="T4" fmla="*/ 4640 w 4640"/>
              <a:gd name="T5" fmla="*/ 1507 h 1507"/>
              <a:gd name="T6" fmla="*/ 4640 w 4640"/>
              <a:gd name="T7" fmla="*/ 1089 h 1507"/>
              <a:gd name="T8" fmla="*/ 0 w 4640"/>
              <a:gd name="T9" fmla="*/ 245 h 1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507">
                <a:moveTo>
                  <a:pt x="0" y="245"/>
                </a:moveTo>
                <a:cubicBezTo>
                  <a:pt x="0" y="1507"/>
                  <a:pt x="0" y="1507"/>
                  <a:pt x="0" y="1507"/>
                </a:cubicBezTo>
                <a:cubicBezTo>
                  <a:pt x="4640" y="1507"/>
                  <a:pt x="4640" y="1507"/>
                  <a:pt x="4640" y="1507"/>
                </a:cubicBezTo>
                <a:cubicBezTo>
                  <a:pt x="4640" y="1089"/>
                  <a:pt x="4640" y="1089"/>
                  <a:pt x="4640" y="1089"/>
                </a:cubicBezTo>
                <a:cubicBezTo>
                  <a:pt x="2631" y="0"/>
                  <a:pt x="902" y="81"/>
                  <a:pt x="0" y="2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2394305" y="3293134"/>
            <a:ext cx="3180590" cy="3564865"/>
          </a:xfrm>
          <a:custGeom>
            <a:avLst/>
            <a:gdLst>
              <a:gd name="T0" fmla="*/ 524 w 1211"/>
              <a:gd name="T1" fmla="*/ 6 h 1356"/>
              <a:gd name="T2" fmla="*/ 365 w 1211"/>
              <a:gd name="T3" fmla="*/ 0 h 1356"/>
              <a:gd name="T4" fmla="*/ 357 w 1211"/>
              <a:gd name="T5" fmla="*/ 1356 h 1356"/>
              <a:gd name="T6" fmla="*/ 1211 w 1211"/>
              <a:gd name="T7" fmla="*/ 1356 h 1356"/>
              <a:gd name="T8" fmla="*/ 524 w 1211"/>
              <a:gd name="T9" fmla="*/ 6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1" h="1356">
                <a:moveTo>
                  <a:pt x="524" y="6"/>
                </a:moveTo>
                <a:cubicBezTo>
                  <a:pt x="470" y="4"/>
                  <a:pt x="417" y="2"/>
                  <a:pt x="365" y="0"/>
                </a:cubicBezTo>
                <a:cubicBezTo>
                  <a:pt x="244" y="132"/>
                  <a:pt x="0" y="528"/>
                  <a:pt x="357" y="1356"/>
                </a:cubicBezTo>
                <a:cubicBezTo>
                  <a:pt x="1211" y="1356"/>
                  <a:pt x="1211" y="1356"/>
                  <a:pt x="1211" y="1356"/>
                </a:cubicBezTo>
                <a:cubicBezTo>
                  <a:pt x="894" y="989"/>
                  <a:pt x="400" y="344"/>
                  <a:pt x="524" y="6"/>
                </a:cubicBezTo>
                <a:close/>
              </a:path>
            </a:pathLst>
          </a:cu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42" name="Group 41"/>
          <p:cNvGrpSpPr/>
          <p:nvPr/>
        </p:nvGrpSpPr>
        <p:grpSpPr>
          <a:xfrm>
            <a:off x="855410" y="2825629"/>
            <a:ext cx="406445" cy="594097"/>
            <a:chOff x="1674813" y="2311400"/>
            <a:chExt cx="808037" cy="1181100"/>
          </a:xfrm>
        </p:grpSpPr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1996659" y="3060700"/>
              <a:ext cx="164345" cy="431800"/>
            </a:xfrm>
            <a:custGeom>
              <a:avLst/>
              <a:gdLst>
                <a:gd name="T0" fmla="*/ 0 w 153"/>
                <a:gd name="T1" fmla="*/ 272 h 272"/>
                <a:gd name="T2" fmla="*/ 153 w 153"/>
                <a:gd name="T3" fmla="*/ 272 h 272"/>
                <a:gd name="T4" fmla="*/ 149 w 153"/>
                <a:gd name="T5" fmla="*/ 0 h 272"/>
                <a:gd name="T6" fmla="*/ 0 w 153"/>
                <a:gd name="T7" fmla="*/ 0 h 272"/>
                <a:gd name="T8" fmla="*/ 0 w 153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272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37" name="Oval 33"/>
              <p:cNvSpPr>
                <a:spLocks noChangeArrowheads="1"/>
              </p:cNvSpPr>
              <p:nvPr/>
            </p:nvSpPr>
            <p:spPr bwMode="auto"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8" name="Oval 34"/>
              <p:cNvSpPr>
                <a:spLocks noChangeArrowheads="1"/>
              </p:cNvSpPr>
              <p:nvPr/>
            </p:nvSpPr>
            <p:spPr bwMode="auto"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9" name="Oval 35"/>
              <p:cNvSpPr>
                <a:spLocks noChangeArrowheads="1"/>
              </p:cNvSpPr>
              <p:nvPr/>
            </p:nvSpPr>
            <p:spPr bwMode="auto"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7" name="Freeform 15"/>
          <p:cNvSpPr>
            <a:spLocks/>
          </p:cNvSpPr>
          <p:nvPr/>
        </p:nvSpPr>
        <p:spPr bwMode="auto">
          <a:xfrm>
            <a:off x="3321404" y="3301720"/>
            <a:ext cx="230248" cy="1075018"/>
          </a:xfrm>
          <a:custGeom>
            <a:avLst/>
            <a:gdLst>
              <a:gd name="T0" fmla="*/ 4 w 88"/>
              <a:gd name="T1" fmla="*/ 409 h 409"/>
              <a:gd name="T2" fmla="*/ 88 w 88"/>
              <a:gd name="T3" fmla="*/ 0 h 409"/>
              <a:gd name="T4" fmla="*/ 84 w 88"/>
              <a:gd name="T5" fmla="*/ 0 h 409"/>
              <a:gd name="T6" fmla="*/ 0 w 88"/>
              <a:gd name="T7" fmla="*/ 409 h 409"/>
              <a:gd name="T8" fmla="*/ 4 w 88"/>
              <a:gd name="T9" fmla="*/ 409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" h="409">
                <a:moveTo>
                  <a:pt x="4" y="409"/>
                </a:moveTo>
                <a:cubicBezTo>
                  <a:pt x="8" y="120"/>
                  <a:pt x="73" y="19"/>
                  <a:pt x="88" y="0"/>
                </a:cubicBezTo>
                <a:cubicBezTo>
                  <a:pt x="87" y="0"/>
                  <a:pt x="85" y="0"/>
                  <a:pt x="84" y="0"/>
                </a:cubicBezTo>
                <a:cubicBezTo>
                  <a:pt x="65" y="25"/>
                  <a:pt x="4" y="129"/>
                  <a:pt x="0" y="409"/>
                </a:cubicBezTo>
                <a:lnTo>
                  <a:pt x="4" y="4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-12345" y="2294337"/>
            <a:ext cx="12201169" cy="4563663"/>
          </a:xfrm>
          <a:custGeom>
            <a:avLst/>
            <a:gdLst>
              <a:gd name="T0" fmla="*/ 0 w 4640"/>
              <a:gd name="T1" fmla="*/ 1231 h 1736"/>
              <a:gd name="T2" fmla="*/ 0 w 4640"/>
              <a:gd name="T3" fmla="*/ 1736 h 1736"/>
              <a:gd name="T4" fmla="*/ 4640 w 4640"/>
              <a:gd name="T5" fmla="*/ 1736 h 1736"/>
              <a:gd name="T6" fmla="*/ 4640 w 4640"/>
              <a:gd name="T7" fmla="*/ 523 h 1736"/>
              <a:gd name="T8" fmla="*/ 0 w 4640"/>
              <a:gd name="T9" fmla="*/ 1231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736">
                <a:moveTo>
                  <a:pt x="0" y="1231"/>
                </a:moveTo>
                <a:cubicBezTo>
                  <a:pt x="0" y="1736"/>
                  <a:pt x="0" y="1736"/>
                  <a:pt x="0" y="1736"/>
                </a:cubicBezTo>
                <a:cubicBezTo>
                  <a:pt x="4640" y="1736"/>
                  <a:pt x="4640" y="1736"/>
                  <a:pt x="4640" y="1736"/>
                </a:cubicBezTo>
                <a:cubicBezTo>
                  <a:pt x="4640" y="523"/>
                  <a:pt x="4640" y="523"/>
                  <a:pt x="4640" y="523"/>
                </a:cubicBezTo>
                <a:cubicBezTo>
                  <a:pt x="2897" y="0"/>
                  <a:pt x="690" y="912"/>
                  <a:pt x="0" y="12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216915" y="3610202"/>
            <a:ext cx="7048591" cy="3247798"/>
          </a:xfrm>
          <a:custGeom>
            <a:avLst/>
            <a:gdLst>
              <a:gd name="T0" fmla="*/ 602 w 2689"/>
              <a:gd name="T1" fmla="*/ 0 h 1237"/>
              <a:gd name="T2" fmla="*/ 0 w 2689"/>
              <a:gd name="T3" fmla="*/ 144 h 1237"/>
              <a:gd name="T4" fmla="*/ 1272 w 2689"/>
              <a:gd name="T5" fmla="*/ 1237 h 1237"/>
              <a:gd name="T6" fmla="*/ 2689 w 2689"/>
              <a:gd name="T7" fmla="*/ 1237 h 1237"/>
              <a:gd name="T8" fmla="*/ 602 w 2689"/>
              <a:gd name="T9" fmla="*/ 0 h 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9" h="1237">
                <a:moveTo>
                  <a:pt x="602" y="0"/>
                </a:moveTo>
                <a:cubicBezTo>
                  <a:pt x="394" y="42"/>
                  <a:pt x="193" y="91"/>
                  <a:pt x="0" y="144"/>
                </a:cubicBezTo>
                <a:cubicBezTo>
                  <a:pt x="210" y="176"/>
                  <a:pt x="775" y="345"/>
                  <a:pt x="1272" y="1237"/>
                </a:cubicBezTo>
                <a:cubicBezTo>
                  <a:pt x="2689" y="1237"/>
                  <a:pt x="2689" y="1237"/>
                  <a:pt x="2689" y="1237"/>
                </a:cubicBezTo>
                <a:cubicBezTo>
                  <a:pt x="2511" y="1016"/>
                  <a:pt x="1662" y="39"/>
                  <a:pt x="602" y="0"/>
                </a:cubicBezTo>
                <a:close/>
              </a:path>
            </a:pathLst>
          </a:cu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4983517" y="3745690"/>
            <a:ext cx="4498559" cy="3112310"/>
          </a:xfrm>
          <a:custGeom>
            <a:avLst/>
            <a:gdLst>
              <a:gd name="T0" fmla="*/ 1319 w 1712"/>
              <a:gd name="T1" fmla="*/ 733 h 1184"/>
              <a:gd name="T2" fmla="*/ 720 w 1712"/>
              <a:gd name="T3" fmla="*/ 259 h 1184"/>
              <a:gd name="T4" fmla="*/ 60 w 1712"/>
              <a:gd name="T5" fmla="*/ 0 h 1184"/>
              <a:gd name="T6" fmla="*/ 0 w 1712"/>
              <a:gd name="T7" fmla="*/ 14 h 1184"/>
              <a:gd name="T8" fmla="*/ 1302 w 1712"/>
              <a:gd name="T9" fmla="*/ 750 h 1184"/>
              <a:gd name="T10" fmla="*/ 1681 w 1712"/>
              <a:gd name="T11" fmla="*/ 1184 h 1184"/>
              <a:gd name="T12" fmla="*/ 1712 w 1712"/>
              <a:gd name="T13" fmla="*/ 1184 h 1184"/>
              <a:gd name="T14" fmla="*/ 1319 w 1712"/>
              <a:gd name="T15" fmla="*/ 73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2" h="1184">
                <a:moveTo>
                  <a:pt x="1319" y="733"/>
                </a:moveTo>
                <a:cubicBezTo>
                  <a:pt x="1124" y="540"/>
                  <a:pt x="923" y="381"/>
                  <a:pt x="720" y="259"/>
                </a:cubicBezTo>
                <a:cubicBezTo>
                  <a:pt x="501" y="128"/>
                  <a:pt x="279" y="41"/>
                  <a:pt x="60" y="0"/>
                </a:cubicBezTo>
                <a:cubicBezTo>
                  <a:pt x="40" y="5"/>
                  <a:pt x="20" y="10"/>
                  <a:pt x="0" y="14"/>
                </a:cubicBezTo>
                <a:cubicBezTo>
                  <a:pt x="545" y="97"/>
                  <a:pt x="1007" y="458"/>
                  <a:pt x="1302" y="750"/>
                </a:cubicBezTo>
                <a:cubicBezTo>
                  <a:pt x="1462" y="909"/>
                  <a:pt x="1591" y="1065"/>
                  <a:pt x="1681" y="1184"/>
                </a:cubicBezTo>
                <a:cubicBezTo>
                  <a:pt x="1712" y="1184"/>
                  <a:pt x="1712" y="1184"/>
                  <a:pt x="1712" y="1184"/>
                </a:cubicBezTo>
                <a:cubicBezTo>
                  <a:pt x="1620" y="1063"/>
                  <a:pt x="1487" y="900"/>
                  <a:pt x="1319" y="7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57" name="Group 56"/>
          <p:cNvGrpSpPr/>
          <p:nvPr/>
        </p:nvGrpSpPr>
        <p:grpSpPr>
          <a:xfrm rot="367692">
            <a:off x="9012385" y="2736275"/>
            <a:ext cx="2339596" cy="2797926"/>
            <a:chOff x="7770813" y="1485901"/>
            <a:chExt cx="2633662" cy="3149600"/>
          </a:xfrm>
        </p:grpSpPr>
        <p:grpSp>
          <p:nvGrpSpPr>
            <p:cNvPr id="56" name="Group 55"/>
            <p:cNvGrpSpPr/>
            <p:nvPr/>
          </p:nvGrpSpPr>
          <p:grpSpPr>
            <a:xfrm>
              <a:off x="8955088" y="2844801"/>
              <a:ext cx="520700" cy="1790700"/>
              <a:chOff x="8955088" y="2844801"/>
              <a:chExt cx="520700" cy="1790700"/>
            </a:xfrm>
          </p:grpSpPr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8955088" y="2882901"/>
                <a:ext cx="474662" cy="1752600"/>
              </a:xfrm>
              <a:custGeom>
                <a:avLst/>
                <a:gdLst>
                  <a:gd name="T0" fmla="*/ 0 w 299"/>
                  <a:gd name="T1" fmla="*/ 0 h 1104"/>
                  <a:gd name="T2" fmla="*/ 84 w 299"/>
                  <a:gd name="T3" fmla="*/ 1002 h 1104"/>
                  <a:gd name="T4" fmla="*/ 173 w 299"/>
                  <a:gd name="T5" fmla="*/ 1104 h 1104"/>
                  <a:gd name="T6" fmla="*/ 299 w 299"/>
                  <a:gd name="T7" fmla="*/ 895 h 1104"/>
                  <a:gd name="T8" fmla="*/ 173 w 299"/>
                  <a:gd name="T9" fmla="*/ 0 h 1104"/>
                  <a:gd name="T10" fmla="*/ 0 w 299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9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9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9002713" y="2844801"/>
                <a:ext cx="473075" cy="1752600"/>
              </a:xfrm>
              <a:custGeom>
                <a:avLst/>
                <a:gdLst>
                  <a:gd name="T0" fmla="*/ 0 w 298"/>
                  <a:gd name="T1" fmla="*/ 0 h 1104"/>
                  <a:gd name="T2" fmla="*/ 84 w 298"/>
                  <a:gd name="T3" fmla="*/ 1002 h 1104"/>
                  <a:gd name="T4" fmla="*/ 173 w 298"/>
                  <a:gd name="T5" fmla="*/ 1104 h 1104"/>
                  <a:gd name="T6" fmla="*/ 298 w 298"/>
                  <a:gd name="T7" fmla="*/ 895 h 1104"/>
                  <a:gd name="T8" fmla="*/ 173 w 298"/>
                  <a:gd name="T9" fmla="*/ 0 h 1104"/>
                  <a:gd name="T10" fmla="*/ 0 w 298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8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8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7770813" y="1485901"/>
              <a:ext cx="2633662" cy="2187575"/>
              <a:chOff x="7770813" y="1485901"/>
              <a:chExt cx="2633662" cy="2187575"/>
            </a:xfrm>
          </p:grpSpPr>
          <p:sp>
            <p:nvSpPr>
              <p:cNvPr id="32" name="Freeform 28"/>
              <p:cNvSpPr>
                <a:spLocks/>
              </p:cNvSpPr>
              <p:nvPr/>
            </p:nvSpPr>
            <p:spPr bwMode="auto">
              <a:xfrm>
                <a:off x="7770813" y="1485901"/>
                <a:ext cx="2633662" cy="2187575"/>
              </a:xfrm>
              <a:custGeom>
                <a:avLst/>
                <a:gdLst>
                  <a:gd name="T0" fmla="*/ 60 w 1659"/>
                  <a:gd name="T1" fmla="*/ 513 h 1378"/>
                  <a:gd name="T2" fmla="*/ 0 w 1659"/>
                  <a:gd name="T3" fmla="*/ 752 h 1378"/>
                  <a:gd name="T4" fmla="*/ 60 w 1659"/>
                  <a:gd name="T5" fmla="*/ 1277 h 1378"/>
                  <a:gd name="T6" fmla="*/ 203 w 1659"/>
                  <a:gd name="T7" fmla="*/ 1378 h 1378"/>
                  <a:gd name="T8" fmla="*/ 842 w 1659"/>
                  <a:gd name="T9" fmla="*/ 1068 h 1378"/>
                  <a:gd name="T10" fmla="*/ 1659 w 1659"/>
                  <a:gd name="T11" fmla="*/ 841 h 1378"/>
                  <a:gd name="T12" fmla="*/ 1630 w 1659"/>
                  <a:gd name="T13" fmla="*/ 686 h 1378"/>
                  <a:gd name="T14" fmla="*/ 1558 w 1659"/>
                  <a:gd name="T15" fmla="*/ 698 h 1378"/>
                  <a:gd name="T16" fmla="*/ 1618 w 1659"/>
                  <a:gd name="T17" fmla="*/ 627 h 1378"/>
                  <a:gd name="T18" fmla="*/ 1558 w 1659"/>
                  <a:gd name="T19" fmla="*/ 329 h 1378"/>
                  <a:gd name="T20" fmla="*/ 1516 w 1659"/>
                  <a:gd name="T21" fmla="*/ 0 h 1378"/>
                  <a:gd name="T22" fmla="*/ 1248 w 1659"/>
                  <a:gd name="T23" fmla="*/ 0 h 1378"/>
                  <a:gd name="T24" fmla="*/ 830 w 1659"/>
                  <a:gd name="T25" fmla="*/ 197 h 1378"/>
                  <a:gd name="T26" fmla="*/ 837 w 1659"/>
                  <a:gd name="T27" fmla="*/ 211 h 1378"/>
                  <a:gd name="T28" fmla="*/ 860 w 1659"/>
                  <a:gd name="T29" fmla="*/ 251 h 1378"/>
                  <a:gd name="T30" fmla="*/ 830 w 1659"/>
                  <a:gd name="T31" fmla="*/ 239 h 1378"/>
                  <a:gd name="T32" fmla="*/ 788 w 1659"/>
                  <a:gd name="T33" fmla="*/ 215 h 1378"/>
                  <a:gd name="T34" fmla="*/ 215 w 1659"/>
                  <a:gd name="T35" fmla="*/ 448 h 1378"/>
                  <a:gd name="T36" fmla="*/ 185 w 1659"/>
                  <a:gd name="T37" fmla="*/ 496 h 1378"/>
                  <a:gd name="T38" fmla="*/ 60 w 1659"/>
                  <a:gd name="T39" fmla="*/ 513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59" h="1378">
                    <a:moveTo>
                      <a:pt x="60" y="513"/>
                    </a:moveTo>
                    <a:lnTo>
                      <a:pt x="0" y="752"/>
                    </a:lnTo>
                    <a:lnTo>
                      <a:pt x="60" y="1277"/>
                    </a:lnTo>
                    <a:lnTo>
                      <a:pt x="203" y="1378"/>
                    </a:lnTo>
                    <a:lnTo>
                      <a:pt x="842" y="1068"/>
                    </a:lnTo>
                    <a:lnTo>
                      <a:pt x="1659" y="841"/>
                    </a:lnTo>
                    <a:lnTo>
                      <a:pt x="1630" y="686"/>
                    </a:lnTo>
                    <a:lnTo>
                      <a:pt x="1558" y="698"/>
                    </a:lnTo>
                    <a:lnTo>
                      <a:pt x="1618" y="627"/>
                    </a:lnTo>
                    <a:lnTo>
                      <a:pt x="1558" y="329"/>
                    </a:lnTo>
                    <a:lnTo>
                      <a:pt x="1516" y="0"/>
                    </a:lnTo>
                    <a:lnTo>
                      <a:pt x="1248" y="0"/>
                    </a:lnTo>
                    <a:lnTo>
                      <a:pt x="830" y="197"/>
                    </a:lnTo>
                    <a:lnTo>
                      <a:pt x="837" y="211"/>
                    </a:lnTo>
                    <a:lnTo>
                      <a:pt x="860" y="251"/>
                    </a:lnTo>
                    <a:lnTo>
                      <a:pt x="830" y="239"/>
                    </a:lnTo>
                    <a:lnTo>
                      <a:pt x="788" y="215"/>
                    </a:lnTo>
                    <a:lnTo>
                      <a:pt x="215" y="448"/>
                    </a:lnTo>
                    <a:lnTo>
                      <a:pt x="185" y="496"/>
                    </a:lnTo>
                    <a:lnTo>
                      <a:pt x="60" y="51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7810500" y="1600201"/>
                <a:ext cx="2520950" cy="1979613"/>
              </a:xfrm>
              <a:custGeom>
                <a:avLst/>
                <a:gdLst>
                  <a:gd name="T0" fmla="*/ 56 w 1588"/>
                  <a:gd name="T1" fmla="*/ 479 h 1247"/>
                  <a:gd name="T2" fmla="*/ 0 w 1588"/>
                  <a:gd name="T3" fmla="*/ 692 h 1247"/>
                  <a:gd name="T4" fmla="*/ 66 w 1588"/>
                  <a:gd name="T5" fmla="*/ 1159 h 1247"/>
                  <a:gd name="T6" fmla="*/ 203 w 1588"/>
                  <a:gd name="T7" fmla="*/ 1247 h 1247"/>
                  <a:gd name="T8" fmla="*/ 811 w 1588"/>
                  <a:gd name="T9" fmla="*/ 960 h 1247"/>
                  <a:gd name="T10" fmla="*/ 1588 w 1588"/>
                  <a:gd name="T11" fmla="*/ 747 h 1247"/>
                  <a:gd name="T12" fmla="*/ 1558 w 1588"/>
                  <a:gd name="T13" fmla="*/ 608 h 1247"/>
                  <a:gd name="T14" fmla="*/ 1490 w 1588"/>
                  <a:gd name="T15" fmla="*/ 620 h 1247"/>
                  <a:gd name="T16" fmla="*/ 1546 w 1588"/>
                  <a:gd name="T17" fmla="*/ 556 h 1247"/>
                  <a:gd name="T18" fmla="*/ 1485 w 1588"/>
                  <a:gd name="T19" fmla="*/ 291 h 1247"/>
                  <a:gd name="T20" fmla="*/ 1440 w 1588"/>
                  <a:gd name="T21" fmla="*/ 0 h 1247"/>
                  <a:gd name="T22" fmla="*/ 1184 w 1588"/>
                  <a:gd name="T23" fmla="*/ 3 h 1247"/>
                  <a:gd name="T24" fmla="*/ 787 w 1588"/>
                  <a:gd name="T25" fmla="*/ 185 h 1247"/>
                  <a:gd name="T26" fmla="*/ 794 w 1588"/>
                  <a:gd name="T27" fmla="*/ 197 h 1247"/>
                  <a:gd name="T28" fmla="*/ 815 w 1588"/>
                  <a:gd name="T29" fmla="*/ 233 h 1247"/>
                  <a:gd name="T30" fmla="*/ 787 w 1588"/>
                  <a:gd name="T31" fmla="*/ 222 h 1247"/>
                  <a:gd name="T32" fmla="*/ 747 w 1588"/>
                  <a:gd name="T33" fmla="*/ 201 h 1247"/>
                  <a:gd name="T34" fmla="*/ 202 w 1588"/>
                  <a:gd name="T35" fmla="*/ 418 h 1247"/>
                  <a:gd name="T36" fmla="*/ 175 w 1588"/>
                  <a:gd name="T37" fmla="*/ 461 h 1247"/>
                  <a:gd name="T38" fmla="*/ 56 w 1588"/>
                  <a:gd name="T39" fmla="*/ 47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88" h="1247">
                    <a:moveTo>
                      <a:pt x="56" y="479"/>
                    </a:moveTo>
                    <a:lnTo>
                      <a:pt x="0" y="692"/>
                    </a:lnTo>
                    <a:lnTo>
                      <a:pt x="66" y="1159"/>
                    </a:lnTo>
                    <a:lnTo>
                      <a:pt x="203" y="1247"/>
                    </a:lnTo>
                    <a:lnTo>
                      <a:pt x="811" y="960"/>
                    </a:lnTo>
                    <a:lnTo>
                      <a:pt x="1588" y="747"/>
                    </a:lnTo>
                    <a:lnTo>
                      <a:pt x="1558" y="608"/>
                    </a:lnTo>
                    <a:lnTo>
                      <a:pt x="1490" y="620"/>
                    </a:lnTo>
                    <a:lnTo>
                      <a:pt x="1546" y="556"/>
                    </a:lnTo>
                    <a:lnTo>
                      <a:pt x="1485" y="291"/>
                    </a:lnTo>
                    <a:lnTo>
                      <a:pt x="1440" y="0"/>
                    </a:lnTo>
                    <a:lnTo>
                      <a:pt x="1184" y="3"/>
                    </a:lnTo>
                    <a:lnTo>
                      <a:pt x="787" y="185"/>
                    </a:lnTo>
                    <a:lnTo>
                      <a:pt x="794" y="197"/>
                    </a:lnTo>
                    <a:lnTo>
                      <a:pt x="815" y="233"/>
                    </a:lnTo>
                    <a:lnTo>
                      <a:pt x="787" y="222"/>
                    </a:lnTo>
                    <a:lnTo>
                      <a:pt x="747" y="201"/>
                    </a:lnTo>
                    <a:lnTo>
                      <a:pt x="202" y="418"/>
                    </a:lnTo>
                    <a:lnTo>
                      <a:pt x="175" y="461"/>
                    </a:lnTo>
                    <a:lnTo>
                      <a:pt x="56" y="479"/>
                    </a:ln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6633677" y="2524307"/>
            <a:ext cx="621536" cy="908493"/>
            <a:chOff x="1674813" y="2311400"/>
            <a:chExt cx="808037" cy="1181100"/>
          </a:xfrm>
        </p:grpSpPr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1996659" y="3060700"/>
              <a:ext cx="164345" cy="431800"/>
            </a:xfrm>
            <a:custGeom>
              <a:avLst/>
              <a:gdLst>
                <a:gd name="T0" fmla="*/ 0 w 153"/>
                <a:gd name="T1" fmla="*/ 272 h 272"/>
                <a:gd name="T2" fmla="*/ 153 w 153"/>
                <a:gd name="T3" fmla="*/ 272 h 272"/>
                <a:gd name="T4" fmla="*/ 149 w 153"/>
                <a:gd name="T5" fmla="*/ 0 h 272"/>
                <a:gd name="T6" fmla="*/ 0 w 153"/>
                <a:gd name="T7" fmla="*/ 0 h 272"/>
                <a:gd name="T8" fmla="*/ 0 w 153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272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46" name="Oval 33"/>
              <p:cNvSpPr>
                <a:spLocks noChangeArrowheads="1"/>
              </p:cNvSpPr>
              <p:nvPr/>
            </p:nvSpPr>
            <p:spPr bwMode="auto"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7" name="Oval 34"/>
              <p:cNvSpPr>
                <a:spLocks noChangeArrowheads="1"/>
              </p:cNvSpPr>
              <p:nvPr/>
            </p:nvSpPr>
            <p:spPr bwMode="auto"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8" name="Oval 35"/>
              <p:cNvSpPr>
                <a:spLocks noChangeArrowheads="1"/>
              </p:cNvSpPr>
              <p:nvPr/>
            </p:nvSpPr>
            <p:spPr bwMode="auto"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4137" y="222258"/>
            <a:ext cx="7918675" cy="849711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Career Advancement Path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14138" y="5289740"/>
            <a:ext cx="2649692" cy="80626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kern="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208580" y="1775498"/>
            <a:ext cx="1572345" cy="1845490"/>
            <a:chOff x="6625055" y="1601788"/>
            <a:chExt cx="2663481" cy="3126176"/>
          </a:xfrm>
        </p:grpSpPr>
        <p:grpSp>
          <p:nvGrpSpPr>
            <p:cNvPr id="59" name="Group 58"/>
            <p:cNvGrpSpPr/>
            <p:nvPr/>
          </p:nvGrpSpPr>
          <p:grpSpPr>
            <a:xfrm>
              <a:off x="7720430" y="1601788"/>
              <a:ext cx="555281" cy="3126176"/>
              <a:chOff x="7720430" y="1601788"/>
              <a:chExt cx="555281" cy="3126176"/>
            </a:xfrm>
          </p:grpSpPr>
          <p:sp>
            <p:nvSpPr>
              <p:cNvPr id="66" name="Freeform 7"/>
              <p:cNvSpPr>
                <a:spLocks/>
              </p:cNvSpPr>
              <p:nvPr/>
            </p:nvSpPr>
            <p:spPr bwMode="auto">
              <a:xfrm>
                <a:off x="7720430" y="1627576"/>
                <a:ext cx="482600" cy="3100388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7" name="Freeform 7"/>
              <p:cNvSpPr>
                <a:spLocks/>
              </p:cNvSpPr>
              <p:nvPr/>
            </p:nvSpPr>
            <p:spPr bwMode="auto">
              <a:xfrm>
                <a:off x="7793111" y="1601788"/>
                <a:ext cx="482600" cy="3100388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709192" y="1809750"/>
              <a:ext cx="2579344" cy="750617"/>
              <a:chOff x="6709192" y="1809750"/>
              <a:chExt cx="2579344" cy="750617"/>
            </a:xfrm>
          </p:grpSpPr>
          <p:sp>
            <p:nvSpPr>
              <p:cNvPr id="64" name="Freeform 5"/>
              <p:cNvSpPr>
                <a:spLocks/>
              </p:cNvSpPr>
              <p:nvPr/>
            </p:nvSpPr>
            <p:spPr bwMode="auto">
              <a:xfrm>
                <a:off x="6709192" y="1877742"/>
                <a:ext cx="2506663" cy="682625"/>
              </a:xfrm>
              <a:custGeom>
                <a:avLst/>
                <a:gdLst>
                  <a:gd name="T0" fmla="*/ 0 w 1579"/>
                  <a:gd name="T1" fmla="*/ 23 h 430"/>
                  <a:gd name="T2" fmla="*/ 44 w 1579"/>
                  <a:gd name="T3" fmla="*/ 430 h 430"/>
                  <a:gd name="T4" fmla="*/ 1264 w 1579"/>
                  <a:gd name="T5" fmla="*/ 430 h 430"/>
                  <a:gd name="T6" fmla="*/ 1579 w 1579"/>
                  <a:gd name="T7" fmla="*/ 188 h 430"/>
                  <a:gd name="T8" fmla="*/ 1286 w 1579"/>
                  <a:gd name="T9" fmla="*/ 0 h 430"/>
                  <a:gd name="T10" fmla="*/ 0 w 1579"/>
                  <a:gd name="T11" fmla="*/ 23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9" h="430">
                    <a:moveTo>
                      <a:pt x="0" y="23"/>
                    </a:moveTo>
                    <a:lnTo>
                      <a:pt x="44" y="430"/>
                    </a:lnTo>
                    <a:lnTo>
                      <a:pt x="1264" y="430"/>
                    </a:lnTo>
                    <a:lnTo>
                      <a:pt x="1579" y="188"/>
                    </a:lnTo>
                    <a:lnTo>
                      <a:pt x="1286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5" name="Freeform 5"/>
              <p:cNvSpPr>
                <a:spLocks/>
              </p:cNvSpPr>
              <p:nvPr/>
            </p:nvSpPr>
            <p:spPr bwMode="auto">
              <a:xfrm>
                <a:off x="6781873" y="1809750"/>
                <a:ext cx="2506663" cy="682625"/>
              </a:xfrm>
              <a:custGeom>
                <a:avLst/>
                <a:gdLst>
                  <a:gd name="T0" fmla="*/ 0 w 1579"/>
                  <a:gd name="T1" fmla="*/ 23 h 430"/>
                  <a:gd name="T2" fmla="*/ 44 w 1579"/>
                  <a:gd name="T3" fmla="*/ 430 h 430"/>
                  <a:gd name="T4" fmla="*/ 1264 w 1579"/>
                  <a:gd name="T5" fmla="*/ 430 h 430"/>
                  <a:gd name="T6" fmla="*/ 1579 w 1579"/>
                  <a:gd name="T7" fmla="*/ 188 h 430"/>
                  <a:gd name="T8" fmla="*/ 1286 w 1579"/>
                  <a:gd name="T9" fmla="*/ 0 h 430"/>
                  <a:gd name="T10" fmla="*/ 0 w 1579"/>
                  <a:gd name="T11" fmla="*/ 23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9" h="430">
                    <a:moveTo>
                      <a:pt x="0" y="23"/>
                    </a:moveTo>
                    <a:lnTo>
                      <a:pt x="44" y="430"/>
                    </a:lnTo>
                    <a:lnTo>
                      <a:pt x="1264" y="430"/>
                    </a:lnTo>
                    <a:lnTo>
                      <a:pt x="1579" y="188"/>
                    </a:lnTo>
                    <a:lnTo>
                      <a:pt x="1286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625055" y="2713038"/>
              <a:ext cx="2426944" cy="841105"/>
              <a:chOff x="6625055" y="2713038"/>
              <a:chExt cx="2426944" cy="841105"/>
            </a:xfrm>
          </p:grpSpPr>
          <p:sp>
            <p:nvSpPr>
              <p:cNvPr id="62" name="Freeform 6"/>
              <p:cNvSpPr>
                <a:spLocks/>
              </p:cNvSpPr>
              <p:nvPr/>
            </p:nvSpPr>
            <p:spPr bwMode="auto">
              <a:xfrm>
                <a:off x="6625055" y="2781030"/>
                <a:ext cx="2354263" cy="773113"/>
              </a:xfrm>
              <a:custGeom>
                <a:avLst/>
                <a:gdLst>
                  <a:gd name="T0" fmla="*/ 0 w 1483"/>
                  <a:gd name="T1" fmla="*/ 288 h 487"/>
                  <a:gd name="T2" fmla="*/ 226 w 1483"/>
                  <a:gd name="T3" fmla="*/ 57 h 487"/>
                  <a:gd name="T4" fmla="*/ 1450 w 1483"/>
                  <a:gd name="T5" fmla="*/ 0 h 487"/>
                  <a:gd name="T6" fmla="*/ 1483 w 1483"/>
                  <a:gd name="T7" fmla="*/ 429 h 487"/>
                  <a:gd name="T8" fmla="*/ 221 w 1483"/>
                  <a:gd name="T9" fmla="*/ 487 h 487"/>
                  <a:gd name="T10" fmla="*/ 0 w 1483"/>
                  <a:gd name="T11" fmla="*/ 288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3" h="487">
                    <a:moveTo>
                      <a:pt x="0" y="288"/>
                    </a:moveTo>
                    <a:lnTo>
                      <a:pt x="226" y="57"/>
                    </a:lnTo>
                    <a:lnTo>
                      <a:pt x="1450" y="0"/>
                    </a:lnTo>
                    <a:lnTo>
                      <a:pt x="1483" y="429"/>
                    </a:lnTo>
                    <a:lnTo>
                      <a:pt x="221" y="487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3" name="Freeform 6"/>
              <p:cNvSpPr>
                <a:spLocks/>
              </p:cNvSpPr>
              <p:nvPr/>
            </p:nvSpPr>
            <p:spPr bwMode="auto">
              <a:xfrm>
                <a:off x="6697736" y="2713038"/>
                <a:ext cx="2354263" cy="773113"/>
              </a:xfrm>
              <a:custGeom>
                <a:avLst/>
                <a:gdLst>
                  <a:gd name="T0" fmla="*/ 0 w 1483"/>
                  <a:gd name="T1" fmla="*/ 288 h 487"/>
                  <a:gd name="T2" fmla="*/ 226 w 1483"/>
                  <a:gd name="T3" fmla="*/ 57 h 487"/>
                  <a:gd name="T4" fmla="*/ 1450 w 1483"/>
                  <a:gd name="T5" fmla="*/ 0 h 487"/>
                  <a:gd name="T6" fmla="*/ 1483 w 1483"/>
                  <a:gd name="T7" fmla="*/ 429 h 487"/>
                  <a:gd name="T8" fmla="*/ 221 w 1483"/>
                  <a:gd name="T9" fmla="*/ 487 h 487"/>
                  <a:gd name="T10" fmla="*/ 0 w 1483"/>
                  <a:gd name="T11" fmla="*/ 288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3" h="487">
                    <a:moveTo>
                      <a:pt x="0" y="288"/>
                    </a:moveTo>
                    <a:lnTo>
                      <a:pt x="226" y="57"/>
                    </a:lnTo>
                    <a:lnTo>
                      <a:pt x="1450" y="0"/>
                    </a:lnTo>
                    <a:lnTo>
                      <a:pt x="1483" y="429"/>
                    </a:lnTo>
                    <a:lnTo>
                      <a:pt x="221" y="487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 rot="367692">
            <a:off x="1448583" y="3027324"/>
            <a:ext cx="1191093" cy="1424430"/>
            <a:chOff x="7770813" y="1485901"/>
            <a:chExt cx="2633662" cy="3149600"/>
          </a:xfrm>
        </p:grpSpPr>
        <p:grpSp>
          <p:nvGrpSpPr>
            <p:cNvPr id="69" name="Group 68"/>
            <p:cNvGrpSpPr/>
            <p:nvPr/>
          </p:nvGrpSpPr>
          <p:grpSpPr>
            <a:xfrm>
              <a:off x="8955088" y="2844801"/>
              <a:ext cx="520700" cy="1790700"/>
              <a:chOff x="8955088" y="2844801"/>
              <a:chExt cx="520700" cy="1790700"/>
            </a:xfrm>
          </p:grpSpPr>
          <p:sp>
            <p:nvSpPr>
              <p:cNvPr id="73" name="Freeform 26"/>
              <p:cNvSpPr>
                <a:spLocks/>
              </p:cNvSpPr>
              <p:nvPr/>
            </p:nvSpPr>
            <p:spPr bwMode="auto">
              <a:xfrm>
                <a:off x="8955088" y="2882901"/>
                <a:ext cx="474662" cy="1752600"/>
              </a:xfrm>
              <a:custGeom>
                <a:avLst/>
                <a:gdLst>
                  <a:gd name="T0" fmla="*/ 0 w 299"/>
                  <a:gd name="T1" fmla="*/ 0 h 1104"/>
                  <a:gd name="T2" fmla="*/ 84 w 299"/>
                  <a:gd name="T3" fmla="*/ 1002 h 1104"/>
                  <a:gd name="T4" fmla="*/ 173 w 299"/>
                  <a:gd name="T5" fmla="*/ 1104 h 1104"/>
                  <a:gd name="T6" fmla="*/ 299 w 299"/>
                  <a:gd name="T7" fmla="*/ 895 h 1104"/>
                  <a:gd name="T8" fmla="*/ 173 w 299"/>
                  <a:gd name="T9" fmla="*/ 0 h 1104"/>
                  <a:gd name="T10" fmla="*/ 0 w 299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9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9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27"/>
              <p:cNvSpPr>
                <a:spLocks/>
              </p:cNvSpPr>
              <p:nvPr/>
            </p:nvSpPr>
            <p:spPr bwMode="auto">
              <a:xfrm>
                <a:off x="9002713" y="2844801"/>
                <a:ext cx="473075" cy="1752600"/>
              </a:xfrm>
              <a:custGeom>
                <a:avLst/>
                <a:gdLst>
                  <a:gd name="T0" fmla="*/ 0 w 298"/>
                  <a:gd name="T1" fmla="*/ 0 h 1104"/>
                  <a:gd name="T2" fmla="*/ 84 w 298"/>
                  <a:gd name="T3" fmla="*/ 1002 h 1104"/>
                  <a:gd name="T4" fmla="*/ 173 w 298"/>
                  <a:gd name="T5" fmla="*/ 1104 h 1104"/>
                  <a:gd name="T6" fmla="*/ 298 w 298"/>
                  <a:gd name="T7" fmla="*/ 895 h 1104"/>
                  <a:gd name="T8" fmla="*/ 173 w 298"/>
                  <a:gd name="T9" fmla="*/ 0 h 1104"/>
                  <a:gd name="T10" fmla="*/ 0 w 298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8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8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7770813" y="1485901"/>
              <a:ext cx="2633662" cy="2187575"/>
              <a:chOff x="7770813" y="1485901"/>
              <a:chExt cx="2633662" cy="2187575"/>
            </a:xfrm>
          </p:grpSpPr>
          <p:sp>
            <p:nvSpPr>
              <p:cNvPr id="71" name="Freeform 28"/>
              <p:cNvSpPr>
                <a:spLocks/>
              </p:cNvSpPr>
              <p:nvPr/>
            </p:nvSpPr>
            <p:spPr bwMode="auto">
              <a:xfrm>
                <a:off x="7770813" y="1485901"/>
                <a:ext cx="2633662" cy="2187575"/>
              </a:xfrm>
              <a:custGeom>
                <a:avLst/>
                <a:gdLst>
                  <a:gd name="T0" fmla="*/ 60 w 1659"/>
                  <a:gd name="T1" fmla="*/ 513 h 1378"/>
                  <a:gd name="T2" fmla="*/ 0 w 1659"/>
                  <a:gd name="T3" fmla="*/ 752 h 1378"/>
                  <a:gd name="T4" fmla="*/ 60 w 1659"/>
                  <a:gd name="T5" fmla="*/ 1277 h 1378"/>
                  <a:gd name="T6" fmla="*/ 203 w 1659"/>
                  <a:gd name="T7" fmla="*/ 1378 h 1378"/>
                  <a:gd name="T8" fmla="*/ 842 w 1659"/>
                  <a:gd name="T9" fmla="*/ 1068 h 1378"/>
                  <a:gd name="T10" fmla="*/ 1659 w 1659"/>
                  <a:gd name="T11" fmla="*/ 841 h 1378"/>
                  <a:gd name="T12" fmla="*/ 1630 w 1659"/>
                  <a:gd name="T13" fmla="*/ 686 h 1378"/>
                  <a:gd name="T14" fmla="*/ 1558 w 1659"/>
                  <a:gd name="T15" fmla="*/ 698 h 1378"/>
                  <a:gd name="T16" fmla="*/ 1618 w 1659"/>
                  <a:gd name="T17" fmla="*/ 627 h 1378"/>
                  <a:gd name="T18" fmla="*/ 1558 w 1659"/>
                  <a:gd name="T19" fmla="*/ 329 h 1378"/>
                  <a:gd name="T20" fmla="*/ 1516 w 1659"/>
                  <a:gd name="T21" fmla="*/ 0 h 1378"/>
                  <a:gd name="T22" fmla="*/ 1248 w 1659"/>
                  <a:gd name="T23" fmla="*/ 0 h 1378"/>
                  <a:gd name="T24" fmla="*/ 830 w 1659"/>
                  <a:gd name="T25" fmla="*/ 197 h 1378"/>
                  <a:gd name="T26" fmla="*/ 837 w 1659"/>
                  <a:gd name="T27" fmla="*/ 211 h 1378"/>
                  <a:gd name="T28" fmla="*/ 860 w 1659"/>
                  <a:gd name="T29" fmla="*/ 251 h 1378"/>
                  <a:gd name="T30" fmla="*/ 830 w 1659"/>
                  <a:gd name="T31" fmla="*/ 239 h 1378"/>
                  <a:gd name="T32" fmla="*/ 788 w 1659"/>
                  <a:gd name="T33" fmla="*/ 215 h 1378"/>
                  <a:gd name="T34" fmla="*/ 215 w 1659"/>
                  <a:gd name="T35" fmla="*/ 448 h 1378"/>
                  <a:gd name="T36" fmla="*/ 185 w 1659"/>
                  <a:gd name="T37" fmla="*/ 496 h 1378"/>
                  <a:gd name="T38" fmla="*/ 60 w 1659"/>
                  <a:gd name="T39" fmla="*/ 513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59" h="1378">
                    <a:moveTo>
                      <a:pt x="60" y="513"/>
                    </a:moveTo>
                    <a:lnTo>
                      <a:pt x="0" y="752"/>
                    </a:lnTo>
                    <a:lnTo>
                      <a:pt x="60" y="1277"/>
                    </a:lnTo>
                    <a:lnTo>
                      <a:pt x="203" y="1378"/>
                    </a:lnTo>
                    <a:lnTo>
                      <a:pt x="842" y="1068"/>
                    </a:lnTo>
                    <a:lnTo>
                      <a:pt x="1659" y="841"/>
                    </a:lnTo>
                    <a:lnTo>
                      <a:pt x="1630" y="686"/>
                    </a:lnTo>
                    <a:lnTo>
                      <a:pt x="1558" y="698"/>
                    </a:lnTo>
                    <a:lnTo>
                      <a:pt x="1618" y="627"/>
                    </a:lnTo>
                    <a:lnTo>
                      <a:pt x="1558" y="329"/>
                    </a:lnTo>
                    <a:lnTo>
                      <a:pt x="1516" y="0"/>
                    </a:lnTo>
                    <a:lnTo>
                      <a:pt x="1248" y="0"/>
                    </a:lnTo>
                    <a:lnTo>
                      <a:pt x="830" y="197"/>
                    </a:lnTo>
                    <a:lnTo>
                      <a:pt x="837" y="211"/>
                    </a:lnTo>
                    <a:lnTo>
                      <a:pt x="860" y="251"/>
                    </a:lnTo>
                    <a:lnTo>
                      <a:pt x="830" y="239"/>
                    </a:lnTo>
                    <a:lnTo>
                      <a:pt x="788" y="215"/>
                    </a:lnTo>
                    <a:lnTo>
                      <a:pt x="215" y="448"/>
                    </a:lnTo>
                    <a:lnTo>
                      <a:pt x="185" y="496"/>
                    </a:lnTo>
                    <a:lnTo>
                      <a:pt x="60" y="51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29"/>
              <p:cNvSpPr>
                <a:spLocks/>
              </p:cNvSpPr>
              <p:nvPr/>
            </p:nvSpPr>
            <p:spPr bwMode="auto">
              <a:xfrm>
                <a:off x="7810500" y="1600201"/>
                <a:ext cx="2520950" cy="1979613"/>
              </a:xfrm>
              <a:custGeom>
                <a:avLst/>
                <a:gdLst>
                  <a:gd name="T0" fmla="*/ 56 w 1588"/>
                  <a:gd name="T1" fmla="*/ 479 h 1247"/>
                  <a:gd name="T2" fmla="*/ 0 w 1588"/>
                  <a:gd name="T3" fmla="*/ 692 h 1247"/>
                  <a:gd name="T4" fmla="*/ 66 w 1588"/>
                  <a:gd name="T5" fmla="*/ 1159 h 1247"/>
                  <a:gd name="T6" fmla="*/ 203 w 1588"/>
                  <a:gd name="T7" fmla="*/ 1247 h 1247"/>
                  <a:gd name="T8" fmla="*/ 811 w 1588"/>
                  <a:gd name="T9" fmla="*/ 960 h 1247"/>
                  <a:gd name="T10" fmla="*/ 1588 w 1588"/>
                  <a:gd name="T11" fmla="*/ 747 h 1247"/>
                  <a:gd name="T12" fmla="*/ 1558 w 1588"/>
                  <a:gd name="T13" fmla="*/ 608 h 1247"/>
                  <a:gd name="T14" fmla="*/ 1490 w 1588"/>
                  <a:gd name="T15" fmla="*/ 620 h 1247"/>
                  <a:gd name="T16" fmla="*/ 1546 w 1588"/>
                  <a:gd name="T17" fmla="*/ 556 h 1247"/>
                  <a:gd name="T18" fmla="*/ 1485 w 1588"/>
                  <a:gd name="T19" fmla="*/ 291 h 1247"/>
                  <a:gd name="T20" fmla="*/ 1440 w 1588"/>
                  <a:gd name="T21" fmla="*/ 0 h 1247"/>
                  <a:gd name="T22" fmla="*/ 1184 w 1588"/>
                  <a:gd name="T23" fmla="*/ 3 h 1247"/>
                  <a:gd name="T24" fmla="*/ 787 w 1588"/>
                  <a:gd name="T25" fmla="*/ 185 h 1247"/>
                  <a:gd name="T26" fmla="*/ 794 w 1588"/>
                  <a:gd name="T27" fmla="*/ 197 h 1247"/>
                  <a:gd name="T28" fmla="*/ 815 w 1588"/>
                  <a:gd name="T29" fmla="*/ 233 h 1247"/>
                  <a:gd name="T30" fmla="*/ 787 w 1588"/>
                  <a:gd name="T31" fmla="*/ 222 h 1247"/>
                  <a:gd name="T32" fmla="*/ 747 w 1588"/>
                  <a:gd name="T33" fmla="*/ 201 h 1247"/>
                  <a:gd name="T34" fmla="*/ 202 w 1588"/>
                  <a:gd name="T35" fmla="*/ 418 h 1247"/>
                  <a:gd name="T36" fmla="*/ 175 w 1588"/>
                  <a:gd name="T37" fmla="*/ 461 h 1247"/>
                  <a:gd name="T38" fmla="*/ 56 w 1588"/>
                  <a:gd name="T39" fmla="*/ 47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88" h="1247">
                    <a:moveTo>
                      <a:pt x="56" y="479"/>
                    </a:moveTo>
                    <a:lnTo>
                      <a:pt x="0" y="692"/>
                    </a:lnTo>
                    <a:lnTo>
                      <a:pt x="66" y="1159"/>
                    </a:lnTo>
                    <a:lnTo>
                      <a:pt x="203" y="1247"/>
                    </a:lnTo>
                    <a:lnTo>
                      <a:pt x="811" y="960"/>
                    </a:lnTo>
                    <a:lnTo>
                      <a:pt x="1588" y="747"/>
                    </a:lnTo>
                    <a:lnTo>
                      <a:pt x="1558" y="608"/>
                    </a:lnTo>
                    <a:lnTo>
                      <a:pt x="1490" y="620"/>
                    </a:lnTo>
                    <a:lnTo>
                      <a:pt x="1546" y="556"/>
                    </a:lnTo>
                    <a:lnTo>
                      <a:pt x="1485" y="291"/>
                    </a:lnTo>
                    <a:lnTo>
                      <a:pt x="1440" y="0"/>
                    </a:lnTo>
                    <a:lnTo>
                      <a:pt x="1184" y="3"/>
                    </a:lnTo>
                    <a:lnTo>
                      <a:pt x="787" y="185"/>
                    </a:lnTo>
                    <a:lnTo>
                      <a:pt x="794" y="197"/>
                    </a:lnTo>
                    <a:lnTo>
                      <a:pt x="815" y="233"/>
                    </a:lnTo>
                    <a:lnTo>
                      <a:pt x="787" y="222"/>
                    </a:lnTo>
                    <a:lnTo>
                      <a:pt x="747" y="201"/>
                    </a:lnTo>
                    <a:lnTo>
                      <a:pt x="202" y="418"/>
                    </a:lnTo>
                    <a:lnTo>
                      <a:pt x="175" y="461"/>
                    </a:lnTo>
                    <a:lnTo>
                      <a:pt x="56" y="479"/>
                    </a:ln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7827963" y="2216150"/>
            <a:ext cx="555625" cy="1128713"/>
            <a:chOff x="7827963" y="2216150"/>
            <a:chExt cx="555625" cy="1128713"/>
          </a:xfrm>
        </p:grpSpPr>
        <p:sp>
          <p:nvSpPr>
            <p:cNvPr id="79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8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579276" y="2537140"/>
            <a:ext cx="417196" cy="847504"/>
            <a:chOff x="7827963" y="2216150"/>
            <a:chExt cx="555625" cy="1128713"/>
          </a:xfrm>
        </p:grpSpPr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3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874273" y="2867359"/>
            <a:ext cx="234243" cy="475848"/>
            <a:chOff x="7827963" y="2216150"/>
            <a:chExt cx="555625" cy="1128713"/>
          </a:xfrm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87" name="TextBox 86"/>
          <p:cNvSpPr txBox="1"/>
          <p:nvPr/>
        </p:nvSpPr>
        <p:spPr>
          <a:xfrm rot="20764834">
            <a:off x="9217708" y="3271544"/>
            <a:ext cx="2028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Strategic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Development</a:t>
            </a:r>
          </a:p>
        </p:txBody>
      </p:sp>
      <p:sp>
        <p:nvSpPr>
          <p:cNvPr id="88" name="TextBox 87"/>
          <p:cNvSpPr txBox="1"/>
          <p:nvPr/>
        </p:nvSpPr>
        <p:spPr>
          <a:xfrm rot="20918006">
            <a:off x="1385578" y="3213268"/>
            <a:ext cx="1380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Positive Feedback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23943" y="1905975"/>
            <a:ext cx="174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kern="0" dirty="0">
                <a:solidFill>
                  <a:schemeClr val="bg1"/>
                </a:solidFill>
                <a:latin typeface="Comic Sans MS" panose="030F0702030302020204" pitchFamily="66" charset="0"/>
                <a:cs typeface="Arial" pitchFamily="34" charset="0"/>
              </a:rPr>
              <a:t>Career 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 rot="21389345">
            <a:off x="5382142" y="2425916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>
                <a:solidFill>
                  <a:schemeClr val="bg1"/>
                </a:solidFill>
                <a:latin typeface="Comic Sans MS" panose="030F0702030302020204" pitchFamily="66" charset="0"/>
                <a:cs typeface="Arial" pitchFamily="34" charset="0"/>
              </a:rPr>
              <a:t>Passion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74"/>
          <p:cNvSpPr>
            <a:spLocks/>
          </p:cNvSpPr>
          <p:nvPr/>
        </p:nvSpPr>
        <p:spPr bwMode="auto">
          <a:xfrm>
            <a:off x="3066166" y="4485263"/>
            <a:ext cx="5784933" cy="2215457"/>
          </a:xfrm>
          <a:custGeom>
            <a:avLst/>
            <a:gdLst>
              <a:gd name="T0" fmla="*/ 3286 w 3305"/>
              <a:gd name="T1" fmla="*/ 1446 h 1654"/>
              <a:gd name="T2" fmla="*/ 3268 w 3305"/>
              <a:gd name="T3" fmla="*/ 1290 h 1654"/>
              <a:gd name="T4" fmla="*/ 3122 w 3305"/>
              <a:gd name="T5" fmla="*/ 954 h 1654"/>
              <a:gd name="T6" fmla="*/ 3261 w 3305"/>
              <a:gd name="T7" fmla="*/ 709 h 1654"/>
              <a:gd name="T8" fmla="*/ 3278 w 3305"/>
              <a:gd name="T9" fmla="*/ 678 h 1654"/>
              <a:gd name="T10" fmla="*/ 3245 w 3305"/>
              <a:gd name="T11" fmla="*/ 223 h 1654"/>
              <a:gd name="T12" fmla="*/ 2843 w 3305"/>
              <a:gd name="T13" fmla="*/ 186 h 1654"/>
              <a:gd name="T14" fmla="*/ 3152 w 3305"/>
              <a:gd name="T15" fmla="*/ 156 h 1654"/>
              <a:gd name="T16" fmla="*/ 3201 w 3305"/>
              <a:gd name="T17" fmla="*/ 25 h 1654"/>
              <a:gd name="T18" fmla="*/ 2864 w 3305"/>
              <a:gd name="T19" fmla="*/ 59 h 1654"/>
              <a:gd name="T20" fmla="*/ 2252 w 3305"/>
              <a:gd name="T21" fmla="*/ 20 h 1654"/>
              <a:gd name="T22" fmla="*/ 2192 w 3305"/>
              <a:gd name="T23" fmla="*/ 90 h 1654"/>
              <a:gd name="T24" fmla="*/ 1982 w 3305"/>
              <a:gd name="T25" fmla="*/ 13 h 1654"/>
              <a:gd name="T26" fmla="*/ 1233 w 3305"/>
              <a:gd name="T27" fmla="*/ 13 h 1654"/>
              <a:gd name="T28" fmla="*/ 992 w 3305"/>
              <a:gd name="T29" fmla="*/ 19 h 1654"/>
              <a:gd name="T30" fmla="*/ 886 w 3305"/>
              <a:gd name="T31" fmla="*/ 42 h 1654"/>
              <a:gd name="T32" fmla="*/ 630 w 3305"/>
              <a:gd name="T33" fmla="*/ 37 h 1654"/>
              <a:gd name="T34" fmla="*/ 446 w 3305"/>
              <a:gd name="T35" fmla="*/ 43 h 1654"/>
              <a:gd name="T36" fmla="*/ 442 w 3305"/>
              <a:gd name="T37" fmla="*/ 61 h 1654"/>
              <a:gd name="T38" fmla="*/ 92 w 3305"/>
              <a:gd name="T39" fmla="*/ 72 h 1654"/>
              <a:gd name="T40" fmla="*/ 62 w 3305"/>
              <a:gd name="T41" fmla="*/ 210 h 1654"/>
              <a:gd name="T42" fmla="*/ 52 w 3305"/>
              <a:gd name="T43" fmla="*/ 508 h 1654"/>
              <a:gd name="T44" fmla="*/ 147 w 3305"/>
              <a:gd name="T45" fmla="*/ 696 h 1654"/>
              <a:gd name="T46" fmla="*/ 117 w 3305"/>
              <a:gd name="T47" fmla="*/ 896 h 1654"/>
              <a:gd name="T48" fmla="*/ 119 w 3305"/>
              <a:gd name="T49" fmla="*/ 998 h 1654"/>
              <a:gd name="T50" fmla="*/ 221 w 3305"/>
              <a:gd name="T51" fmla="*/ 1000 h 1654"/>
              <a:gd name="T52" fmla="*/ 258 w 3305"/>
              <a:gd name="T53" fmla="*/ 1000 h 1654"/>
              <a:gd name="T54" fmla="*/ 289 w 3305"/>
              <a:gd name="T55" fmla="*/ 1005 h 1654"/>
              <a:gd name="T56" fmla="*/ 332 w 3305"/>
              <a:gd name="T57" fmla="*/ 1016 h 1654"/>
              <a:gd name="T58" fmla="*/ 264 w 3305"/>
              <a:gd name="T59" fmla="*/ 1018 h 1654"/>
              <a:gd name="T60" fmla="*/ 254 w 3305"/>
              <a:gd name="T61" fmla="*/ 1028 h 1654"/>
              <a:gd name="T62" fmla="*/ 152 w 3305"/>
              <a:gd name="T63" fmla="*/ 1006 h 1654"/>
              <a:gd name="T64" fmla="*/ 154 w 3305"/>
              <a:gd name="T65" fmla="*/ 1201 h 1654"/>
              <a:gd name="T66" fmla="*/ 126 w 3305"/>
              <a:gd name="T67" fmla="*/ 1542 h 1654"/>
              <a:gd name="T68" fmla="*/ 279 w 3305"/>
              <a:gd name="T69" fmla="*/ 1650 h 1654"/>
              <a:gd name="T70" fmla="*/ 1148 w 3305"/>
              <a:gd name="T71" fmla="*/ 1650 h 1654"/>
              <a:gd name="T72" fmla="*/ 3273 w 3305"/>
              <a:gd name="T73" fmla="*/ 1566 h 1654"/>
              <a:gd name="T74" fmla="*/ 3219 w 3305"/>
              <a:gd name="T75" fmla="*/ 1537 h 1654"/>
              <a:gd name="T76" fmla="*/ 3227 w 3305"/>
              <a:gd name="T77" fmla="*/ 1542 h 1654"/>
              <a:gd name="T78" fmla="*/ 3159 w 3305"/>
              <a:gd name="T79" fmla="*/ 1536 h 1654"/>
              <a:gd name="T80" fmla="*/ 3007 w 3305"/>
              <a:gd name="T81" fmla="*/ 1505 h 1654"/>
              <a:gd name="T82" fmla="*/ 3040 w 3305"/>
              <a:gd name="T83" fmla="*/ 1467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05" h="1654">
                <a:moveTo>
                  <a:pt x="3188" y="1446"/>
                </a:moveTo>
                <a:cubicBezTo>
                  <a:pt x="3206" y="1445"/>
                  <a:pt x="3276" y="1457"/>
                  <a:pt x="3286" y="1446"/>
                </a:cubicBezTo>
                <a:cubicBezTo>
                  <a:pt x="3305" y="1425"/>
                  <a:pt x="3266" y="1397"/>
                  <a:pt x="3261" y="1374"/>
                </a:cubicBezTo>
                <a:cubicBezTo>
                  <a:pt x="3255" y="1347"/>
                  <a:pt x="3266" y="1317"/>
                  <a:pt x="3268" y="1290"/>
                </a:cubicBezTo>
                <a:cubicBezTo>
                  <a:pt x="3273" y="1177"/>
                  <a:pt x="3287" y="1076"/>
                  <a:pt x="3285" y="961"/>
                </a:cubicBezTo>
                <a:cubicBezTo>
                  <a:pt x="3235" y="959"/>
                  <a:pt x="3166" y="972"/>
                  <a:pt x="3122" y="954"/>
                </a:cubicBezTo>
                <a:cubicBezTo>
                  <a:pt x="3190" y="928"/>
                  <a:pt x="3257" y="984"/>
                  <a:pt x="3261" y="882"/>
                </a:cubicBezTo>
                <a:cubicBezTo>
                  <a:pt x="3264" y="825"/>
                  <a:pt x="3262" y="766"/>
                  <a:pt x="3261" y="709"/>
                </a:cubicBezTo>
                <a:cubicBezTo>
                  <a:pt x="3222" y="707"/>
                  <a:pt x="3181" y="710"/>
                  <a:pt x="3142" y="708"/>
                </a:cubicBezTo>
                <a:cubicBezTo>
                  <a:pt x="3159" y="664"/>
                  <a:pt x="3236" y="679"/>
                  <a:pt x="3278" y="678"/>
                </a:cubicBezTo>
                <a:cubicBezTo>
                  <a:pt x="3283" y="577"/>
                  <a:pt x="3255" y="481"/>
                  <a:pt x="3255" y="379"/>
                </a:cubicBezTo>
                <a:cubicBezTo>
                  <a:pt x="3255" y="346"/>
                  <a:pt x="3272" y="245"/>
                  <a:pt x="3245" y="223"/>
                </a:cubicBezTo>
                <a:cubicBezTo>
                  <a:pt x="3216" y="200"/>
                  <a:pt x="3117" y="243"/>
                  <a:pt x="3120" y="181"/>
                </a:cubicBezTo>
                <a:cubicBezTo>
                  <a:pt x="3043" y="199"/>
                  <a:pt x="2920" y="210"/>
                  <a:pt x="2843" y="186"/>
                </a:cubicBezTo>
                <a:cubicBezTo>
                  <a:pt x="2923" y="187"/>
                  <a:pt x="2990" y="182"/>
                  <a:pt x="3063" y="168"/>
                </a:cubicBezTo>
                <a:cubicBezTo>
                  <a:pt x="3098" y="162"/>
                  <a:pt x="3117" y="143"/>
                  <a:pt x="3152" y="156"/>
                </a:cubicBezTo>
                <a:cubicBezTo>
                  <a:pt x="3184" y="169"/>
                  <a:pt x="3182" y="210"/>
                  <a:pt x="3230" y="210"/>
                </a:cubicBezTo>
                <a:cubicBezTo>
                  <a:pt x="3251" y="169"/>
                  <a:pt x="3217" y="62"/>
                  <a:pt x="3201" y="25"/>
                </a:cubicBezTo>
                <a:cubicBezTo>
                  <a:pt x="3153" y="29"/>
                  <a:pt x="3114" y="57"/>
                  <a:pt x="3064" y="61"/>
                </a:cubicBezTo>
                <a:cubicBezTo>
                  <a:pt x="2998" y="65"/>
                  <a:pt x="2929" y="63"/>
                  <a:pt x="2864" y="59"/>
                </a:cubicBezTo>
                <a:cubicBezTo>
                  <a:pt x="2730" y="52"/>
                  <a:pt x="2597" y="25"/>
                  <a:pt x="2463" y="25"/>
                </a:cubicBezTo>
                <a:cubicBezTo>
                  <a:pt x="2395" y="24"/>
                  <a:pt x="2316" y="33"/>
                  <a:pt x="2252" y="20"/>
                </a:cubicBezTo>
                <a:cubicBezTo>
                  <a:pt x="2226" y="15"/>
                  <a:pt x="2199" y="0"/>
                  <a:pt x="2174" y="0"/>
                </a:cubicBezTo>
                <a:cubicBezTo>
                  <a:pt x="2188" y="35"/>
                  <a:pt x="2220" y="52"/>
                  <a:pt x="2192" y="90"/>
                </a:cubicBezTo>
                <a:cubicBezTo>
                  <a:pt x="2189" y="69"/>
                  <a:pt x="2179" y="41"/>
                  <a:pt x="2168" y="19"/>
                </a:cubicBezTo>
                <a:cubicBezTo>
                  <a:pt x="2112" y="2"/>
                  <a:pt x="2041" y="13"/>
                  <a:pt x="1982" y="13"/>
                </a:cubicBezTo>
                <a:cubicBezTo>
                  <a:pt x="1866" y="13"/>
                  <a:pt x="1750" y="13"/>
                  <a:pt x="1634" y="13"/>
                </a:cubicBezTo>
                <a:cubicBezTo>
                  <a:pt x="1500" y="13"/>
                  <a:pt x="1367" y="13"/>
                  <a:pt x="1233" y="13"/>
                </a:cubicBezTo>
                <a:cubicBezTo>
                  <a:pt x="1186" y="12"/>
                  <a:pt x="1142" y="19"/>
                  <a:pt x="1094" y="19"/>
                </a:cubicBezTo>
                <a:cubicBezTo>
                  <a:pt x="1060" y="18"/>
                  <a:pt x="1026" y="19"/>
                  <a:pt x="992" y="19"/>
                </a:cubicBezTo>
                <a:cubicBezTo>
                  <a:pt x="969" y="18"/>
                  <a:pt x="940" y="14"/>
                  <a:pt x="917" y="18"/>
                </a:cubicBezTo>
                <a:cubicBezTo>
                  <a:pt x="904" y="21"/>
                  <a:pt x="895" y="41"/>
                  <a:pt x="886" y="42"/>
                </a:cubicBezTo>
                <a:cubicBezTo>
                  <a:pt x="854" y="46"/>
                  <a:pt x="825" y="34"/>
                  <a:pt x="795" y="32"/>
                </a:cubicBezTo>
                <a:cubicBezTo>
                  <a:pt x="743" y="28"/>
                  <a:pt x="684" y="37"/>
                  <a:pt x="630" y="37"/>
                </a:cubicBezTo>
                <a:cubicBezTo>
                  <a:pt x="569" y="37"/>
                  <a:pt x="508" y="37"/>
                  <a:pt x="448" y="31"/>
                </a:cubicBezTo>
                <a:cubicBezTo>
                  <a:pt x="449" y="35"/>
                  <a:pt x="448" y="39"/>
                  <a:pt x="446" y="43"/>
                </a:cubicBezTo>
                <a:cubicBezTo>
                  <a:pt x="447" y="43"/>
                  <a:pt x="447" y="43"/>
                  <a:pt x="448" y="43"/>
                </a:cubicBezTo>
                <a:cubicBezTo>
                  <a:pt x="442" y="61"/>
                  <a:pt x="442" y="61"/>
                  <a:pt x="442" y="61"/>
                </a:cubicBezTo>
                <a:cubicBezTo>
                  <a:pt x="442" y="55"/>
                  <a:pt x="445" y="49"/>
                  <a:pt x="446" y="43"/>
                </a:cubicBezTo>
                <a:cubicBezTo>
                  <a:pt x="370" y="66"/>
                  <a:pt x="157" y="64"/>
                  <a:pt x="92" y="72"/>
                </a:cubicBezTo>
                <a:cubicBezTo>
                  <a:pt x="117" y="131"/>
                  <a:pt x="85" y="160"/>
                  <a:pt x="129" y="187"/>
                </a:cubicBezTo>
                <a:cubicBezTo>
                  <a:pt x="107" y="193"/>
                  <a:pt x="79" y="199"/>
                  <a:pt x="62" y="210"/>
                </a:cubicBezTo>
                <a:cubicBezTo>
                  <a:pt x="85" y="232"/>
                  <a:pt x="28" y="322"/>
                  <a:pt x="58" y="326"/>
                </a:cubicBezTo>
                <a:cubicBezTo>
                  <a:pt x="0" y="314"/>
                  <a:pt x="67" y="454"/>
                  <a:pt x="52" y="508"/>
                </a:cubicBezTo>
                <a:cubicBezTo>
                  <a:pt x="34" y="573"/>
                  <a:pt x="12" y="533"/>
                  <a:pt x="39" y="582"/>
                </a:cubicBezTo>
                <a:cubicBezTo>
                  <a:pt x="68" y="634"/>
                  <a:pt x="129" y="655"/>
                  <a:pt x="147" y="696"/>
                </a:cubicBezTo>
                <a:cubicBezTo>
                  <a:pt x="153" y="709"/>
                  <a:pt x="150" y="768"/>
                  <a:pt x="148" y="786"/>
                </a:cubicBezTo>
                <a:cubicBezTo>
                  <a:pt x="144" y="824"/>
                  <a:pt x="122" y="858"/>
                  <a:pt x="117" y="896"/>
                </a:cubicBezTo>
                <a:cubicBezTo>
                  <a:pt x="113" y="930"/>
                  <a:pt x="120" y="966"/>
                  <a:pt x="115" y="999"/>
                </a:cubicBezTo>
                <a:cubicBezTo>
                  <a:pt x="116" y="999"/>
                  <a:pt x="118" y="998"/>
                  <a:pt x="119" y="998"/>
                </a:cubicBezTo>
                <a:cubicBezTo>
                  <a:pt x="127" y="994"/>
                  <a:pt x="132" y="986"/>
                  <a:pt x="139" y="982"/>
                </a:cubicBezTo>
                <a:cubicBezTo>
                  <a:pt x="165" y="967"/>
                  <a:pt x="196" y="992"/>
                  <a:pt x="221" y="1000"/>
                </a:cubicBezTo>
                <a:cubicBezTo>
                  <a:pt x="232" y="1004"/>
                  <a:pt x="229" y="1005"/>
                  <a:pt x="238" y="1004"/>
                </a:cubicBezTo>
                <a:cubicBezTo>
                  <a:pt x="244" y="1004"/>
                  <a:pt x="252" y="1001"/>
                  <a:pt x="258" y="1000"/>
                </a:cubicBezTo>
                <a:cubicBezTo>
                  <a:pt x="257" y="1000"/>
                  <a:pt x="277" y="997"/>
                  <a:pt x="275" y="996"/>
                </a:cubicBezTo>
                <a:cubicBezTo>
                  <a:pt x="284" y="998"/>
                  <a:pt x="281" y="1002"/>
                  <a:pt x="289" y="1005"/>
                </a:cubicBezTo>
                <a:cubicBezTo>
                  <a:pt x="317" y="1019"/>
                  <a:pt x="347" y="1010"/>
                  <a:pt x="379" y="1010"/>
                </a:cubicBezTo>
                <a:cubicBezTo>
                  <a:pt x="364" y="1013"/>
                  <a:pt x="348" y="1015"/>
                  <a:pt x="332" y="1016"/>
                </a:cubicBezTo>
                <a:cubicBezTo>
                  <a:pt x="307" y="1018"/>
                  <a:pt x="287" y="1004"/>
                  <a:pt x="264" y="1006"/>
                </a:cubicBezTo>
                <a:cubicBezTo>
                  <a:pt x="265" y="1010"/>
                  <a:pt x="263" y="1014"/>
                  <a:pt x="264" y="1018"/>
                </a:cubicBezTo>
                <a:cubicBezTo>
                  <a:pt x="261" y="1018"/>
                  <a:pt x="257" y="1019"/>
                  <a:pt x="254" y="1019"/>
                </a:cubicBezTo>
                <a:cubicBezTo>
                  <a:pt x="254" y="1022"/>
                  <a:pt x="253" y="1025"/>
                  <a:pt x="254" y="1028"/>
                </a:cubicBezTo>
                <a:cubicBezTo>
                  <a:pt x="243" y="1020"/>
                  <a:pt x="223" y="1011"/>
                  <a:pt x="210" y="1010"/>
                </a:cubicBezTo>
                <a:cubicBezTo>
                  <a:pt x="206" y="1042"/>
                  <a:pt x="165" y="1002"/>
                  <a:pt x="152" y="1006"/>
                </a:cubicBezTo>
                <a:cubicBezTo>
                  <a:pt x="150" y="1007"/>
                  <a:pt x="148" y="1010"/>
                  <a:pt x="145" y="1013"/>
                </a:cubicBezTo>
                <a:cubicBezTo>
                  <a:pt x="130" y="1076"/>
                  <a:pt x="157" y="1138"/>
                  <a:pt x="154" y="1201"/>
                </a:cubicBezTo>
                <a:cubicBezTo>
                  <a:pt x="151" y="1247"/>
                  <a:pt x="134" y="1288"/>
                  <a:pt x="125" y="1332"/>
                </a:cubicBezTo>
                <a:cubicBezTo>
                  <a:pt x="105" y="1431"/>
                  <a:pt x="106" y="1439"/>
                  <a:pt x="126" y="1542"/>
                </a:cubicBezTo>
                <a:cubicBezTo>
                  <a:pt x="224" y="1526"/>
                  <a:pt x="158" y="1637"/>
                  <a:pt x="189" y="1646"/>
                </a:cubicBezTo>
                <a:cubicBezTo>
                  <a:pt x="217" y="1654"/>
                  <a:pt x="249" y="1650"/>
                  <a:pt x="279" y="1650"/>
                </a:cubicBezTo>
                <a:cubicBezTo>
                  <a:pt x="374" y="1650"/>
                  <a:pt x="468" y="1650"/>
                  <a:pt x="562" y="1650"/>
                </a:cubicBezTo>
                <a:cubicBezTo>
                  <a:pt x="757" y="1650"/>
                  <a:pt x="952" y="1650"/>
                  <a:pt x="1148" y="1650"/>
                </a:cubicBezTo>
                <a:cubicBezTo>
                  <a:pt x="1622" y="1650"/>
                  <a:pt x="2083" y="1641"/>
                  <a:pt x="2554" y="1626"/>
                </a:cubicBezTo>
                <a:cubicBezTo>
                  <a:pt x="2795" y="1619"/>
                  <a:pt x="3030" y="1553"/>
                  <a:pt x="3273" y="1566"/>
                </a:cubicBezTo>
                <a:cubicBezTo>
                  <a:pt x="3276" y="1553"/>
                  <a:pt x="3275" y="1530"/>
                  <a:pt x="3271" y="1519"/>
                </a:cubicBezTo>
                <a:cubicBezTo>
                  <a:pt x="3250" y="1513"/>
                  <a:pt x="3231" y="1519"/>
                  <a:pt x="3219" y="1537"/>
                </a:cubicBezTo>
                <a:cubicBezTo>
                  <a:pt x="3219" y="1537"/>
                  <a:pt x="3223" y="1540"/>
                  <a:pt x="3226" y="1542"/>
                </a:cubicBezTo>
                <a:cubicBezTo>
                  <a:pt x="3226" y="1542"/>
                  <a:pt x="3226" y="1542"/>
                  <a:pt x="3227" y="1542"/>
                </a:cubicBezTo>
                <a:cubicBezTo>
                  <a:pt x="3229" y="1545"/>
                  <a:pt x="3228" y="1544"/>
                  <a:pt x="3226" y="1542"/>
                </a:cubicBezTo>
                <a:cubicBezTo>
                  <a:pt x="3202" y="1542"/>
                  <a:pt x="3177" y="1545"/>
                  <a:pt x="3159" y="1536"/>
                </a:cubicBezTo>
                <a:cubicBezTo>
                  <a:pt x="3185" y="1526"/>
                  <a:pt x="3227" y="1522"/>
                  <a:pt x="3252" y="1500"/>
                </a:cubicBezTo>
                <a:cubicBezTo>
                  <a:pt x="3169" y="1502"/>
                  <a:pt x="3090" y="1510"/>
                  <a:pt x="3007" y="1505"/>
                </a:cubicBezTo>
                <a:cubicBezTo>
                  <a:pt x="3025" y="1494"/>
                  <a:pt x="3050" y="1481"/>
                  <a:pt x="3075" y="1478"/>
                </a:cubicBezTo>
                <a:cubicBezTo>
                  <a:pt x="3061" y="1477"/>
                  <a:pt x="3050" y="1472"/>
                  <a:pt x="3040" y="1467"/>
                </a:cubicBezTo>
                <a:cubicBezTo>
                  <a:pt x="3085" y="1453"/>
                  <a:pt x="3140" y="1449"/>
                  <a:pt x="3188" y="14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</a:rPr>
              <a:t>Three Year Career Check</a:t>
            </a:r>
          </a:p>
          <a:p>
            <a:pPr marL="1561887" lvl="2" indent="-3429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Position</a:t>
            </a:r>
          </a:p>
          <a:p>
            <a:pPr marL="1561887" lvl="2" indent="-3429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Role/Authority</a:t>
            </a:r>
          </a:p>
          <a:p>
            <a:pPr marL="1561887" lvl="2" indent="-3429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Compensation</a:t>
            </a: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53675" y="1392048"/>
            <a:ext cx="8731737" cy="3941952"/>
            <a:chOff x="1456092" y="434786"/>
            <a:chExt cx="8731737" cy="3941952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51479" y="2615988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6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8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5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8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6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6929792" y="2684250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9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8 w 712"/>
                <a:gd name="T19" fmla="*/ 117 h 310"/>
                <a:gd name="T20" fmla="*/ 132 w 712"/>
                <a:gd name="T21" fmla="*/ 116 h 310"/>
                <a:gd name="T22" fmla="*/ 0 w 712"/>
                <a:gd name="T23" fmla="*/ 247 h 310"/>
                <a:gd name="T24" fmla="*/ 16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10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9" y="0"/>
                  </a:cubicBezTo>
                  <a:cubicBezTo>
                    <a:pt x="363" y="0"/>
                    <a:pt x="332" y="17"/>
                    <a:pt x="312" y="43"/>
                  </a:cubicBezTo>
                  <a:cubicBezTo>
                    <a:pt x="301" y="39"/>
                    <a:pt x="289" y="37"/>
                    <a:pt x="276" y="37"/>
                  </a:cubicBezTo>
                  <a:cubicBezTo>
                    <a:pt x="239" y="37"/>
                    <a:pt x="207" y="56"/>
                    <a:pt x="187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2" y="116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7"/>
                  </a:cubicBezTo>
                  <a:cubicBezTo>
                    <a:pt x="0" y="270"/>
                    <a:pt x="6" y="292"/>
                    <a:pt x="16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5645504" y="26731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6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9"/>
                    <a:pt x="713" y="285"/>
                    <a:pt x="713" y="270"/>
                  </a:cubicBezTo>
                  <a:cubicBezTo>
                    <a:pt x="713" y="220"/>
                    <a:pt x="678" y="178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8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6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6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307492" y="24318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4"/>
                    <a:pt x="713" y="270"/>
                  </a:cubicBezTo>
                  <a:cubicBezTo>
                    <a:pt x="713" y="219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3" y="116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924654" y="2652500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5"/>
                    <a:pt x="713" y="270"/>
                  </a:cubicBezTo>
                  <a:cubicBezTo>
                    <a:pt x="713" y="220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456092" y="2608050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5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7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7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5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8317267" y="2852525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8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7 w 712"/>
                <a:gd name="T19" fmla="*/ 117 h 310"/>
                <a:gd name="T20" fmla="*/ 131 w 712"/>
                <a:gd name="T21" fmla="*/ 116 h 310"/>
                <a:gd name="T22" fmla="*/ 0 w 712"/>
                <a:gd name="T23" fmla="*/ 248 h 310"/>
                <a:gd name="T24" fmla="*/ 15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09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79" y="69"/>
                    <a:pt x="524" y="69"/>
                  </a:cubicBezTo>
                  <a:cubicBezTo>
                    <a:pt x="515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1" y="17"/>
                    <a:pt x="312" y="43"/>
                  </a:cubicBezTo>
                  <a:cubicBezTo>
                    <a:pt x="301" y="39"/>
                    <a:pt x="288" y="37"/>
                    <a:pt x="276" y="37"/>
                  </a:cubicBezTo>
                  <a:cubicBezTo>
                    <a:pt x="239" y="37"/>
                    <a:pt x="206" y="56"/>
                    <a:pt x="187" y="85"/>
                  </a:cubicBezTo>
                  <a:cubicBezTo>
                    <a:pt x="171" y="92"/>
                    <a:pt x="158" y="103"/>
                    <a:pt x="147" y="117"/>
                  </a:cubicBezTo>
                  <a:cubicBezTo>
                    <a:pt x="142" y="116"/>
                    <a:pt x="137" y="116"/>
                    <a:pt x="131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0"/>
                    <a:pt x="5" y="292"/>
                    <a:pt x="15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321404" y="3301720"/>
              <a:ext cx="230248" cy="1075018"/>
            </a:xfrm>
            <a:custGeom>
              <a:avLst/>
              <a:gdLst>
                <a:gd name="T0" fmla="*/ 4 w 88"/>
                <a:gd name="T1" fmla="*/ 409 h 409"/>
                <a:gd name="T2" fmla="*/ 88 w 88"/>
                <a:gd name="T3" fmla="*/ 0 h 409"/>
                <a:gd name="T4" fmla="*/ 84 w 88"/>
                <a:gd name="T5" fmla="*/ 0 h 409"/>
                <a:gd name="T6" fmla="*/ 0 w 88"/>
                <a:gd name="T7" fmla="*/ 409 h 409"/>
                <a:gd name="T8" fmla="*/ 4 w 88"/>
                <a:gd name="T9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409">
                  <a:moveTo>
                    <a:pt x="4" y="409"/>
                  </a:moveTo>
                  <a:cubicBezTo>
                    <a:pt x="8" y="120"/>
                    <a:pt x="73" y="19"/>
                    <a:pt x="88" y="0"/>
                  </a:cubicBezTo>
                  <a:cubicBezTo>
                    <a:pt x="87" y="0"/>
                    <a:pt x="85" y="0"/>
                    <a:pt x="84" y="0"/>
                  </a:cubicBezTo>
                  <a:cubicBezTo>
                    <a:pt x="65" y="25"/>
                    <a:pt x="4" y="129"/>
                    <a:pt x="0" y="409"/>
                  </a:cubicBezTo>
                  <a:lnTo>
                    <a:pt x="4" y="4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718028" y="599886"/>
              <a:ext cx="1348139" cy="725677"/>
            </a:xfrm>
            <a:custGeom>
              <a:avLst/>
              <a:gdLst>
                <a:gd name="T0" fmla="*/ 467 w 513"/>
                <a:gd name="T1" fmla="*/ 130 h 276"/>
                <a:gd name="T2" fmla="*/ 445 w 513"/>
                <a:gd name="T3" fmla="*/ 135 h 276"/>
                <a:gd name="T4" fmla="*/ 445 w 513"/>
                <a:gd name="T5" fmla="*/ 132 h 276"/>
                <a:gd name="T6" fmla="*/ 371 w 513"/>
                <a:gd name="T7" fmla="*/ 58 h 276"/>
                <a:gd name="T8" fmla="*/ 363 w 513"/>
                <a:gd name="T9" fmla="*/ 58 h 276"/>
                <a:gd name="T10" fmla="*/ 294 w 513"/>
                <a:gd name="T11" fmla="*/ 0 h 276"/>
                <a:gd name="T12" fmla="*/ 226 w 513"/>
                <a:gd name="T13" fmla="*/ 55 h 276"/>
                <a:gd name="T14" fmla="*/ 213 w 513"/>
                <a:gd name="T15" fmla="*/ 53 h 276"/>
                <a:gd name="T16" fmla="*/ 174 w 513"/>
                <a:gd name="T17" fmla="*/ 83 h 276"/>
                <a:gd name="T18" fmla="*/ 159 w 513"/>
                <a:gd name="T19" fmla="*/ 88 h 276"/>
                <a:gd name="T20" fmla="*/ 124 w 513"/>
                <a:gd name="T21" fmla="*/ 70 h 276"/>
                <a:gd name="T22" fmla="*/ 84 w 513"/>
                <a:gd name="T23" fmla="*/ 111 h 276"/>
                <a:gd name="T24" fmla="*/ 84 w 513"/>
                <a:gd name="T25" fmla="*/ 116 h 276"/>
                <a:gd name="T26" fmla="*/ 58 w 513"/>
                <a:gd name="T27" fmla="*/ 141 h 276"/>
                <a:gd name="T28" fmla="*/ 40 w 513"/>
                <a:gd name="T29" fmla="*/ 137 h 276"/>
                <a:gd name="T30" fmla="*/ 0 w 513"/>
                <a:gd name="T31" fmla="*/ 178 h 276"/>
                <a:gd name="T32" fmla="*/ 40 w 513"/>
                <a:gd name="T33" fmla="*/ 218 h 276"/>
                <a:gd name="T34" fmla="*/ 79 w 513"/>
                <a:gd name="T35" fmla="*/ 247 h 276"/>
                <a:gd name="T36" fmla="*/ 107 w 513"/>
                <a:gd name="T37" fmla="*/ 235 h 276"/>
                <a:gd name="T38" fmla="*/ 163 w 513"/>
                <a:gd name="T39" fmla="*/ 266 h 276"/>
                <a:gd name="T40" fmla="*/ 207 w 513"/>
                <a:gd name="T41" fmla="*/ 249 h 276"/>
                <a:gd name="T42" fmla="*/ 263 w 513"/>
                <a:gd name="T43" fmla="*/ 276 h 276"/>
                <a:gd name="T44" fmla="*/ 325 w 513"/>
                <a:gd name="T45" fmla="*/ 241 h 276"/>
                <a:gd name="T46" fmla="*/ 378 w 513"/>
                <a:gd name="T47" fmla="*/ 271 h 276"/>
                <a:gd name="T48" fmla="*/ 441 w 513"/>
                <a:gd name="T49" fmla="*/ 212 h 276"/>
                <a:gd name="T50" fmla="*/ 467 w 513"/>
                <a:gd name="T51" fmla="*/ 221 h 276"/>
                <a:gd name="T52" fmla="*/ 513 w 513"/>
                <a:gd name="T53" fmla="*/ 175 h 276"/>
                <a:gd name="T54" fmla="*/ 467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7" y="130"/>
                  </a:moveTo>
                  <a:cubicBezTo>
                    <a:pt x="459" y="130"/>
                    <a:pt x="452" y="132"/>
                    <a:pt x="445" y="135"/>
                  </a:cubicBezTo>
                  <a:cubicBezTo>
                    <a:pt x="445" y="134"/>
                    <a:pt x="445" y="133"/>
                    <a:pt x="445" y="132"/>
                  </a:cubicBezTo>
                  <a:cubicBezTo>
                    <a:pt x="445" y="91"/>
                    <a:pt x="412" y="58"/>
                    <a:pt x="371" y="58"/>
                  </a:cubicBezTo>
                  <a:cubicBezTo>
                    <a:pt x="368" y="58"/>
                    <a:pt x="366" y="58"/>
                    <a:pt x="363" y="58"/>
                  </a:cubicBezTo>
                  <a:cubicBezTo>
                    <a:pt x="357" y="25"/>
                    <a:pt x="329" y="0"/>
                    <a:pt x="294" y="0"/>
                  </a:cubicBezTo>
                  <a:cubicBezTo>
                    <a:pt x="261" y="0"/>
                    <a:pt x="233" y="24"/>
                    <a:pt x="226" y="55"/>
                  </a:cubicBezTo>
                  <a:cubicBezTo>
                    <a:pt x="222" y="54"/>
                    <a:pt x="218" y="53"/>
                    <a:pt x="213" y="53"/>
                  </a:cubicBezTo>
                  <a:cubicBezTo>
                    <a:pt x="194" y="53"/>
                    <a:pt x="179" y="66"/>
                    <a:pt x="174" y="83"/>
                  </a:cubicBezTo>
                  <a:cubicBezTo>
                    <a:pt x="168" y="84"/>
                    <a:pt x="163" y="86"/>
                    <a:pt x="159" y="88"/>
                  </a:cubicBezTo>
                  <a:cubicBezTo>
                    <a:pt x="151" y="77"/>
                    <a:pt x="139" y="70"/>
                    <a:pt x="124" y="70"/>
                  </a:cubicBezTo>
                  <a:cubicBezTo>
                    <a:pt x="102" y="70"/>
                    <a:pt x="84" y="88"/>
                    <a:pt x="84" y="111"/>
                  </a:cubicBezTo>
                  <a:cubicBezTo>
                    <a:pt x="84" y="112"/>
                    <a:pt x="84" y="114"/>
                    <a:pt x="84" y="116"/>
                  </a:cubicBezTo>
                  <a:cubicBezTo>
                    <a:pt x="73" y="121"/>
                    <a:pt x="64" y="130"/>
                    <a:pt x="58" y="141"/>
                  </a:cubicBezTo>
                  <a:cubicBezTo>
                    <a:pt x="53" y="138"/>
                    <a:pt x="47" y="137"/>
                    <a:pt x="40" y="137"/>
                  </a:cubicBezTo>
                  <a:cubicBezTo>
                    <a:pt x="18" y="137"/>
                    <a:pt x="0" y="155"/>
                    <a:pt x="0" y="178"/>
                  </a:cubicBezTo>
                  <a:cubicBezTo>
                    <a:pt x="0" y="200"/>
                    <a:pt x="18" y="218"/>
                    <a:pt x="40" y="218"/>
                  </a:cubicBezTo>
                  <a:cubicBezTo>
                    <a:pt x="45" y="235"/>
                    <a:pt x="60" y="247"/>
                    <a:pt x="79" y="247"/>
                  </a:cubicBezTo>
                  <a:cubicBezTo>
                    <a:pt x="90" y="247"/>
                    <a:pt x="100" y="243"/>
                    <a:pt x="107" y="235"/>
                  </a:cubicBezTo>
                  <a:cubicBezTo>
                    <a:pt x="119" y="254"/>
                    <a:pt x="139" y="266"/>
                    <a:pt x="163" y="266"/>
                  </a:cubicBezTo>
                  <a:cubicBezTo>
                    <a:pt x="180" y="266"/>
                    <a:pt x="195" y="260"/>
                    <a:pt x="207" y="249"/>
                  </a:cubicBezTo>
                  <a:cubicBezTo>
                    <a:pt x="220" y="265"/>
                    <a:pt x="240" y="276"/>
                    <a:pt x="263" y="276"/>
                  </a:cubicBezTo>
                  <a:cubicBezTo>
                    <a:pt x="289" y="276"/>
                    <a:pt x="312" y="262"/>
                    <a:pt x="325" y="241"/>
                  </a:cubicBezTo>
                  <a:cubicBezTo>
                    <a:pt x="336" y="259"/>
                    <a:pt x="356" y="271"/>
                    <a:pt x="378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8" y="218"/>
                    <a:pt x="457" y="221"/>
                    <a:pt x="467" y="221"/>
                  </a:cubicBezTo>
                  <a:cubicBezTo>
                    <a:pt x="492" y="221"/>
                    <a:pt x="513" y="200"/>
                    <a:pt x="513" y="175"/>
                  </a:cubicBezTo>
                  <a:cubicBezTo>
                    <a:pt x="513" y="150"/>
                    <a:pt x="492" y="130"/>
                    <a:pt x="467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405667" y="1762046"/>
              <a:ext cx="570061" cy="304879"/>
            </a:xfrm>
            <a:custGeom>
              <a:avLst/>
              <a:gdLst>
                <a:gd name="T0" fmla="*/ 197 w 217"/>
                <a:gd name="T1" fmla="*/ 55 h 116"/>
                <a:gd name="T2" fmla="*/ 188 w 217"/>
                <a:gd name="T3" fmla="*/ 57 h 116"/>
                <a:gd name="T4" fmla="*/ 188 w 217"/>
                <a:gd name="T5" fmla="*/ 56 h 116"/>
                <a:gd name="T6" fmla="*/ 157 w 217"/>
                <a:gd name="T7" fmla="*/ 24 h 116"/>
                <a:gd name="T8" fmla="*/ 154 w 217"/>
                <a:gd name="T9" fmla="*/ 25 h 116"/>
                <a:gd name="T10" fmla="*/ 125 w 217"/>
                <a:gd name="T11" fmla="*/ 0 h 116"/>
                <a:gd name="T12" fmla="*/ 96 w 217"/>
                <a:gd name="T13" fmla="*/ 23 h 116"/>
                <a:gd name="T14" fmla="*/ 90 w 217"/>
                <a:gd name="T15" fmla="*/ 22 h 116"/>
                <a:gd name="T16" fmla="*/ 74 w 217"/>
                <a:gd name="T17" fmla="*/ 35 h 116"/>
                <a:gd name="T18" fmla="*/ 67 w 217"/>
                <a:gd name="T19" fmla="*/ 37 h 116"/>
                <a:gd name="T20" fmla="*/ 53 w 217"/>
                <a:gd name="T21" fmla="*/ 29 h 116"/>
                <a:gd name="T22" fmla="*/ 36 w 217"/>
                <a:gd name="T23" fmla="*/ 47 h 116"/>
                <a:gd name="T24" fmla="*/ 36 w 217"/>
                <a:gd name="T25" fmla="*/ 49 h 116"/>
                <a:gd name="T26" fmla="*/ 25 w 217"/>
                <a:gd name="T27" fmla="*/ 60 h 116"/>
                <a:gd name="T28" fmla="*/ 17 w 217"/>
                <a:gd name="T29" fmla="*/ 58 h 116"/>
                <a:gd name="T30" fmla="*/ 0 w 217"/>
                <a:gd name="T31" fmla="*/ 75 h 116"/>
                <a:gd name="T32" fmla="*/ 17 w 217"/>
                <a:gd name="T33" fmla="*/ 92 h 116"/>
                <a:gd name="T34" fmla="*/ 34 w 217"/>
                <a:gd name="T35" fmla="*/ 104 h 116"/>
                <a:gd name="T36" fmla="*/ 46 w 217"/>
                <a:gd name="T37" fmla="*/ 99 h 116"/>
                <a:gd name="T38" fmla="*/ 69 w 217"/>
                <a:gd name="T39" fmla="*/ 112 h 116"/>
                <a:gd name="T40" fmla="*/ 88 w 217"/>
                <a:gd name="T41" fmla="*/ 105 h 116"/>
                <a:gd name="T42" fmla="*/ 111 w 217"/>
                <a:gd name="T43" fmla="*/ 116 h 116"/>
                <a:gd name="T44" fmla="*/ 137 w 217"/>
                <a:gd name="T45" fmla="*/ 102 h 116"/>
                <a:gd name="T46" fmla="*/ 160 w 217"/>
                <a:gd name="T47" fmla="*/ 114 h 116"/>
                <a:gd name="T48" fmla="*/ 186 w 217"/>
                <a:gd name="T49" fmla="*/ 90 h 116"/>
                <a:gd name="T50" fmla="*/ 197 w 217"/>
                <a:gd name="T51" fmla="*/ 93 h 116"/>
                <a:gd name="T52" fmla="*/ 217 w 217"/>
                <a:gd name="T53" fmla="*/ 74 h 116"/>
                <a:gd name="T54" fmla="*/ 197 w 217"/>
                <a:gd name="T55" fmla="*/ 5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6">
                  <a:moveTo>
                    <a:pt x="197" y="55"/>
                  </a:moveTo>
                  <a:cubicBezTo>
                    <a:pt x="194" y="55"/>
                    <a:pt x="191" y="56"/>
                    <a:pt x="188" y="57"/>
                  </a:cubicBezTo>
                  <a:cubicBezTo>
                    <a:pt x="188" y="57"/>
                    <a:pt x="188" y="56"/>
                    <a:pt x="188" y="56"/>
                  </a:cubicBezTo>
                  <a:cubicBezTo>
                    <a:pt x="188" y="38"/>
                    <a:pt x="174" y="24"/>
                    <a:pt x="157" y="24"/>
                  </a:cubicBezTo>
                  <a:cubicBezTo>
                    <a:pt x="156" y="24"/>
                    <a:pt x="155" y="24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0" y="0"/>
                    <a:pt x="99" y="10"/>
                    <a:pt x="96" y="23"/>
                  </a:cubicBezTo>
                  <a:cubicBezTo>
                    <a:pt x="94" y="23"/>
                    <a:pt x="92" y="22"/>
                    <a:pt x="90" y="22"/>
                  </a:cubicBezTo>
                  <a:cubicBezTo>
                    <a:pt x="82" y="22"/>
                    <a:pt x="76" y="28"/>
                    <a:pt x="74" y="35"/>
                  </a:cubicBezTo>
                  <a:cubicBezTo>
                    <a:pt x="71" y="35"/>
                    <a:pt x="69" y="36"/>
                    <a:pt x="67" y="37"/>
                  </a:cubicBezTo>
                  <a:cubicBezTo>
                    <a:pt x="64" y="33"/>
                    <a:pt x="59" y="29"/>
                    <a:pt x="53" y="29"/>
                  </a:cubicBezTo>
                  <a:cubicBezTo>
                    <a:pt x="43" y="29"/>
                    <a:pt x="36" y="37"/>
                    <a:pt x="36" y="47"/>
                  </a:cubicBezTo>
                  <a:cubicBezTo>
                    <a:pt x="36" y="47"/>
                    <a:pt x="36" y="48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8"/>
                    <a:pt x="20" y="58"/>
                    <a:pt x="17" y="58"/>
                  </a:cubicBezTo>
                  <a:cubicBezTo>
                    <a:pt x="8" y="58"/>
                    <a:pt x="0" y="65"/>
                    <a:pt x="0" y="75"/>
                  </a:cubicBezTo>
                  <a:cubicBezTo>
                    <a:pt x="0" y="84"/>
                    <a:pt x="8" y="92"/>
                    <a:pt x="17" y="92"/>
                  </a:cubicBezTo>
                  <a:cubicBezTo>
                    <a:pt x="19" y="99"/>
                    <a:pt x="26" y="104"/>
                    <a:pt x="34" y="104"/>
                  </a:cubicBezTo>
                  <a:cubicBezTo>
                    <a:pt x="38" y="104"/>
                    <a:pt x="43" y="102"/>
                    <a:pt x="46" y="99"/>
                  </a:cubicBezTo>
                  <a:cubicBezTo>
                    <a:pt x="50" y="107"/>
                    <a:pt x="59" y="112"/>
                    <a:pt x="69" y="112"/>
                  </a:cubicBezTo>
                  <a:cubicBezTo>
                    <a:pt x="76" y="112"/>
                    <a:pt x="83" y="110"/>
                    <a:pt x="88" y="105"/>
                  </a:cubicBezTo>
                  <a:cubicBezTo>
                    <a:pt x="93" y="112"/>
                    <a:pt x="102" y="116"/>
                    <a:pt x="111" y="116"/>
                  </a:cubicBezTo>
                  <a:cubicBezTo>
                    <a:pt x="122" y="116"/>
                    <a:pt x="132" y="111"/>
                    <a:pt x="137" y="102"/>
                  </a:cubicBezTo>
                  <a:cubicBezTo>
                    <a:pt x="142" y="109"/>
                    <a:pt x="150" y="114"/>
                    <a:pt x="160" y="114"/>
                  </a:cubicBezTo>
                  <a:cubicBezTo>
                    <a:pt x="174" y="114"/>
                    <a:pt x="185" y="103"/>
                    <a:pt x="186" y="90"/>
                  </a:cubicBezTo>
                  <a:cubicBezTo>
                    <a:pt x="189" y="92"/>
                    <a:pt x="193" y="93"/>
                    <a:pt x="197" y="93"/>
                  </a:cubicBezTo>
                  <a:cubicBezTo>
                    <a:pt x="208" y="93"/>
                    <a:pt x="217" y="85"/>
                    <a:pt x="217" y="74"/>
                  </a:cubicBezTo>
                  <a:cubicBezTo>
                    <a:pt x="217" y="63"/>
                    <a:pt x="208" y="55"/>
                    <a:pt x="197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994753" y="434786"/>
              <a:ext cx="1348139" cy="725677"/>
            </a:xfrm>
            <a:custGeom>
              <a:avLst/>
              <a:gdLst>
                <a:gd name="T0" fmla="*/ 468 w 513"/>
                <a:gd name="T1" fmla="*/ 130 h 276"/>
                <a:gd name="T2" fmla="*/ 446 w 513"/>
                <a:gd name="T3" fmla="*/ 135 h 276"/>
                <a:gd name="T4" fmla="*/ 446 w 513"/>
                <a:gd name="T5" fmla="*/ 132 h 276"/>
                <a:gd name="T6" fmla="*/ 372 w 513"/>
                <a:gd name="T7" fmla="*/ 58 h 276"/>
                <a:gd name="T8" fmla="*/ 364 w 513"/>
                <a:gd name="T9" fmla="*/ 58 h 276"/>
                <a:gd name="T10" fmla="*/ 295 w 513"/>
                <a:gd name="T11" fmla="*/ 0 h 276"/>
                <a:gd name="T12" fmla="*/ 227 w 513"/>
                <a:gd name="T13" fmla="*/ 55 h 276"/>
                <a:gd name="T14" fmla="*/ 214 w 513"/>
                <a:gd name="T15" fmla="*/ 53 h 276"/>
                <a:gd name="T16" fmla="*/ 174 w 513"/>
                <a:gd name="T17" fmla="*/ 83 h 276"/>
                <a:gd name="T18" fmla="*/ 159 w 513"/>
                <a:gd name="T19" fmla="*/ 89 h 276"/>
                <a:gd name="T20" fmla="*/ 125 w 513"/>
                <a:gd name="T21" fmla="*/ 70 h 276"/>
                <a:gd name="T22" fmla="*/ 84 w 513"/>
                <a:gd name="T23" fmla="*/ 111 h 276"/>
                <a:gd name="T24" fmla="*/ 85 w 513"/>
                <a:gd name="T25" fmla="*/ 116 h 276"/>
                <a:gd name="T26" fmla="*/ 59 w 513"/>
                <a:gd name="T27" fmla="*/ 141 h 276"/>
                <a:gd name="T28" fmla="*/ 41 w 513"/>
                <a:gd name="T29" fmla="*/ 137 h 276"/>
                <a:gd name="T30" fmla="*/ 0 w 513"/>
                <a:gd name="T31" fmla="*/ 178 h 276"/>
                <a:gd name="T32" fmla="*/ 41 w 513"/>
                <a:gd name="T33" fmla="*/ 218 h 276"/>
                <a:gd name="T34" fmla="*/ 80 w 513"/>
                <a:gd name="T35" fmla="*/ 247 h 276"/>
                <a:gd name="T36" fmla="*/ 108 w 513"/>
                <a:gd name="T37" fmla="*/ 235 h 276"/>
                <a:gd name="T38" fmla="*/ 163 w 513"/>
                <a:gd name="T39" fmla="*/ 266 h 276"/>
                <a:gd name="T40" fmla="*/ 208 w 513"/>
                <a:gd name="T41" fmla="*/ 249 h 276"/>
                <a:gd name="T42" fmla="*/ 264 w 513"/>
                <a:gd name="T43" fmla="*/ 276 h 276"/>
                <a:gd name="T44" fmla="*/ 326 w 513"/>
                <a:gd name="T45" fmla="*/ 241 h 276"/>
                <a:gd name="T46" fmla="*/ 379 w 513"/>
                <a:gd name="T47" fmla="*/ 271 h 276"/>
                <a:gd name="T48" fmla="*/ 441 w 513"/>
                <a:gd name="T49" fmla="*/ 212 h 276"/>
                <a:gd name="T50" fmla="*/ 468 w 513"/>
                <a:gd name="T51" fmla="*/ 221 h 276"/>
                <a:gd name="T52" fmla="*/ 513 w 513"/>
                <a:gd name="T53" fmla="*/ 175 h 276"/>
                <a:gd name="T54" fmla="*/ 468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8" y="130"/>
                  </a:moveTo>
                  <a:cubicBezTo>
                    <a:pt x="460" y="130"/>
                    <a:pt x="453" y="132"/>
                    <a:pt x="446" y="135"/>
                  </a:cubicBezTo>
                  <a:cubicBezTo>
                    <a:pt x="446" y="134"/>
                    <a:pt x="446" y="133"/>
                    <a:pt x="446" y="132"/>
                  </a:cubicBezTo>
                  <a:cubicBezTo>
                    <a:pt x="446" y="91"/>
                    <a:pt x="413" y="58"/>
                    <a:pt x="372" y="58"/>
                  </a:cubicBezTo>
                  <a:cubicBezTo>
                    <a:pt x="369" y="58"/>
                    <a:pt x="366" y="58"/>
                    <a:pt x="364" y="58"/>
                  </a:cubicBezTo>
                  <a:cubicBezTo>
                    <a:pt x="358" y="25"/>
                    <a:pt x="330" y="0"/>
                    <a:pt x="295" y="0"/>
                  </a:cubicBezTo>
                  <a:cubicBezTo>
                    <a:pt x="262" y="0"/>
                    <a:pt x="234" y="24"/>
                    <a:pt x="227" y="55"/>
                  </a:cubicBezTo>
                  <a:cubicBezTo>
                    <a:pt x="223" y="54"/>
                    <a:pt x="218" y="53"/>
                    <a:pt x="214" y="53"/>
                  </a:cubicBezTo>
                  <a:cubicBezTo>
                    <a:pt x="195" y="53"/>
                    <a:pt x="179" y="66"/>
                    <a:pt x="174" y="83"/>
                  </a:cubicBezTo>
                  <a:cubicBezTo>
                    <a:pt x="169" y="84"/>
                    <a:pt x="164" y="86"/>
                    <a:pt x="159" y="89"/>
                  </a:cubicBezTo>
                  <a:cubicBezTo>
                    <a:pt x="152" y="77"/>
                    <a:pt x="139" y="70"/>
                    <a:pt x="125" y="70"/>
                  </a:cubicBezTo>
                  <a:cubicBezTo>
                    <a:pt x="103" y="70"/>
                    <a:pt x="84" y="88"/>
                    <a:pt x="84" y="111"/>
                  </a:cubicBezTo>
                  <a:cubicBezTo>
                    <a:pt x="84" y="112"/>
                    <a:pt x="84" y="114"/>
                    <a:pt x="85" y="116"/>
                  </a:cubicBezTo>
                  <a:cubicBezTo>
                    <a:pt x="74" y="121"/>
                    <a:pt x="65" y="130"/>
                    <a:pt x="59" y="141"/>
                  </a:cubicBezTo>
                  <a:cubicBezTo>
                    <a:pt x="54" y="138"/>
                    <a:pt x="48" y="137"/>
                    <a:pt x="41" y="137"/>
                  </a:cubicBezTo>
                  <a:cubicBezTo>
                    <a:pt x="19" y="137"/>
                    <a:pt x="0" y="155"/>
                    <a:pt x="0" y="178"/>
                  </a:cubicBezTo>
                  <a:cubicBezTo>
                    <a:pt x="0" y="200"/>
                    <a:pt x="18" y="218"/>
                    <a:pt x="41" y="218"/>
                  </a:cubicBezTo>
                  <a:cubicBezTo>
                    <a:pt x="46" y="235"/>
                    <a:pt x="61" y="247"/>
                    <a:pt x="80" y="247"/>
                  </a:cubicBezTo>
                  <a:cubicBezTo>
                    <a:pt x="91" y="247"/>
                    <a:pt x="101" y="243"/>
                    <a:pt x="108" y="235"/>
                  </a:cubicBezTo>
                  <a:cubicBezTo>
                    <a:pt x="120" y="254"/>
                    <a:pt x="140" y="266"/>
                    <a:pt x="163" y="266"/>
                  </a:cubicBezTo>
                  <a:cubicBezTo>
                    <a:pt x="181" y="266"/>
                    <a:pt x="196" y="260"/>
                    <a:pt x="208" y="249"/>
                  </a:cubicBezTo>
                  <a:cubicBezTo>
                    <a:pt x="221" y="265"/>
                    <a:pt x="241" y="276"/>
                    <a:pt x="264" y="276"/>
                  </a:cubicBezTo>
                  <a:cubicBezTo>
                    <a:pt x="290" y="276"/>
                    <a:pt x="313" y="262"/>
                    <a:pt x="326" y="241"/>
                  </a:cubicBezTo>
                  <a:cubicBezTo>
                    <a:pt x="337" y="259"/>
                    <a:pt x="356" y="271"/>
                    <a:pt x="379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9" y="218"/>
                    <a:pt x="458" y="221"/>
                    <a:pt x="468" y="221"/>
                  </a:cubicBezTo>
                  <a:cubicBezTo>
                    <a:pt x="493" y="221"/>
                    <a:pt x="513" y="200"/>
                    <a:pt x="513" y="175"/>
                  </a:cubicBezTo>
                  <a:cubicBezTo>
                    <a:pt x="513" y="150"/>
                    <a:pt x="493" y="130"/>
                    <a:pt x="468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8683979" y="1477882"/>
              <a:ext cx="570061" cy="308055"/>
            </a:xfrm>
            <a:custGeom>
              <a:avLst/>
              <a:gdLst>
                <a:gd name="T0" fmla="*/ 198 w 217"/>
                <a:gd name="T1" fmla="*/ 55 h 117"/>
                <a:gd name="T2" fmla="*/ 189 w 217"/>
                <a:gd name="T3" fmla="*/ 57 h 117"/>
                <a:gd name="T4" fmla="*/ 189 w 217"/>
                <a:gd name="T5" fmla="*/ 56 h 117"/>
                <a:gd name="T6" fmla="*/ 157 w 217"/>
                <a:gd name="T7" fmla="*/ 25 h 117"/>
                <a:gd name="T8" fmla="*/ 154 w 217"/>
                <a:gd name="T9" fmla="*/ 25 h 117"/>
                <a:gd name="T10" fmla="*/ 125 w 217"/>
                <a:gd name="T11" fmla="*/ 0 h 117"/>
                <a:gd name="T12" fmla="*/ 96 w 217"/>
                <a:gd name="T13" fmla="*/ 24 h 117"/>
                <a:gd name="T14" fmla="*/ 90 w 217"/>
                <a:gd name="T15" fmla="*/ 23 h 117"/>
                <a:gd name="T16" fmla="*/ 74 w 217"/>
                <a:gd name="T17" fmla="*/ 35 h 117"/>
                <a:gd name="T18" fmla="*/ 67 w 217"/>
                <a:gd name="T19" fmla="*/ 38 h 117"/>
                <a:gd name="T20" fmla="*/ 53 w 217"/>
                <a:gd name="T21" fmla="*/ 30 h 117"/>
                <a:gd name="T22" fmla="*/ 36 w 217"/>
                <a:gd name="T23" fmla="*/ 47 h 117"/>
                <a:gd name="T24" fmla="*/ 36 w 217"/>
                <a:gd name="T25" fmla="*/ 49 h 117"/>
                <a:gd name="T26" fmla="*/ 25 w 217"/>
                <a:gd name="T27" fmla="*/ 60 h 117"/>
                <a:gd name="T28" fmla="*/ 18 w 217"/>
                <a:gd name="T29" fmla="*/ 58 h 117"/>
                <a:gd name="T30" fmla="*/ 0 w 217"/>
                <a:gd name="T31" fmla="*/ 75 h 117"/>
                <a:gd name="T32" fmla="*/ 17 w 217"/>
                <a:gd name="T33" fmla="*/ 93 h 117"/>
                <a:gd name="T34" fmla="*/ 34 w 217"/>
                <a:gd name="T35" fmla="*/ 105 h 117"/>
                <a:gd name="T36" fmla="*/ 46 w 217"/>
                <a:gd name="T37" fmla="*/ 100 h 117"/>
                <a:gd name="T38" fmla="*/ 69 w 217"/>
                <a:gd name="T39" fmla="*/ 113 h 117"/>
                <a:gd name="T40" fmla="*/ 88 w 217"/>
                <a:gd name="T41" fmla="*/ 105 h 117"/>
                <a:gd name="T42" fmla="*/ 112 w 217"/>
                <a:gd name="T43" fmla="*/ 117 h 117"/>
                <a:gd name="T44" fmla="*/ 138 w 217"/>
                <a:gd name="T45" fmla="*/ 102 h 117"/>
                <a:gd name="T46" fmla="*/ 160 w 217"/>
                <a:gd name="T47" fmla="*/ 115 h 117"/>
                <a:gd name="T48" fmla="*/ 186 w 217"/>
                <a:gd name="T49" fmla="*/ 90 h 117"/>
                <a:gd name="T50" fmla="*/ 198 w 217"/>
                <a:gd name="T51" fmla="*/ 94 h 117"/>
                <a:gd name="T52" fmla="*/ 217 w 217"/>
                <a:gd name="T53" fmla="*/ 74 h 117"/>
                <a:gd name="T54" fmla="*/ 198 w 217"/>
                <a:gd name="T55" fmla="*/ 5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7">
                  <a:moveTo>
                    <a:pt x="198" y="55"/>
                  </a:moveTo>
                  <a:cubicBezTo>
                    <a:pt x="194" y="55"/>
                    <a:pt x="191" y="56"/>
                    <a:pt x="189" y="57"/>
                  </a:cubicBezTo>
                  <a:cubicBezTo>
                    <a:pt x="189" y="57"/>
                    <a:pt x="189" y="57"/>
                    <a:pt x="189" y="56"/>
                  </a:cubicBezTo>
                  <a:cubicBezTo>
                    <a:pt x="189" y="39"/>
                    <a:pt x="175" y="25"/>
                    <a:pt x="157" y="25"/>
                  </a:cubicBezTo>
                  <a:cubicBezTo>
                    <a:pt x="156" y="25"/>
                    <a:pt x="155" y="25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1" y="0"/>
                    <a:pt x="99" y="10"/>
                    <a:pt x="96" y="24"/>
                  </a:cubicBezTo>
                  <a:cubicBezTo>
                    <a:pt x="94" y="23"/>
                    <a:pt x="92" y="23"/>
                    <a:pt x="90" y="23"/>
                  </a:cubicBezTo>
                  <a:cubicBezTo>
                    <a:pt x="83" y="23"/>
                    <a:pt x="76" y="28"/>
                    <a:pt x="74" y="35"/>
                  </a:cubicBezTo>
                  <a:cubicBezTo>
                    <a:pt x="72" y="36"/>
                    <a:pt x="69" y="37"/>
                    <a:pt x="67" y="38"/>
                  </a:cubicBezTo>
                  <a:cubicBezTo>
                    <a:pt x="64" y="33"/>
                    <a:pt x="59" y="30"/>
                    <a:pt x="53" y="30"/>
                  </a:cubicBezTo>
                  <a:cubicBezTo>
                    <a:pt x="43" y="30"/>
                    <a:pt x="36" y="38"/>
                    <a:pt x="36" y="47"/>
                  </a:cubicBezTo>
                  <a:cubicBezTo>
                    <a:pt x="36" y="48"/>
                    <a:pt x="36" y="49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9"/>
                    <a:pt x="20" y="58"/>
                    <a:pt x="18" y="58"/>
                  </a:cubicBezTo>
                  <a:cubicBezTo>
                    <a:pt x="8" y="58"/>
                    <a:pt x="0" y="66"/>
                    <a:pt x="0" y="75"/>
                  </a:cubicBezTo>
                  <a:cubicBezTo>
                    <a:pt x="0" y="85"/>
                    <a:pt x="8" y="92"/>
                    <a:pt x="17" y="93"/>
                  </a:cubicBezTo>
                  <a:cubicBezTo>
                    <a:pt x="19" y="100"/>
                    <a:pt x="26" y="105"/>
                    <a:pt x="34" y="105"/>
                  </a:cubicBezTo>
                  <a:cubicBezTo>
                    <a:pt x="38" y="105"/>
                    <a:pt x="43" y="103"/>
                    <a:pt x="46" y="100"/>
                  </a:cubicBezTo>
                  <a:cubicBezTo>
                    <a:pt x="51" y="108"/>
                    <a:pt x="59" y="113"/>
                    <a:pt x="69" y="113"/>
                  </a:cubicBezTo>
                  <a:cubicBezTo>
                    <a:pt x="76" y="113"/>
                    <a:pt x="83" y="110"/>
                    <a:pt x="88" y="105"/>
                  </a:cubicBezTo>
                  <a:cubicBezTo>
                    <a:pt x="93" y="112"/>
                    <a:pt x="102" y="117"/>
                    <a:pt x="112" y="117"/>
                  </a:cubicBezTo>
                  <a:cubicBezTo>
                    <a:pt x="123" y="117"/>
                    <a:pt x="132" y="111"/>
                    <a:pt x="138" y="102"/>
                  </a:cubicBezTo>
                  <a:cubicBezTo>
                    <a:pt x="142" y="110"/>
                    <a:pt x="151" y="115"/>
                    <a:pt x="160" y="115"/>
                  </a:cubicBezTo>
                  <a:cubicBezTo>
                    <a:pt x="174" y="115"/>
                    <a:pt x="186" y="104"/>
                    <a:pt x="186" y="90"/>
                  </a:cubicBezTo>
                  <a:cubicBezTo>
                    <a:pt x="190" y="92"/>
                    <a:pt x="193" y="94"/>
                    <a:pt x="198" y="94"/>
                  </a:cubicBezTo>
                  <a:cubicBezTo>
                    <a:pt x="208" y="94"/>
                    <a:pt x="217" y="85"/>
                    <a:pt x="217" y="74"/>
                  </a:cubicBezTo>
                  <a:cubicBezTo>
                    <a:pt x="217" y="64"/>
                    <a:pt x="208" y="55"/>
                    <a:pt x="198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Career Road Bumps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083" y="1466189"/>
            <a:ext cx="12196908" cy="5495392"/>
            <a:chOff x="-8082" y="2359026"/>
            <a:chExt cx="12172950" cy="4632324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-8082" y="2359026"/>
              <a:ext cx="12172950" cy="4632324"/>
            </a:xfrm>
            <a:custGeom>
              <a:avLst/>
              <a:gdLst>
                <a:gd name="T0" fmla="*/ 0 w 4640"/>
                <a:gd name="T1" fmla="*/ 215 h 1763"/>
                <a:gd name="T2" fmla="*/ 0 w 4640"/>
                <a:gd name="T3" fmla="*/ 1763 h 1763"/>
                <a:gd name="T4" fmla="*/ 4640 w 4640"/>
                <a:gd name="T5" fmla="*/ 1763 h 1763"/>
                <a:gd name="T6" fmla="*/ 4640 w 4640"/>
                <a:gd name="T7" fmla="*/ 994 h 1763"/>
                <a:gd name="T8" fmla="*/ 0 w 4640"/>
                <a:gd name="T9" fmla="*/ 215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40" h="1763">
                  <a:moveTo>
                    <a:pt x="0" y="215"/>
                  </a:moveTo>
                  <a:cubicBezTo>
                    <a:pt x="0" y="1763"/>
                    <a:pt x="0" y="1763"/>
                    <a:pt x="0" y="1763"/>
                  </a:cubicBezTo>
                  <a:cubicBezTo>
                    <a:pt x="4640" y="1763"/>
                    <a:pt x="4640" y="1763"/>
                    <a:pt x="4640" y="1763"/>
                  </a:cubicBezTo>
                  <a:cubicBezTo>
                    <a:pt x="4640" y="994"/>
                    <a:pt x="4640" y="994"/>
                    <a:pt x="4640" y="994"/>
                  </a:cubicBezTo>
                  <a:cubicBezTo>
                    <a:pt x="2982" y="0"/>
                    <a:pt x="647" y="150"/>
                    <a:pt x="0" y="2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261918" y="2770188"/>
              <a:ext cx="9680575" cy="4221162"/>
            </a:xfrm>
            <a:custGeom>
              <a:avLst/>
              <a:gdLst>
                <a:gd name="T0" fmla="*/ 1611 w 3690"/>
                <a:gd name="T1" fmla="*/ 66 h 1607"/>
                <a:gd name="T2" fmla="*/ 0 w 3690"/>
                <a:gd name="T3" fmla="*/ 24 h 1607"/>
                <a:gd name="T4" fmla="*/ 1505 w 3690"/>
                <a:gd name="T5" fmla="*/ 1607 h 1607"/>
                <a:gd name="T6" fmla="*/ 3690 w 3690"/>
                <a:gd name="T7" fmla="*/ 1607 h 1607"/>
                <a:gd name="T8" fmla="*/ 1611 w 3690"/>
                <a:gd name="T9" fmla="*/ 66 h 1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0" h="1607">
                  <a:moveTo>
                    <a:pt x="1611" y="66"/>
                  </a:moveTo>
                  <a:cubicBezTo>
                    <a:pt x="984" y="0"/>
                    <a:pt x="413" y="3"/>
                    <a:pt x="0" y="24"/>
                  </a:cubicBezTo>
                  <a:cubicBezTo>
                    <a:pt x="251" y="83"/>
                    <a:pt x="1175" y="382"/>
                    <a:pt x="1505" y="1607"/>
                  </a:cubicBezTo>
                  <a:cubicBezTo>
                    <a:pt x="3690" y="1607"/>
                    <a:pt x="3690" y="1607"/>
                    <a:pt x="3690" y="1607"/>
                  </a:cubicBezTo>
                  <a:cubicBezTo>
                    <a:pt x="3414" y="1232"/>
                    <a:pt x="2671" y="350"/>
                    <a:pt x="1611" y="6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187556" y="2803525"/>
              <a:ext cx="5021263" cy="4187825"/>
            </a:xfrm>
            <a:custGeom>
              <a:avLst/>
              <a:gdLst>
                <a:gd name="T0" fmla="*/ 200 w 1914"/>
                <a:gd name="T1" fmla="*/ 5 h 1594"/>
                <a:gd name="T2" fmla="*/ 0 w 1914"/>
                <a:gd name="T3" fmla="*/ 0 h 1594"/>
                <a:gd name="T4" fmla="*/ 1666 w 1914"/>
                <a:gd name="T5" fmla="*/ 1594 h 1594"/>
                <a:gd name="T6" fmla="*/ 1914 w 1914"/>
                <a:gd name="T7" fmla="*/ 1594 h 1594"/>
                <a:gd name="T8" fmla="*/ 200 w 1914"/>
                <a:gd name="T9" fmla="*/ 5 h 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4" h="1594">
                  <a:moveTo>
                    <a:pt x="200" y="5"/>
                  </a:moveTo>
                  <a:cubicBezTo>
                    <a:pt x="132" y="3"/>
                    <a:pt x="65" y="1"/>
                    <a:pt x="0" y="0"/>
                  </a:cubicBezTo>
                  <a:cubicBezTo>
                    <a:pt x="322" y="78"/>
                    <a:pt x="974" y="389"/>
                    <a:pt x="1666" y="1594"/>
                  </a:cubicBezTo>
                  <a:cubicBezTo>
                    <a:pt x="1914" y="1594"/>
                    <a:pt x="1914" y="1594"/>
                    <a:pt x="1914" y="1594"/>
                  </a:cubicBezTo>
                  <a:cubicBezTo>
                    <a:pt x="1813" y="1428"/>
                    <a:pt x="1094" y="286"/>
                    <a:pt x="200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2490" y="1163258"/>
            <a:ext cx="555625" cy="1128713"/>
            <a:chOff x="8621163" y="2435091"/>
            <a:chExt cx="555625" cy="1128713"/>
          </a:xfrm>
        </p:grpSpPr>
        <p:grpSp>
          <p:nvGrpSpPr>
            <p:cNvPr id="33" name="Group 32"/>
            <p:cNvGrpSpPr/>
            <p:nvPr/>
          </p:nvGrpSpPr>
          <p:grpSpPr>
            <a:xfrm>
              <a:off x="8621163" y="2435091"/>
              <a:ext cx="555625" cy="1128713"/>
              <a:chOff x="7827963" y="2216150"/>
              <a:chExt cx="555625" cy="1128713"/>
            </a:xfrm>
          </p:grpSpPr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>
                <a:off x="8018463" y="2940050"/>
                <a:ext cx="176213" cy="404813"/>
              </a:xfrm>
              <a:custGeom>
                <a:avLst/>
                <a:gdLst>
                  <a:gd name="T0" fmla="*/ 34 w 111"/>
                  <a:gd name="T1" fmla="*/ 0 h 255"/>
                  <a:gd name="T2" fmla="*/ 0 w 111"/>
                  <a:gd name="T3" fmla="*/ 255 h 255"/>
                  <a:gd name="T4" fmla="*/ 111 w 111"/>
                  <a:gd name="T5" fmla="*/ 255 h 255"/>
                  <a:gd name="T6" fmla="*/ 111 w 111"/>
                  <a:gd name="T7" fmla="*/ 18 h 255"/>
                  <a:gd name="T8" fmla="*/ 34 w 111"/>
                  <a:gd name="T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55">
                    <a:moveTo>
                      <a:pt x="34" y="0"/>
                    </a:moveTo>
                    <a:lnTo>
                      <a:pt x="0" y="255"/>
                    </a:lnTo>
                    <a:lnTo>
                      <a:pt x="111" y="255"/>
                    </a:lnTo>
                    <a:lnTo>
                      <a:pt x="111" y="1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7827963" y="2216150"/>
                <a:ext cx="555625" cy="9382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34" name="Oval 33"/>
            <p:cNvSpPr/>
            <p:nvPr/>
          </p:nvSpPr>
          <p:spPr>
            <a:xfrm>
              <a:off x="8680451" y="2697163"/>
              <a:ext cx="168655" cy="304800"/>
            </a:xfrm>
            <a:prstGeom prst="ellipse">
              <a:avLst/>
            </a:pr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Oval 34"/>
            <p:cNvSpPr/>
            <p:nvPr/>
          </p:nvSpPr>
          <p:spPr>
            <a:xfrm>
              <a:off x="8807631" y="2772744"/>
              <a:ext cx="45719" cy="96644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918207" y="1396615"/>
            <a:ext cx="392047" cy="796416"/>
            <a:chOff x="8621163" y="2435091"/>
            <a:chExt cx="555625" cy="1128713"/>
          </a:xfrm>
        </p:grpSpPr>
        <p:grpSp>
          <p:nvGrpSpPr>
            <p:cNvPr id="39" name="Group 38"/>
            <p:cNvGrpSpPr/>
            <p:nvPr/>
          </p:nvGrpSpPr>
          <p:grpSpPr>
            <a:xfrm>
              <a:off x="8621163" y="2435091"/>
              <a:ext cx="555625" cy="1128713"/>
              <a:chOff x="7827963" y="2216150"/>
              <a:chExt cx="555625" cy="1128713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8018463" y="2940050"/>
                <a:ext cx="176213" cy="404813"/>
              </a:xfrm>
              <a:custGeom>
                <a:avLst/>
                <a:gdLst>
                  <a:gd name="T0" fmla="*/ 34 w 111"/>
                  <a:gd name="T1" fmla="*/ 0 h 255"/>
                  <a:gd name="T2" fmla="*/ 0 w 111"/>
                  <a:gd name="T3" fmla="*/ 255 h 255"/>
                  <a:gd name="T4" fmla="*/ 111 w 111"/>
                  <a:gd name="T5" fmla="*/ 255 h 255"/>
                  <a:gd name="T6" fmla="*/ 111 w 111"/>
                  <a:gd name="T7" fmla="*/ 18 h 255"/>
                  <a:gd name="T8" fmla="*/ 34 w 111"/>
                  <a:gd name="T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55">
                    <a:moveTo>
                      <a:pt x="34" y="0"/>
                    </a:moveTo>
                    <a:lnTo>
                      <a:pt x="0" y="255"/>
                    </a:lnTo>
                    <a:lnTo>
                      <a:pt x="111" y="255"/>
                    </a:lnTo>
                    <a:lnTo>
                      <a:pt x="111" y="1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" name="Oval 40"/>
              <p:cNvSpPr>
                <a:spLocks noChangeArrowheads="1"/>
              </p:cNvSpPr>
              <p:nvPr/>
            </p:nvSpPr>
            <p:spPr bwMode="auto">
              <a:xfrm>
                <a:off x="7827963" y="2216150"/>
                <a:ext cx="555625" cy="9382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8680451" y="2697163"/>
              <a:ext cx="168655" cy="304800"/>
            </a:xfrm>
            <a:prstGeom prst="ellipse">
              <a:avLst/>
            </a:pr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Oval 40"/>
            <p:cNvSpPr/>
            <p:nvPr/>
          </p:nvSpPr>
          <p:spPr>
            <a:xfrm>
              <a:off x="8807631" y="2772744"/>
              <a:ext cx="45719" cy="96644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303212" y="2968557"/>
            <a:ext cx="3719025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latin typeface="Comic Sans MS" panose="030F0702030302020204" pitchFamily="66" charset="0"/>
                <a:cs typeface="Arial" pitchFamily="34" charset="0"/>
              </a:rPr>
              <a:t>Merger or 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latin typeface="Comic Sans MS" panose="030F0702030302020204" pitchFamily="66" charset="0"/>
                <a:cs typeface="Arial" pitchFamily="34" charset="0"/>
              </a:rPr>
              <a:t>Acquisition</a:t>
            </a:r>
          </a:p>
          <a:p>
            <a:pPr>
              <a:lnSpc>
                <a:spcPct val="90000"/>
              </a:lnSpc>
            </a:pPr>
            <a:endParaRPr lang="en-US" sz="4000" b="1" dirty="0">
              <a:latin typeface="Comic Sans MS" panose="030F0702030302020204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b="1" dirty="0">
                <a:latin typeface="Comic Sans MS" panose="030F0702030302020204" pitchFamily="66" charset="0"/>
                <a:cs typeface="Arial" pitchFamily="34" charset="0"/>
              </a:rPr>
              <a:t>Restructure</a:t>
            </a:r>
          </a:p>
          <a:p>
            <a:pPr>
              <a:lnSpc>
                <a:spcPct val="90000"/>
              </a:lnSpc>
            </a:pP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02138" y="1197720"/>
            <a:ext cx="1268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84179" y="950948"/>
            <a:ext cx="311494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External Leadership</a:t>
            </a:r>
          </a:p>
          <a:p>
            <a:r>
              <a:rPr lang="en-US" sz="4000" b="1" dirty="0">
                <a:latin typeface="Comic Sans MS" panose="030F0702030302020204" pitchFamily="66" charset="0"/>
              </a:rPr>
              <a:t>Changes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r>
              <a:rPr lang="en-US" sz="4000" b="1" dirty="0">
                <a:latin typeface="Comic Sans MS" panose="030F0702030302020204" pitchFamily="66" charset="0"/>
              </a:rPr>
              <a:t>Business Instability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6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/>
        </p:nvSpPr>
        <p:spPr bwMode="auto">
          <a:xfrm>
            <a:off x="2651479" y="2615988"/>
            <a:ext cx="1870562" cy="817776"/>
          </a:xfrm>
          <a:custGeom>
            <a:avLst/>
            <a:gdLst>
              <a:gd name="T0" fmla="*/ 704 w 712"/>
              <a:gd name="T1" fmla="*/ 311 h 311"/>
              <a:gd name="T2" fmla="*/ 712 w 712"/>
              <a:gd name="T3" fmla="*/ 270 h 311"/>
              <a:gd name="T4" fmla="*/ 630 w 712"/>
              <a:gd name="T5" fmla="*/ 166 h 311"/>
              <a:gd name="T6" fmla="*/ 524 w 712"/>
              <a:gd name="T7" fmla="*/ 69 h 311"/>
              <a:gd name="T8" fmla="*/ 499 w 712"/>
              <a:gd name="T9" fmla="*/ 72 h 311"/>
              <a:gd name="T10" fmla="*/ 398 w 712"/>
              <a:gd name="T11" fmla="*/ 0 h 311"/>
              <a:gd name="T12" fmla="*/ 312 w 712"/>
              <a:gd name="T13" fmla="*/ 44 h 311"/>
              <a:gd name="T14" fmla="*/ 276 w 712"/>
              <a:gd name="T15" fmla="*/ 38 h 311"/>
              <a:gd name="T16" fmla="*/ 187 w 712"/>
              <a:gd name="T17" fmla="*/ 86 h 311"/>
              <a:gd name="T18" fmla="*/ 147 w 712"/>
              <a:gd name="T19" fmla="*/ 117 h 311"/>
              <a:gd name="T20" fmla="*/ 132 w 712"/>
              <a:gd name="T21" fmla="*/ 116 h 311"/>
              <a:gd name="T22" fmla="*/ 0 w 712"/>
              <a:gd name="T23" fmla="*/ 248 h 311"/>
              <a:gd name="T24" fmla="*/ 16 w 712"/>
              <a:gd name="T25" fmla="*/ 311 h 311"/>
              <a:gd name="T26" fmla="*/ 704 w 712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1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8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5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8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6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929792" y="2684250"/>
            <a:ext cx="1870562" cy="814600"/>
          </a:xfrm>
          <a:custGeom>
            <a:avLst/>
            <a:gdLst>
              <a:gd name="T0" fmla="*/ 704 w 712"/>
              <a:gd name="T1" fmla="*/ 310 h 310"/>
              <a:gd name="T2" fmla="*/ 712 w 712"/>
              <a:gd name="T3" fmla="*/ 269 h 310"/>
              <a:gd name="T4" fmla="*/ 630 w 712"/>
              <a:gd name="T5" fmla="*/ 166 h 310"/>
              <a:gd name="T6" fmla="*/ 524 w 712"/>
              <a:gd name="T7" fmla="*/ 69 h 310"/>
              <a:gd name="T8" fmla="*/ 499 w 712"/>
              <a:gd name="T9" fmla="*/ 71 h 310"/>
              <a:gd name="T10" fmla="*/ 399 w 712"/>
              <a:gd name="T11" fmla="*/ 0 h 310"/>
              <a:gd name="T12" fmla="*/ 312 w 712"/>
              <a:gd name="T13" fmla="*/ 43 h 310"/>
              <a:gd name="T14" fmla="*/ 276 w 712"/>
              <a:gd name="T15" fmla="*/ 37 h 310"/>
              <a:gd name="T16" fmla="*/ 187 w 712"/>
              <a:gd name="T17" fmla="*/ 85 h 310"/>
              <a:gd name="T18" fmla="*/ 148 w 712"/>
              <a:gd name="T19" fmla="*/ 117 h 310"/>
              <a:gd name="T20" fmla="*/ 132 w 712"/>
              <a:gd name="T21" fmla="*/ 116 h 310"/>
              <a:gd name="T22" fmla="*/ 0 w 712"/>
              <a:gd name="T23" fmla="*/ 247 h 310"/>
              <a:gd name="T24" fmla="*/ 16 w 712"/>
              <a:gd name="T25" fmla="*/ 310 h 310"/>
              <a:gd name="T26" fmla="*/ 704 w 712"/>
              <a:gd name="T27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0">
                <a:moveTo>
                  <a:pt x="704" y="310"/>
                </a:moveTo>
                <a:cubicBezTo>
                  <a:pt x="710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80" y="69"/>
                  <a:pt x="524" y="69"/>
                </a:cubicBezTo>
                <a:cubicBezTo>
                  <a:pt x="516" y="69"/>
                  <a:pt x="507" y="70"/>
                  <a:pt x="499" y="71"/>
                </a:cubicBezTo>
                <a:cubicBezTo>
                  <a:pt x="485" y="30"/>
                  <a:pt x="445" y="0"/>
                  <a:pt x="399" y="0"/>
                </a:cubicBezTo>
                <a:cubicBezTo>
                  <a:pt x="363" y="0"/>
                  <a:pt x="332" y="17"/>
                  <a:pt x="312" y="43"/>
                </a:cubicBezTo>
                <a:cubicBezTo>
                  <a:pt x="301" y="39"/>
                  <a:pt x="289" y="37"/>
                  <a:pt x="276" y="37"/>
                </a:cubicBezTo>
                <a:cubicBezTo>
                  <a:pt x="239" y="37"/>
                  <a:pt x="207" y="56"/>
                  <a:pt x="187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2" y="116"/>
                  <a:pt x="137" y="116"/>
                  <a:pt x="132" y="116"/>
                </a:cubicBezTo>
                <a:cubicBezTo>
                  <a:pt x="59" y="116"/>
                  <a:pt x="0" y="175"/>
                  <a:pt x="0" y="247"/>
                </a:cubicBezTo>
                <a:cubicBezTo>
                  <a:pt x="0" y="270"/>
                  <a:pt x="6" y="292"/>
                  <a:pt x="16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645504" y="2673138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6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9"/>
                  <a:pt x="713" y="285"/>
                  <a:pt x="713" y="270"/>
                </a:cubicBezTo>
                <a:cubicBezTo>
                  <a:pt x="713" y="220"/>
                  <a:pt x="678" y="178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8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6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6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307492" y="2431838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5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8"/>
                  <a:pt x="713" y="284"/>
                  <a:pt x="713" y="270"/>
                </a:cubicBezTo>
                <a:cubicBezTo>
                  <a:pt x="713" y="219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3" y="116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924654" y="2652500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5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8"/>
                  <a:pt x="713" y="285"/>
                  <a:pt x="713" y="270"/>
                </a:cubicBezTo>
                <a:cubicBezTo>
                  <a:pt x="713" y="220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1456092" y="2608050"/>
            <a:ext cx="1870562" cy="817776"/>
          </a:xfrm>
          <a:custGeom>
            <a:avLst/>
            <a:gdLst>
              <a:gd name="T0" fmla="*/ 704 w 712"/>
              <a:gd name="T1" fmla="*/ 311 h 311"/>
              <a:gd name="T2" fmla="*/ 712 w 712"/>
              <a:gd name="T3" fmla="*/ 270 h 311"/>
              <a:gd name="T4" fmla="*/ 630 w 712"/>
              <a:gd name="T5" fmla="*/ 166 h 311"/>
              <a:gd name="T6" fmla="*/ 524 w 712"/>
              <a:gd name="T7" fmla="*/ 69 h 311"/>
              <a:gd name="T8" fmla="*/ 499 w 712"/>
              <a:gd name="T9" fmla="*/ 72 h 311"/>
              <a:gd name="T10" fmla="*/ 398 w 712"/>
              <a:gd name="T11" fmla="*/ 0 h 311"/>
              <a:gd name="T12" fmla="*/ 312 w 712"/>
              <a:gd name="T13" fmla="*/ 44 h 311"/>
              <a:gd name="T14" fmla="*/ 276 w 712"/>
              <a:gd name="T15" fmla="*/ 38 h 311"/>
              <a:gd name="T16" fmla="*/ 187 w 712"/>
              <a:gd name="T17" fmla="*/ 85 h 311"/>
              <a:gd name="T18" fmla="*/ 147 w 712"/>
              <a:gd name="T19" fmla="*/ 117 h 311"/>
              <a:gd name="T20" fmla="*/ 132 w 712"/>
              <a:gd name="T21" fmla="*/ 116 h 311"/>
              <a:gd name="T22" fmla="*/ 0 w 712"/>
              <a:gd name="T23" fmla="*/ 248 h 311"/>
              <a:gd name="T24" fmla="*/ 16 w 712"/>
              <a:gd name="T25" fmla="*/ 311 h 311"/>
              <a:gd name="T26" fmla="*/ 704 w 712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1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7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6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7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5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8317267" y="2852525"/>
            <a:ext cx="1870562" cy="814600"/>
          </a:xfrm>
          <a:custGeom>
            <a:avLst/>
            <a:gdLst>
              <a:gd name="T0" fmla="*/ 704 w 712"/>
              <a:gd name="T1" fmla="*/ 310 h 310"/>
              <a:gd name="T2" fmla="*/ 712 w 712"/>
              <a:gd name="T3" fmla="*/ 269 h 310"/>
              <a:gd name="T4" fmla="*/ 630 w 712"/>
              <a:gd name="T5" fmla="*/ 166 h 310"/>
              <a:gd name="T6" fmla="*/ 524 w 712"/>
              <a:gd name="T7" fmla="*/ 69 h 310"/>
              <a:gd name="T8" fmla="*/ 499 w 712"/>
              <a:gd name="T9" fmla="*/ 71 h 310"/>
              <a:gd name="T10" fmla="*/ 398 w 712"/>
              <a:gd name="T11" fmla="*/ 0 h 310"/>
              <a:gd name="T12" fmla="*/ 312 w 712"/>
              <a:gd name="T13" fmla="*/ 43 h 310"/>
              <a:gd name="T14" fmla="*/ 276 w 712"/>
              <a:gd name="T15" fmla="*/ 37 h 310"/>
              <a:gd name="T16" fmla="*/ 187 w 712"/>
              <a:gd name="T17" fmla="*/ 85 h 310"/>
              <a:gd name="T18" fmla="*/ 147 w 712"/>
              <a:gd name="T19" fmla="*/ 117 h 310"/>
              <a:gd name="T20" fmla="*/ 131 w 712"/>
              <a:gd name="T21" fmla="*/ 116 h 310"/>
              <a:gd name="T22" fmla="*/ 0 w 712"/>
              <a:gd name="T23" fmla="*/ 248 h 310"/>
              <a:gd name="T24" fmla="*/ 15 w 712"/>
              <a:gd name="T25" fmla="*/ 310 h 310"/>
              <a:gd name="T26" fmla="*/ 704 w 712"/>
              <a:gd name="T27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0">
                <a:moveTo>
                  <a:pt x="704" y="310"/>
                </a:moveTo>
                <a:cubicBezTo>
                  <a:pt x="709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79" y="69"/>
                  <a:pt x="524" y="69"/>
                </a:cubicBezTo>
                <a:cubicBezTo>
                  <a:pt x="515" y="69"/>
                  <a:pt x="507" y="70"/>
                  <a:pt x="499" y="71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1" y="17"/>
                  <a:pt x="312" y="43"/>
                </a:cubicBezTo>
                <a:cubicBezTo>
                  <a:pt x="301" y="39"/>
                  <a:pt x="288" y="37"/>
                  <a:pt x="276" y="37"/>
                </a:cubicBezTo>
                <a:cubicBezTo>
                  <a:pt x="239" y="37"/>
                  <a:pt x="206" y="56"/>
                  <a:pt x="187" y="85"/>
                </a:cubicBezTo>
                <a:cubicBezTo>
                  <a:pt x="171" y="92"/>
                  <a:pt x="158" y="103"/>
                  <a:pt x="147" y="117"/>
                </a:cubicBezTo>
                <a:cubicBezTo>
                  <a:pt x="142" y="116"/>
                  <a:pt x="137" y="116"/>
                  <a:pt x="131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0"/>
                  <a:pt x="5" y="292"/>
                  <a:pt x="15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718028" y="599886"/>
            <a:ext cx="1348139" cy="725677"/>
          </a:xfrm>
          <a:custGeom>
            <a:avLst/>
            <a:gdLst>
              <a:gd name="T0" fmla="*/ 467 w 513"/>
              <a:gd name="T1" fmla="*/ 130 h 276"/>
              <a:gd name="T2" fmla="*/ 445 w 513"/>
              <a:gd name="T3" fmla="*/ 135 h 276"/>
              <a:gd name="T4" fmla="*/ 445 w 513"/>
              <a:gd name="T5" fmla="*/ 132 h 276"/>
              <a:gd name="T6" fmla="*/ 371 w 513"/>
              <a:gd name="T7" fmla="*/ 58 h 276"/>
              <a:gd name="T8" fmla="*/ 363 w 513"/>
              <a:gd name="T9" fmla="*/ 58 h 276"/>
              <a:gd name="T10" fmla="*/ 294 w 513"/>
              <a:gd name="T11" fmla="*/ 0 h 276"/>
              <a:gd name="T12" fmla="*/ 226 w 513"/>
              <a:gd name="T13" fmla="*/ 55 h 276"/>
              <a:gd name="T14" fmla="*/ 213 w 513"/>
              <a:gd name="T15" fmla="*/ 53 h 276"/>
              <a:gd name="T16" fmla="*/ 174 w 513"/>
              <a:gd name="T17" fmla="*/ 83 h 276"/>
              <a:gd name="T18" fmla="*/ 159 w 513"/>
              <a:gd name="T19" fmla="*/ 88 h 276"/>
              <a:gd name="T20" fmla="*/ 124 w 513"/>
              <a:gd name="T21" fmla="*/ 70 h 276"/>
              <a:gd name="T22" fmla="*/ 84 w 513"/>
              <a:gd name="T23" fmla="*/ 111 h 276"/>
              <a:gd name="T24" fmla="*/ 84 w 513"/>
              <a:gd name="T25" fmla="*/ 116 h 276"/>
              <a:gd name="T26" fmla="*/ 58 w 513"/>
              <a:gd name="T27" fmla="*/ 141 h 276"/>
              <a:gd name="T28" fmla="*/ 40 w 513"/>
              <a:gd name="T29" fmla="*/ 137 h 276"/>
              <a:gd name="T30" fmla="*/ 0 w 513"/>
              <a:gd name="T31" fmla="*/ 178 h 276"/>
              <a:gd name="T32" fmla="*/ 40 w 513"/>
              <a:gd name="T33" fmla="*/ 218 h 276"/>
              <a:gd name="T34" fmla="*/ 79 w 513"/>
              <a:gd name="T35" fmla="*/ 247 h 276"/>
              <a:gd name="T36" fmla="*/ 107 w 513"/>
              <a:gd name="T37" fmla="*/ 235 h 276"/>
              <a:gd name="T38" fmla="*/ 163 w 513"/>
              <a:gd name="T39" fmla="*/ 266 h 276"/>
              <a:gd name="T40" fmla="*/ 207 w 513"/>
              <a:gd name="T41" fmla="*/ 249 h 276"/>
              <a:gd name="T42" fmla="*/ 263 w 513"/>
              <a:gd name="T43" fmla="*/ 276 h 276"/>
              <a:gd name="T44" fmla="*/ 325 w 513"/>
              <a:gd name="T45" fmla="*/ 241 h 276"/>
              <a:gd name="T46" fmla="*/ 378 w 513"/>
              <a:gd name="T47" fmla="*/ 271 h 276"/>
              <a:gd name="T48" fmla="*/ 441 w 513"/>
              <a:gd name="T49" fmla="*/ 212 h 276"/>
              <a:gd name="T50" fmla="*/ 467 w 513"/>
              <a:gd name="T51" fmla="*/ 221 h 276"/>
              <a:gd name="T52" fmla="*/ 513 w 513"/>
              <a:gd name="T53" fmla="*/ 175 h 276"/>
              <a:gd name="T54" fmla="*/ 467 w 513"/>
              <a:gd name="T55" fmla="*/ 13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3" h="276">
                <a:moveTo>
                  <a:pt x="467" y="130"/>
                </a:moveTo>
                <a:cubicBezTo>
                  <a:pt x="459" y="130"/>
                  <a:pt x="452" y="132"/>
                  <a:pt x="445" y="135"/>
                </a:cubicBezTo>
                <a:cubicBezTo>
                  <a:pt x="445" y="134"/>
                  <a:pt x="445" y="133"/>
                  <a:pt x="445" y="132"/>
                </a:cubicBezTo>
                <a:cubicBezTo>
                  <a:pt x="445" y="91"/>
                  <a:pt x="412" y="58"/>
                  <a:pt x="371" y="58"/>
                </a:cubicBezTo>
                <a:cubicBezTo>
                  <a:pt x="368" y="58"/>
                  <a:pt x="366" y="58"/>
                  <a:pt x="363" y="58"/>
                </a:cubicBezTo>
                <a:cubicBezTo>
                  <a:pt x="357" y="25"/>
                  <a:pt x="329" y="0"/>
                  <a:pt x="294" y="0"/>
                </a:cubicBezTo>
                <a:cubicBezTo>
                  <a:pt x="261" y="0"/>
                  <a:pt x="233" y="24"/>
                  <a:pt x="226" y="55"/>
                </a:cubicBezTo>
                <a:cubicBezTo>
                  <a:pt x="222" y="54"/>
                  <a:pt x="218" y="53"/>
                  <a:pt x="213" y="53"/>
                </a:cubicBezTo>
                <a:cubicBezTo>
                  <a:pt x="194" y="53"/>
                  <a:pt x="179" y="66"/>
                  <a:pt x="174" y="83"/>
                </a:cubicBezTo>
                <a:cubicBezTo>
                  <a:pt x="168" y="84"/>
                  <a:pt x="163" y="86"/>
                  <a:pt x="159" y="88"/>
                </a:cubicBezTo>
                <a:cubicBezTo>
                  <a:pt x="151" y="77"/>
                  <a:pt x="139" y="70"/>
                  <a:pt x="124" y="70"/>
                </a:cubicBezTo>
                <a:cubicBezTo>
                  <a:pt x="102" y="70"/>
                  <a:pt x="84" y="88"/>
                  <a:pt x="84" y="111"/>
                </a:cubicBezTo>
                <a:cubicBezTo>
                  <a:pt x="84" y="112"/>
                  <a:pt x="84" y="114"/>
                  <a:pt x="84" y="116"/>
                </a:cubicBezTo>
                <a:cubicBezTo>
                  <a:pt x="73" y="121"/>
                  <a:pt x="64" y="130"/>
                  <a:pt x="58" y="141"/>
                </a:cubicBezTo>
                <a:cubicBezTo>
                  <a:pt x="53" y="138"/>
                  <a:pt x="47" y="137"/>
                  <a:pt x="40" y="137"/>
                </a:cubicBezTo>
                <a:cubicBezTo>
                  <a:pt x="18" y="137"/>
                  <a:pt x="0" y="155"/>
                  <a:pt x="0" y="178"/>
                </a:cubicBezTo>
                <a:cubicBezTo>
                  <a:pt x="0" y="200"/>
                  <a:pt x="18" y="218"/>
                  <a:pt x="40" y="218"/>
                </a:cubicBezTo>
                <a:cubicBezTo>
                  <a:pt x="45" y="235"/>
                  <a:pt x="60" y="247"/>
                  <a:pt x="79" y="247"/>
                </a:cubicBezTo>
                <a:cubicBezTo>
                  <a:pt x="90" y="247"/>
                  <a:pt x="100" y="243"/>
                  <a:pt x="107" y="235"/>
                </a:cubicBezTo>
                <a:cubicBezTo>
                  <a:pt x="119" y="254"/>
                  <a:pt x="139" y="266"/>
                  <a:pt x="163" y="266"/>
                </a:cubicBezTo>
                <a:cubicBezTo>
                  <a:pt x="180" y="266"/>
                  <a:pt x="195" y="260"/>
                  <a:pt x="207" y="249"/>
                </a:cubicBezTo>
                <a:cubicBezTo>
                  <a:pt x="220" y="265"/>
                  <a:pt x="240" y="276"/>
                  <a:pt x="263" y="276"/>
                </a:cubicBezTo>
                <a:cubicBezTo>
                  <a:pt x="289" y="276"/>
                  <a:pt x="312" y="262"/>
                  <a:pt x="325" y="241"/>
                </a:cubicBezTo>
                <a:cubicBezTo>
                  <a:pt x="336" y="259"/>
                  <a:pt x="356" y="271"/>
                  <a:pt x="378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8" y="218"/>
                  <a:pt x="457" y="221"/>
                  <a:pt x="467" y="221"/>
                </a:cubicBezTo>
                <a:cubicBezTo>
                  <a:pt x="492" y="221"/>
                  <a:pt x="513" y="200"/>
                  <a:pt x="513" y="175"/>
                </a:cubicBezTo>
                <a:cubicBezTo>
                  <a:pt x="513" y="150"/>
                  <a:pt x="492" y="130"/>
                  <a:pt x="467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4405667" y="1762046"/>
            <a:ext cx="570061" cy="304879"/>
          </a:xfrm>
          <a:custGeom>
            <a:avLst/>
            <a:gdLst>
              <a:gd name="T0" fmla="*/ 197 w 217"/>
              <a:gd name="T1" fmla="*/ 55 h 116"/>
              <a:gd name="T2" fmla="*/ 188 w 217"/>
              <a:gd name="T3" fmla="*/ 57 h 116"/>
              <a:gd name="T4" fmla="*/ 188 w 217"/>
              <a:gd name="T5" fmla="*/ 56 h 116"/>
              <a:gd name="T6" fmla="*/ 157 w 217"/>
              <a:gd name="T7" fmla="*/ 24 h 116"/>
              <a:gd name="T8" fmla="*/ 154 w 217"/>
              <a:gd name="T9" fmla="*/ 25 h 116"/>
              <a:gd name="T10" fmla="*/ 125 w 217"/>
              <a:gd name="T11" fmla="*/ 0 h 116"/>
              <a:gd name="T12" fmla="*/ 96 w 217"/>
              <a:gd name="T13" fmla="*/ 23 h 116"/>
              <a:gd name="T14" fmla="*/ 90 w 217"/>
              <a:gd name="T15" fmla="*/ 22 h 116"/>
              <a:gd name="T16" fmla="*/ 74 w 217"/>
              <a:gd name="T17" fmla="*/ 35 h 116"/>
              <a:gd name="T18" fmla="*/ 67 w 217"/>
              <a:gd name="T19" fmla="*/ 37 h 116"/>
              <a:gd name="T20" fmla="*/ 53 w 217"/>
              <a:gd name="T21" fmla="*/ 29 h 116"/>
              <a:gd name="T22" fmla="*/ 36 w 217"/>
              <a:gd name="T23" fmla="*/ 47 h 116"/>
              <a:gd name="T24" fmla="*/ 36 w 217"/>
              <a:gd name="T25" fmla="*/ 49 h 116"/>
              <a:gd name="T26" fmla="*/ 25 w 217"/>
              <a:gd name="T27" fmla="*/ 60 h 116"/>
              <a:gd name="T28" fmla="*/ 17 w 217"/>
              <a:gd name="T29" fmla="*/ 58 h 116"/>
              <a:gd name="T30" fmla="*/ 0 w 217"/>
              <a:gd name="T31" fmla="*/ 75 h 116"/>
              <a:gd name="T32" fmla="*/ 17 w 217"/>
              <a:gd name="T33" fmla="*/ 92 h 116"/>
              <a:gd name="T34" fmla="*/ 34 w 217"/>
              <a:gd name="T35" fmla="*/ 104 h 116"/>
              <a:gd name="T36" fmla="*/ 46 w 217"/>
              <a:gd name="T37" fmla="*/ 99 h 116"/>
              <a:gd name="T38" fmla="*/ 69 w 217"/>
              <a:gd name="T39" fmla="*/ 112 h 116"/>
              <a:gd name="T40" fmla="*/ 88 w 217"/>
              <a:gd name="T41" fmla="*/ 105 h 116"/>
              <a:gd name="T42" fmla="*/ 111 w 217"/>
              <a:gd name="T43" fmla="*/ 116 h 116"/>
              <a:gd name="T44" fmla="*/ 137 w 217"/>
              <a:gd name="T45" fmla="*/ 102 h 116"/>
              <a:gd name="T46" fmla="*/ 160 w 217"/>
              <a:gd name="T47" fmla="*/ 114 h 116"/>
              <a:gd name="T48" fmla="*/ 186 w 217"/>
              <a:gd name="T49" fmla="*/ 90 h 116"/>
              <a:gd name="T50" fmla="*/ 197 w 217"/>
              <a:gd name="T51" fmla="*/ 93 h 116"/>
              <a:gd name="T52" fmla="*/ 217 w 217"/>
              <a:gd name="T53" fmla="*/ 74 h 116"/>
              <a:gd name="T54" fmla="*/ 197 w 217"/>
              <a:gd name="T55" fmla="*/ 55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7" h="116">
                <a:moveTo>
                  <a:pt x="197" y="55"/>
                </a:moveTo>
                <a:cubicBezTo>
                  <a:pt x="194" y="55"/>
                  <a:pt x="191" y="56"/>
                  <a:pt x="188" y="57"/>
                </a:cubicBezTo>
                <a:cubicBezTo>
                  <a:pt x="188" y="57"/>
                  <a:pt x="188" y="56"/>
                  <a:pt x="188" y="56"/>
                </a:cubicBezTo>
                <a:cubicBezTo>
                  <a:pt x="188" y="38"/>
                  <a:pt x="174" y="24"/>
                  <a:pt x="157" y="24"/>
                </a:cubicBezTo>
                <a:cubicBezTo>
                  <a:pt x="156" y="24"/>
                  <a:pt x="155" y="24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0" y="0"/>
                  <a:pt x="99" y="10"/>
                  <a:pt x="96" y="23"/>
                </a:cubicBezTo>
                <a:cubicBezTo>
                  <a:pt x="94" y="23"/>
                  <a:pt x="92" y="22"/>
                  <a:pt x="90" y="22"/>
                </a:cubicBezTo>
                <a:cubicBezTo>
                  <a:pt x="82" y="22"/>
                  <a:pt x="76" y="28"/>
                  <a:pt x="74" y="35"/>
                </a:cubicBezTo>
                <a:cubicBezTo>
                  <a:pt x="71" y="35"/>
                  <a:pt x="69" y="36"/>
                  <a:pt x="67" y="37"/>
                </a:cubicBezTo>
                <a:cubicBezTo>
                  <a:pt x="64" y="33"/>
                  <a:pt x="59" y="29"/>
                  <a:pt x="53" y="29"/>
                </a:cubicBezTo>
                <a:cubicBezTo>
                  <a:pt x="43" y="29"/>
                  <a:pt x="36" y="37"/>
                  <a:pt x="36" y="47"/>
                </a:cubicBezTo>
                <a:cubicBezTo>
                  <a:pt x="36" y="47"/>
                  <a:pt x="36" y="48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8"/>
                  <a:pt x="20" y="58"/>
                  <a:pt x="17" y="58"/>
                </a:cubicBezTo>
                <a:cubicBezTo>
                  <a:pt x="8" y="58"/>
                  <a:pt x="0" y="65"/>
                  <a:pt x="0" y="75"/>
                </a:cubicBezTo>
                <a:cubicBezTo>
                  <a:pt x="0" y="84"/>
                  <a:pt x="8" y="92"/>
                  <a:pt x="17" y="92"/>
                </a:cubicBezTo>
                <a:cubicBezTo>
                  <a:pt x="19" y="99"/>
                  <a:pt x="26" y="104"/>
                  <a:pt x="34" y="104"/>
                </a:cubicBezTo>
                <a:cubicBezTo>
                  <a:pt x="38" y="104"/>
                  <a:pt x="43" y="102"/>
                  <a:pt x="46" y="99"/>
                </a:cubicBezTo>
                <a:cubicBezTo>
                  <a:pt x="50" y="107"/>
                  <a:pt x="59" y="112"/>
                  <a:pt x="69" y="112"/>
                </a:cubicBezTo>
                <a:cubicBezTo>
                  <a:pt x="76" y="112"/>
                  <a:pt x="83" y="110"/>
                  <a:pt x="88" y="105"/>
                </a:cubicBezTo>
                <a:cubicBezTo>
                  <a:pt x="93" y="112"/>
                  <a:pt x="102" y="116"/>
                  <a:pt x="111" y="116"/>
                </a:cubicBezTo>
                <a:cubicBezTo>
                  <a:pt x="122" y="116"/>
                  <a:pt x="132" y="111"/>
                  <a:pt x="137" y="102"/>
                </a:cubicBezTo>
                <a:cubicBezTo>
                  <a:pt x="142" y="109"/>
                  <a:pt x="150" y="114"/>
                  <a:pt x="160" y="114"/>
                </a:cubicBezTo>
                <a:cubicBezTo>
                  <a:pt x="174" y="114"/>
                  <a:pt x="185" y="103"/>
                  <a:pt x="186" y="90"/>
                </a:cubicBezTo>
                <a:cubicBezTo>
                  <a:pt x="189" y="92"/>
                  <a:pt x="193" y="93"/>
                  <a:pt x="197" y="93"/>
                </a:cubicBezTo>
                <a:cubicBezTo>
                  <a:pt x="208" y="93"/>
                  <a:pt x="217" y="85"/>
                  <a:pt x="217" y="74"/>
                </a:cubicBezTo>
                <a:cubicBezTo>
                  <a:pt x="217" y="63"/>
                  <a:pt x="208" y="55"/>
                  <a:pt x="197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5994753" y="434786"/>
            <a:ext cx="1348139" cy="725677"/>
          </a:xfrm>
          <a:custGeom>
            <a:avLst/>
            <a:gdLst>
              <a:gd name="T0" fmla="*/ 468 w 513"/>
              <a:gd name="T1" fmla="*/ 130 h 276"/>
              <a:gd name="T2" fmla="*/ 446 w 513"/>
              <a:gd name="T3" fmla="*/ 135 h 276"/>
              <a:gd name="T4" fmla="*/ 446 w 513"/>
              <a:gd name="T5" fmla="*/ 132 h 276"/>
              <a:gd name="T6" fmla="*/ 372 w 513"/>
              <a:gd name="T7" fmla="*/ 58 h 276"/>
              <a:gd name="T8" fmla="*/ 364 w 513"/>
              <a:gd name="T9" fmla="*/ 58 h 276"/>
              <a:gd name="T10" fmla="*/ 295 w 513"/>
              <a:gd name="T11" fmla="*/ 0 h 276"/>
              <a:gd name="T12" fmla="*/ 227 w 513"/>
              <a:gd name="T13" fmla="*/ 55 h 276"/>
              <a:gd name="T14" fmla="*/ 214 w 513"/>
              <a:gd name="T15" fmla="*/ 53 h 276"/>
              <a:gd name="T16" fmla="*/ 174 w 513"/>
              <a:gd name="T17" fmla="*/ 83 h 276"/>
              <a:gd name="T18" fmla="*/ 159 w 513"/>
              <a:gd name="T19" fmla="*/ 89 h 276"/>
              <a:gd name="T20" fmla="*/ 125 w 513"/>
              <a:gd name="T21" fmla="*/ 70 h 276"/>
              <a:gd name="T22" fmla="*/ 84 w 513"/>
              <a:gd name="T23" fmla="*/ 111 h 276"/>
              <a:gd name="T24" fmla="*/ 85 w 513"/>
              <a:gd name="T25" fmla="*/ 116 h 276"/>
              <a:gd name="T26" fmla="*/ 59 w 513"/>
              <a:gd name="T27" fmla="*/ 141 h 276"/>
              <a:gd name="T28" fmla="*/ 41 w 513"/>
              <a:gd name="T29" fmla="*/ 137 h 276"/>
              <a:gd name="T30" fmla="*/ 0 w 513"/>
              <a:gd name="T31" fmla="*/ 178 h 276"/>
              <a:gd name="T32" fmla="*/ 41 w 513"/>
              <a:gd name="T33" fmla="*/ 218 h 276"/>
              <a:gd name="T34" fmla="*/ 80 w 513"/>
              <a:gd name="T35" fmla="*/ 247 h 276"/>
              <a:gd name="T36" fmla="*/ 108 w 513"/>
              <a:gd name="T37" fmla="*/ 235 h 276"/>
              <a:gd name="T38" fmla="*/ 163 w 513"/>
              <a:gd name="T39" fmla="*/ 266 h 276"/>
              <a:gd name="T40" fmla="*/ 208 w 513"/>
              <a:gd name="T41" fmla="*/ 249 h 276"/>
              <a:gd name="T42" fmla="*/ 264 w 513"/>
              <a:gd name="T43" fmla="*/ 276 h 276"/>
              <a:gd name="T44" fmla="*/ 326 w 513"/>
              <a:gd name="T45" fmla="*/ 241 h 276"/>
              <a:gd name="T46" fmla="*/ 379 w 513"/>
              <a:gd name="T47" fmla="*/ 271 h 276"/>
              <a:gd name="T48" fmla="*/ 441 w 513"/>
              <a:gd name="T49" fmla="*/ 212 h 276"/>
              <a:gd name="T50" fmla="*/ 468 w 513"/>
              <a:gd name="T51" fmla="*/ 221 h 276"/>
              <a:gd name="T52" fmla="*/ 513 w 513"/>
              <a:gd name="T53" fmla="*/ 175 h 276"/>
              <a:gd name="T54" fmla="*/ 468 w 513"/>
              <a:gd name="T55" fmla="*/ 13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3" h="276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8683979" y="1477882"/>
            <a:ext cx="570061" cy="308055"/>
          </a:xfrm>
          <a:custGeom>
            <a:avLst/>
            <a:gdLst>
              <a:gd name="T0" fmla="*/ 198 w 217"/>
              <a:gd name="T1" fmla="*/ 55 h 117"/>
              <a:gd name="T2" fmla="*/ 189 w 217"/>
              <a:gd name="T3" fmla="*/ 57 h 117"/>
              <a:gd name="T4" fmla="*/ 189 w 217"/>
              <a:gd name="T5" fmla="*/ 56 h 117"/>
              <a:gd name="T6" fmla="*/ 157 w 217"/>
              <a:gd name="T7" fmla="*/ 25 h 117"/>
              <a:gd name="T8" fmla="*/ 154 w 217"/>
              <a:gd name="T9" fmla="*/ 25 h 117"/>
              <a:gd name="T10" fmla="*/ 125 w 217"/>
              <a:gd name="T11" fmla="*/ 0 h 117"/>
              <a:gd name="T12" fmla="*/ 96 w 217"/>
              <a:gd name="T13" fmla="*/ 24 h 117"/>
              <a:gd name="T14" fmla="*/ 90 w 217"/>
              <a:gd name="T15" fmla="*/ 23 h 117"/>
              <a:gd name="T16" fmla="*/ 74 w 217"/>
              <a:gd name="T17" fmla="*/ 35 h 117"/>
              <a:gd name="T18" fmla="*/ 67 w 217"/>
              <a:gd name="T19" fmla="*/ 38 h 117"/>
              <a:gd name="T20" fmla="*/ 53 w 217"/>
              <a:gd name="T21" fmla="*/ 30 h 117"/>
              <a:gd name="T22" fmla="*/ 36 w 217"/>
              <a:gd name="T23" fmla="*/ 47 h 117"/>
              <a:gd name="T24" fmla="*/ 36 w 217"/>
              <a:gd name="T25" fmla="*/ 49 h 117"/>
              <a:gd name="T26" fmla="*/ 25 w 217"/>
              <a:gd name="T27" fmla="*/ 60 h 117"/>
              <a:gd name="T28" fmla="*/ 18 w 217"/>
              <a:gd name="T29" fmla="*/ 58 h 117"/>
              <a:gd name="T30" fmla="*/ 0 w 217"/>
              <a:gd name="T31" fmla="*/ 75 h 117"/>
              <a:gd name="T32" fmla="*/ 17 w 217"/>
              <a:gd name="T33" fmla="*/ 93 h 117"/>
              <a:gd name="T34" fmla="*/ 34 w 217"/>
              <a:gd name="T35" fmla="*/ 105 h 117"/>
              <a:gd name="T36" fmla="*/ 46 w 217"/>
              <a:gd name="T37" fmla="*/ 100 h 117"/>
              <a:gd name="T38" fmla="*/ 69 w 217"/>
              <a:gd name="T39" fmla="*/ 113 h 117"/>
              <a:gd name="T40" fmla="*/ 88 w 217"/>
              <a:gd name="T41" fmla="*/ 105 h 117"/>
              <a:gd name="T42" fmla="*/ 112 w 217"/>
              <a:gd name="T43" fmla="*/ 117 h 117"/>
              <a:gd name="T44" fmla="*/ 138 w 217"/>
              <a:gd name="T45" fmla="*/ 102 h 117"/>
              <a:gd name="T46" fmla="*/ 160 w 217"/>
              <a:gd name="T47" fmla="*/ 115 h 117"/>
              <a:gd name="T48" fmla="*/ 186 w 217"/>
              <a:gd name="T49" fmla="*/ 90 h 117"/>
              <a:gd name="T50" fmla="*/ 198 w 217"/>
              <a:gd name="T51" fmla="*/ 94 h 117"/>
              <a:gd name="T52" fmla="*/ 217 w 217"/>
              <a:gd name="T53" fmla="*/ 74 h 117"/>
              <a:gd name="T54" fmla="*/ 198 w 217"/>
              <a:gd name="T55" fmla="*/ 5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7" h="117">
                <a:moveTo>
                  <a:pt x="198" y="55"/>
                </a:moveTo>
                <a:cubicBezTo>
                  <a:pt x="194" y="55"/>
                  <a:pt x="191" y="56"/>
                  <a:pt x="189" y="57"/>
                </a:cubicBezTo>
                <a:cubicBezTo>
                  <a:pt x="189" y="57"/>
                  <a:pt x="189" y="57"/>
                  <a:pt x="189" y="56"/>
                </a:cubicBezTo>
                <a:cubicBezTo>
                  <a:pt x="189" y="39"/>
                  <a:pt x="175" y="25"/>
                  <a:pt x="157" y="25"/>
                </a:cubicBezTo>
                <a:cubicBezTo>
                  <a:pt x="156" y="25"/>
                  <a:pt x="155" y="25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1" y="0"/>
                  <a:pt x="99" y="10"/>
                  <a:pt x="96" y="24"/>
                </a:cubicBezTo>
                <a:cubicBezTo>
                  <a:pt x="94" y="23"/>
                  <a:pt x="92" y="23"/>
                  <a:pt x="90" y="23"/>
                </a:cubicBezTo>
                <a:cubicBezTo>
                  <a:pt x="83" y="23"/>
                  <a:pt x="76" y="28"/>
                  <a:pt x="74" y="35"/>
                </a:cubicBezTo>
                <a:cubicBezTo>
                  <a:pt x="72" y="36"/>
                  <a:pt x="69" y="37"/>
                  <a:pt x="67" y="38"/>
                </a:cubicBezTo>
                <a:cubicBezTo>
                  <a:pt x="64" y="33"/>
                  <a:pt x="59" y="30"/>
                  <a:pt x="53" y="30"/>
                </a:cubicBezTo>
                <a:cubicBezTo>
                  <a:pt x="43" y="30"/>
                  <a:pt x="36" y="38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9"/>
                  <a:pt x="20" y="58"/>
                  <a:pt x="18" y="58"/>
                </a:cubicBezTo>
                <a:cubicBezTo>
                  <a:pt x="8" y="58"/>
                  <a:pt x="0" y="66"/>
                  <a:pt x="0" y="75"/>
                </a:cubicBezTo>
                <a:cubicBezTo>
                  <a:pt x="0" y="85"/>
                  <a:pt x="8" y="92"/>
                  <a:pt x="17" y="93"/>
                </a:cubicBezTo>
                <a:cubicBezTo>
                  <a:pt x="19" y="100"/>
                  <a:pt x="26" y="105"/>
                  <a:pt x="34" y="105"/>
                </a:cubicBezTo>
                <a:cubicBezTo>
                  <a:pt x="38" y="105"/>
                  <a:pt x="43" y="103"/>
                  <a:pt x="46" y="100"/>
                </a:cubicBezTo>
                <a:cubicBezTo>
                  <a:pt x="51" y="108"/>
                  <a:pt x="59" y="113"/>
                  <a:pt x="69" y="113"/>
                </a:cubicBezTo>
                <a:cubicBezTo>
                  <a:pt x="76" y="113"/>
                  <a:pt x="83" y="110"/>
                  <a:pt x="88" y="105"/>
                </a:cubicBezTo>
                <a:cubicBezTo>
                  <a:pt x="93" y="112"/>
                  <a:pt x="102" y="117"/>
                  <a:pt x="112" y="117"/>
                </a:cubicBezTo>
                <a:cubicBezTo>
                  <a:pt x="123" y="117"/>
                  <a:pt x="132" y="111"/>
                  <a:pt x="138" y="102"/>
                </a:cubicBezTo>
                <a:cubicBezTo>
                  <a:pt x="142" y="110"/>
                  <a:pt x="151" y="115"/>
                  <a:pt x="160" y="115"/>
                </a:cubicBezTo>
                <a:cubicBezTo>
                  <a:pt x="174" y="115"/>
                  <a:pt x="186" y="104"/>
                  <a:pt x="186" y="90"/>
                </a:cubicBezTo>
                <a:cubicBezTo>
                  <a:pt x="190" y="92"/>
                  <a:pt x="193" y="94"/>
                  <a:pt x="198" y="94"/>
                </a:cubicBezTo>
                <a:cubicBezTo>
                  <a:pt x="208" y="94"/>
                  <a:pt x="217" y="85"/>
                  <a:pt x="217" y="74"/>
                </a:cubicBezTo>
                <a:cubicBezTo>
                  <a:pt x="217" y="64"/>
                  <a:pt x="208" y="55"/>
                  <a:pt x="198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-12345" y="2896156"/>
            <a:ext cx="12201169" cy="3961844"/>
          </a:xfrm>
          <a:custGeom>
            <a:avLst/>
            <a:gdLst>
              <a:gd name="T0" fmla="*/ 0 w 4640"/>
              <a:gd name="T1" fmla="*/ 245 h 1507"/>
              <a:gd name="T2" fmla="*/ 0 w 4640"/>
              <a:gd name="T3" fmla="*/ 1507 h 1507"/>
              <a:gd name="T4" fmla="*/ 4640 w 4640"/>
              <a:gd name="T5" fmla="*/ 1507 h 1507"/>
              <a:gd name="T6" fmla="*/ 4640 w 4640"/>
              <a:gd name="T7" fmla="*/ 1089 h 1507"/>
              <a:gd name="T8" fmla="*/ 0 w 4640"/>
              <a:gd name="T9" fmla="*/ 245 h 1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507">
                <a:moveTo>
                  <a:pt x="0" y="245"/>
                </a:moveTo>
                <a:cubicBezTo>
                  <a:pt x="0" y="1507"/>
                  <a:pt x="0" y="1507"/>
                  <a:pt x="0" y="1507"/>
                </a:cubicBezTo>
                <a:cubicBezTo>
                  <a:pt x="4640" y="1507"/>
                  <a:pt x="4640" y="1507"/>
                  <a:pt x="4640" y="1507"/>
                </a:cubicBezTo>
                <a:cubicBezTo>
                  <a:pt x="4640" y="1089"/>
                  <a:pt x="4640" y="1089"/>
                  <a:pt x="4640" y="1089"/>
                </a:cubicBezTo>
                <a:cubicBezTo>
                  <a:pt x="2631" y="0"/>
                  <a:pt x="902" y="81"/>
                  <a:pt x="0" y="2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2394305" y="3293134"/>
            <a:ext cx="3180590" cy="3564865"/>
          </a:xfrm>
          <a:custGeom>
            <a:avLst/>
            <a:gdLst>
              <a:gd name="T0" fmla="*/ 524 w 1211"/>
              <a:gd name="T1" fmla="*/ 6 h 1356"/>
              <a:gd name="T2" fmla="*/ 365 w 1211"/>
              <a:gd name="T3" fmla="*/ 0 h 1356"/>
              <a:gd name="T4" fmla="*/ 357 w 1211"/>
              <a:gd name="T5" fmla="*/ 1356 h 1356"/>
              <a:gd name="T6" fmla="*/ 1211 w 1211"/>
              <a:gd name="T7" fmla="*/ 1356 h 1356"/>
              <a:gd name="T8" fmla="*/ 524 w 1211"/>
              <a:gd name="T9" fmla="*/ 6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1" h="1356">
                <a:moveTo>
                  <a:pt x="524" y="6"/>
                </a:moveTo>
                <a:cubicBezTo>
                  <a:pt x="470" y="4"/>
                  <a:pt x="417" y="2"/>
                  <a:pt x="365" y="0"/>
                </a:cubicBezTo>
                <a:cubicBezTo>
                  <a:pt x="244" y="132"/>
                  <a:pt x="0" y="528"/>
                  <a:pt x="357" y="1356"/>
                </a:cubicBezTo>
                <a:cubicBezTo>
                  <a:pt x="1211" y="1356"/>
                  <a:pt x="1211" y="1356"/>
                  <a:pt x="1211" y="1356"/>
                </a:cubicBezTo>
                <a:cubicBezTo>
                  <a:pt x="894" y="989"/>
                  <a:pt x="400" y="344"/>
                  <a:pt x="524" y="6"/>
                </a:cubicBezTo>
                <a:close/>
              </a:path>
            </a:pathLst>
          </a:cu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42" name="Group 41"/>
          <p:cNvGrpSpPr/>
          <p:nvPr/>
        </p:nvGrpSpPr>
        <p:grpSpPr>
          <a:xfrm>
            <a:off x="855410" y="2825629"/>
            <a:ext cx="406445" cy="594097"/>
            <a:chOff x="1674813" y="2311400"/>
            <a:chExt cx="808037" cy="1181100"/>
          </a:xfrm>
        </p:grpSpPr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1996659" y="3060700"/>
              <a:ext cx="164345" cy="431800"/>
            </a:xfrm>
            <a:custGeom>
              <a:avLst/>
              <a:gdLst>
                <a:gd name="T0" fmla="*/ 0 w 153"/>
                <a:gd name="T1" fmla="*/ 272 h 272"/>
                <a:gd name="T2" fmla="*/ 153 w 153"/>
                <a:gd name="T3" fmla="*/ 272 h 272"/>
                <a:gd name="T4" fmla="*/ 149 w 153"/>
                <a:gd name="T5" fmla="*/ 0 h 272"/>
                <a:gd name="T6" fmla="*/ 0 w 153"/>
                <a:gd name="T7" fmla="*/ 0 h 272"/>
                <a:gd name="T8" fmla="*/ 0 w 153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272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37" name="Oval 33"/>
              <p:cNvSpPr>
                <a:spLocks noChangeArrowheads="1"/>
              </p:cNvSpPr>
              <p:nvPr/>
            </p:nvSpPr>
            <p:spPr bwMode="auto"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8" name="Oval 34"/>
              <p:cNvSpPr>
                <a:spLocks noChangeArrowheads="1"/>
              </p:cNvSpPr>
              <p:nvPr/>
            </p:nvSpPr>
            <p:spPr bwMode="auto"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9" name="Oval 35"/>
              <p:cNvSpPr>
                <a:spLocks noChangeArrowheads="1"/>
              </p:cNvSpPr>
              <p:nvPr/>
            </p:nvSpPr>
            <p:spPr bwMode="auto"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7" name="Freeform 15"/>
          <p:cNvSpPr>
            <a:spLocks/>
          </p:cNvSpPr>
          <p:nvPr/>
        </p:nvSpPr>
        <p:spPr bwMode="auto">
          <a:xfrm>
            <a:off x="3321404" y="3301720"/>
            <a:ext cx="230248" cy="1075018"/>
          </a:xfrm>
          <a:custGeom>
            <a:avLst/>
            <a:gdLst>
              <a:gd name="T0" fmla="*/ 4 w 88"/>
              <a:gd name="T1" fmla="*/ 409 h 409"/>
              <a:gd name="T2" fmla="*/ 88 w 88"/>
              <a:gd name="T3" fmla="*/ 0 h 409"/>
              <a:gd name="T4" fmla="*/ 84 w 88"/>
              <a:gd name="T5" fmla="*/ 0 h 409"/>
              <a:gd name="T6" fmla="*/ 0 w 88"/>
              <a:gd name="T7" fmla="*/ 409 h 409"/>
              <a:gd name="T8" fmla="*/ 4 w 88"/>
              <a:gd name="T9" fmla="*/ 409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" h="409">
                <a:moveTo>
                  <a:pt x="4" y="409"/>
                </a:moveTo>
                <a:cubicBezTo>
                  <a:pt x="8" y="120"/>
                  <a:pt x="73" y="19"/>
                  <a:pt x="88" y="0"/>
                </a:cubicBezTo>
                <a:cubicBezTo>
                  <a:pt x="87" y="0"/>
                  <a:pt x="85" y="0"/>
                  <a:pt x="84" y="0"/>
                </a:cubicBezTo>
                <a:cubicBezTo>
                  <a:pt x="65" y="25"/>
                  <a:pt x="4" y="129"/>
                  <a:pt x="0" y="409"/>
                </a:cubicBezTo>
                <a:lnTo>
                  <a:pt x="4" y="4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-12345" y="2294337"/>
            <a:ext cx="12201169" cy="4563663"/>
          </a:xfrm>
          <a:custGeom>
            <a:avLst/>
            <a:gdLst>
              <a:gd name="T0" fmla="*/ 0 w 4640"/>
              <a:gd name="T1" fmla="*/ 1231 h 1736"/>
              <a:gd name="T2" fmla="*/ 0 w 4640"/>
              <a:gd name="T3" fmla="*/ 1736 h 1736"/>
              <a:gd name="T4" fmla="*/ 4640 w 4640"/>
              <a:gd name="T5" fmla="*/ 1736 h 1736"/>
              <a:gd name="T6" fmla="*/ 4640 w 4640"/>
              <a:gd name="T7" fmla="*/ 523 h 1736"/>
              <a:gd name="T8" fmla="*/ 0 w 4640"/>
              <a:gd name="T9" fmla="*/ 1231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736">
                <a:moveTo>
                  <a:pt x="0" y="1231"/>
                </a:moveTo>
                <a:cubicBezTo>
                  <a:pt x="0" y="1736"/>
                  <a:pt x="0" y="1736"/>
                  <a:pt x="0" y="1736"/>
                </a:cubicBezTo>
                <a:cubicBezTo>
                  <a:pt x="4640" y="1736"/>
                  <a:pt x="4640" y="1736"/>
                  <a:pt x="4640" y="1736"/>
                </a:cubicBezTo>
                <a:cubicBezTo>
                  <a:pt x="4640" y="523"/>
                  <a:pt x="4640" y="523"/>
                  <a:pt x="4640" y="523"/>
                </a:cubicBezTo>
                <a:cubicBezTo>
                  <a:pt x="2897" y="0"/>
                  <a:pt x="690" y="912"/>
                  <a:pt x="0" y="12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216915" y="3610202"/>
            <a:ext cx="7048591" cy="3247798"/>
          </a:xfrm>
          <a:custGeom>
            <a:avLst/>
            <a:gdLst>
              <a:gd name="T0" fmla="*/ 602 w 2689"/>
              <a:gd name="T1" fmla="*/ 0 h 1237"/>
              <a:gd name="T2" fmla="*/ 0 w 2689"/>
              <a:gd name="T3" fmla="*/ 144 h 1237"/>
              <a:gd name="T4" fmla="*/ 1272 w 2689"/>
              <a:gd name="T5" fmla="*/ 1237 h 1237"/>
              <a:gd name="T6" fmla="*/ 2689 w 2689"/>
              <a:gd name="T7" fmla="*/ 1237 h 1237"/>
              <a:gd name="T8" fmla="*/ 602 w 2689"/>
              <a:gd name="T9" fmla="*/ 0 h 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9" h="1237">
                <a:moveTo>
                  <a:pt x="602" y="0"/>
                </a:moveTo>
                <a:cubicBezTo>
                  <a:pt x="394" y="42"/>
                  <a:pt x="193" y="91"/>
                  <a:pt x="0" y="144"/>
                </a:cubicBezTo>
                <a:cubicBezTo>
                  <a:pt x="210" y="176"/>
                  <a:pt x="775" y="345"/>
                  <a:pt x="1272" y="1237"/>
                </a:cubicBezTo>
                <a:cubicBezTo>
                  <a:pt x="2689" y="1237"/>
                  <a:pt x="2689" y="1237"/>
                  <a:pt x="2689" y="1237"/>
                </a:cubicBezTo>
                <a:cubicBezTo>
                  <a:pt x="2511" y="1016"/>
                  <a:pt x="1662" y="39"/>
                  <a:pt x="602" y="0"/>
                </a:cubicBezTo>
                <a:close/>
              </a:path>
            </a:pathLst>
          </a:cu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4983517" y="3745690"/>
            <a:ext cx="4498559" cy="3112310"/>
          </a:xfrm>
          <a:custGeom>
            <a:avLst/>
            <a:gdLst>
              <a:gd name="T0" fmla="*/ 1319 w 1712"/>
              <a:gd name="T1" fmla="*/ 733 h 1184"/>
              <a:gd name="T2" fmla="*/ 720 w 1712"/>
              <a:gd name="T3" fmla="*/ 259 h 1184"/>
              <a:gd name="T4" fmla="*/ 60 w 1712"/>
              <a:gd name="T5" fmla="*/ 0 h 1184"/>
              <a:gd name="T6" fmla="*/ 0 w 1712"/>
              <a:gd name="T7" fmla="*/ 14 h 1184"/>
              <a:gd name="T8" fmla="*/ 1302 w 1712"/>
              <a:gd name="T9" fmla="*/ 750 h 1184"/>
              <a:gd name="T10" fmla="*/ 1681 w 1712"/>
              <a:gd name="T11" fmla="*/ 1184 h 1184"/>
              <a:gd name="T12" fmla="*/ 1712 w 1712"/>
              <a:gd name="T13" fmla="*/ 1184 h 1184"/>
              <a:gd name="T14" fmla="*/ 1319 w 1712"/>
              <a:gd name="T15" fmla="*/ 73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2" h="1184">
                <a:moveTo>
                  <a:pt x="1319" y="733"/>
                </a:moveTo>
                <a:cubicBezTo>
                  <a:pt x="1124" y="540"/>
                  <a:pt x="923" y="381"/>
                  <a:pt x="720" y="259"/>
                </a:cubicBezTo>
                <a:cubicBezTo>
                  <a:pt x="501" y="128"/>
                  <a:pt x="279" y="41"/>
                  <a:pt x="60" y="0"/>
                </a:cubicBezTo>
                <a:cubicBezTo>
                  <a:pt x="40" y="5"/>
                  <a:pt x="20" y="10"/>
                  <a:pt x="0" y="14"/>
                </a:cubicBezTo>
                <a:cubicBezTo>
                  <a:pt x="545" y="97"/>
                  <a:pt x="1007" y="458"/>
                  <a:pt x="1302" y="750"/>
                </a:cubicBezTo>
                <a:cubicBezTo>
                  <a:pt x="1462" y="909"/>
                  <a:pt x="1591" y="1065"/>
                  <a:pt x="1681" y="1184"/>
                </a:cubicBezTo>
                <a:cubicBezTo>
                  <a:pt x="1712" y="1184"/>
                  <a:pt x="1712" y="1184"/>
                  <a:pt x="1712" y="1184"/>
                </a:cubicBezTo>
                <a:cubicBezTo>
                  <a:pt x="1620" y="1063"/>
                  <a:pt x="1487" y="900"/>
                  <a:pt x="1319" y="7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43" name="Group 42"/>
          <p:cNvGrpSpPr/>
          <p:nvPr/>
        </p:nvGrpSpPr>
        <p:grpSpPr>
          <a:xfrm>
            <a:off x="6633677" y="2524307"/>
            <a:ext cx="621536" cy="908493"/>
            <a:chOff x="1674813" y="2311400"/>
            <a:chExt cx="808037" cy="1181100"/>
          </a:xfrm>
        </p:grpSpPr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1996659" y="3060700"/>
              <a:ext cx="164345" cy="431800"/>
            </a:xfrm>
            <a:custGeom>
              <a:avLst/>
              <a:gdLst>
                <a:gd name="T0" fmla="*/ 0 w 153"/>
                <a:gd name="T1" fmla="*/ 272 h 272"/>
                <a:gd name="T2" fmla="*/ 153 w 153"/>
                <a:gd name="T3" fmla="*/ 272 h 272"/>
                <a:gd name="T4" fmla="*/ 149 w 153"/>
                <a:gd name="T5" fmla="*/ 0 h 272"/>
                <a:gd name="T6" fmla="*/ 0 w 153"/>
                <a:gd name="T7" fmla="*/ 0 h 272"/>
                <a:gd name="T8" fmla="*/ 0 w 153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272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46" name="Oval 33"/>
              <p:cNvSpPr>
                <a:spLocks noChangeArrowheads="1"/>
              </p:cNvSpPr>
              <p:nvPr/>
            </p:nvSpPr>
            <p:spPr bwMode="auto"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7" name="Oval 34"/>
              <p:cNvSpPr>
                <a:spLocks noChangeArrowheads="1"/>
              </p:cNvSpPr>
              <p:nvPr/>
            </p:nvSpPr>
            <p:spPr bwMode="auto"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8" name="Oval 35"/>
              <p:cNvSpPr>
                <a:spLocks noChangeArrowheads="1"/>
              </p:cNvSpPr>
              <p:nvPr/>
            </p:nvSpPr>
            <p:spPr bwMode="auto"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4137" y="434786"/>
            <a:ext cx="7004275" cy="637183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Cautionary Signs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14138" y="5289740"/>
            <a:ext cx="2649692" cy="80626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kern="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7827963" y="2216150"/>
            <a:ext cx="555625" cy="1128713"/>
            <a:chOff x="7827963" y="2216150"/>
            <a:chExt cx="555625" cy="1128713"/>
          </a:xfrm>
        </p:grpSpPr>
        <p:sp>
          <p:nvSpPr>
            <p:cNvPr id="79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8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579276" y="2537140"/>
            <a:ext cx="417196" cy="847504"/>
            <a:chOff x="7827963" y="2216150"/>
            <a:chExt cx="555625" cy="1128713"/>
          </a:xfrm>
        </p:grpSpPr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3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874273" y="2867359"/>
            <a:ext cx="234243" cy="475848"/>
            <a:chOff x="7827963" y="2216150"/>
            <a:chExt cx="555625" cy="1128713"/>
          </a:xfrm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75" name="Freeform 74"/>
          <p:cNvSpPr>
            <a:spLocks/>
          </p:cNvSpPr>
          <p:nvPr/>
        </p:nvSpPr>
        <p:spPr bwMode="auto">
          <a:xfrm>
            <a:off x="688463" y="4385324"/>
            <a:ext cx="4538661" cy="2215457"/>
          </a:xfrm>
          <a:custGeom>
            <a:avLst/>
            <a:gdLst>
              <a:gd name="T0" fmla="*/ 3286 w 3305"/>
              <a:gd name="T1" fmla="*/ 1446 h 1654"/>
              <a:gd name="T2" fmla="*/ 3268 w 3305"/>
              <a:gd name="T3" fmla="*/ 1290 h 1654"/>
              <a:gd name="T4" fmla="*/ 3122 w 3305"/>
              <a:gd name="T5" fmla="*/ 954 h 1654"/>
              <a:gd name="T6" fmla="*/ 3261 w 3305"/>
              <a:gd name="T7" fmla="*/ 709 h 1654"/>
              <a:gd name="T8" fmla="*/ 3278 w 3305"/>
              <a:gd name="T9" fmla="*/ 678 h 1654"/>
              <a:gd name="T10" fmla="*/ 3245 w 3305"/>
              <a:gd name="T11" fmla="*/ 223 h 1654"/>
              <a:gd name="T12" fmla="*/ 2843 w 3305"/>
              <a:gd name="T13" fmla="*/ 186 h 1654"/>
              <a:gd name="T14" fmla="*/ 3152 w 3305"/>
              <a:gd name="T15" fmla="*/ 156 h 1654"/>
              <a:gd name="T16" fmla="*/ 3201 w 3305"/>
              <a:gd name="T17" fmla="*/ 25 h 1654"/>
              <a:gd name="T18" fmla="*/ 2864 w 3305"/>
              <a:gd name="T19" fmla="*/ 59 h 1654"/>
              <a:gd name="T20" fmla="*/ 2252 w 3305"/>
              <a:gd name="T21" fmla="*/ 20 h 1654"/>
              <a:gd name="T22" fmla="*/ 2192 w 3305"/>
              <a:gd name="T23" fmla="*/ 90 h 1654"/>
              <a:gd name="T24" fmla="*/ 1982 w 3305"/>
              <a:gd name="T25" fmla="*/ 13 h 1654"/>
              <a:gd name="T26" fmla="*/ 1233 w 3305"/>
              <a:gd name="T27" fmla="*/ 13 h 1654"/>
              <a:gd name="T28" fmla="*/ 992 w 3305"/>
              <a:gd name="T29" fmla="*/ 19 h 1654"/>
              <a:gd name="T30" fmla="*/ 886 w 3305"/>
              <a:gd name="T31" fmla="*/ 42 h 1654"/>
              <a:gd name="T32" fmla="*/ 630 w 3305"/>
              <a:gd name="T33" fmla="*/ 37 h 1654"/>
              <a:gd name="T34" fmla="*/ 446 w 3305"/>
              <a:gd name="T35" fmla="*/ 43 h 1654"/>
              <a:gd name="T36" fmla="*/ 442 w 3305"/>
              <a:gd name="T37" fmla="*/ 61 h 1654"/>
              <a:gd name="T38" fmla="*/ 92 w 3305"/>
              <a:gd name="T39" fmla="*/ 72 h 1654"/>
              <a:gd name="T40" fmla="*/ 62 w 3305"/>
              <a:gd name="T41" fmla="*/ 210 h 1654"/>
              <a:gd name="T42" fmla="*/ 52 w 3305"/>
              <a:gd name="T43" fmla="*/ 508 h 1654"/>
              <a:gd name="T44" fmla="*/ 147 w 3305"/>
              <a:gd name="T45" fmla="*/ 696 h 1654"/>
              <a:gd name="T46" fmla="*/ 117 w 3305"/>
              <a:gd name="T47" fmla="*/ 896 h 1654"/>
              <a:gd name="T48" fmla="*/ 119 w 3305"/>
              <a:gd name="T49" fmla="*/ 998 h 1654"/>
              <a:gd name="T50" fmla="*/ 221 w 3305"/>
              <a:gd name="T51" fmla="*/ 1000 h 1654"/>
              <a:gd name="T52" fmla="*/ 258 w 3305"/>
              <a:gd name="T53" fmla="*/ 1000 h 1654"/>
              <a:gd name="T54" fmla="*/ 289 w 3305"/>
              <a:gd name="T55" fmla="*/ 1005 h 1654"/>
              <a:gd name="T56" fmla="*/ 332 w 3305"/>
              <a:gd name="T57" fmla="*/ 1016 h 1654"/>
              <a:gd name="T58" fmla="*/ 264 w 3305"/>
              <a:gd name="T59" fmla="*/ 1018 h 1654"/>
              <a:gd name="T60" fmla="*/ 254 w 3305"/>
              <a:gd name="T61" fmla="*/ 1028 h 1654"/>
              <a:gd name="T62" fmla="*/ 152 w 3305"/>
              <a:gd name="T63" fmla="*/ 1006 h 1654"/>
              <a:gd name="T64" fmla="*/ 154 w 3305"/>
              <a:gd name="T65" fmla="*/ 1201 h 1654"/>
              <a:gd name="T66" fmla="*/ 126 w 3305"/>
              <a:gd name="T67" fmla="*/ 1542 h 1654"/>
              <a:gd name="T68" fmla="*/ 279 w 3305"/>
              <a:gd name="T69" fmla="*/ 1650 h 1654"/>
              <a:gd name="T70" fmla="*/ 1148 w 3305"/>
              <a:gd name="T71" fmla="*/ 1650 h 1654"/>
              <a:gd name="T72" fmla="*/ 3273 w 3305"/>
              <a:gd name="T73" fmla="*/ 1566 h 1654"/>
              <a:gd name="T74" fmla="*/ 3219 w 3305"/>
              <a:gd name="T75" fmla="*/ 1537 h 1654"/>
              <a:gd name="T76" fmla="*/ 3227 w 3305"/>
              <a:gd name="T77" fmla="*/ 1542 h 1654"/>
              <a:gd name="T78" fmla="*/ 3159 w 3305"/>
              <a:gd name="T79" fmla="*/ 1536 h 1654"/>
              <a:gd name="T80" fmla="*/ 3007 w 3305"/>
              <a:gd name="T81" fmla="*/ 1505 h 1654"/>
              <a:gd name="T82" fmla="*/ 3040 w 3305"/>
              <a:gd name="T83" fmla="*/ 1467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05" h="1654">
                <a:moveTo>
                  <a:pt x="3188" y="1446"/>
                </a:moveTo>
                <a:cubicBezTo>
                  <a:pt x="3206" y="1445"/>
                  <a:pt x="3276" y="1457"/>
                  <a:pt x="3286" y="1446"/>
                </a:cubicBezTo>
                <a:cubicBezTo>
                  <a:pt x="3305" y="1425"/>
                  <a:pt x="3266" y="1397"/>
                  <a:pt x="3261" y="1374"/>
                </a:cubicBezTo>
                <a:cubicBezTo>
                  <a:pt x="3255" y="1347"/>
                  <a:pt x="3266" y="1317"/>
                  <a:pt x="3268" y="1290"/>
                </a:cubicBezTo>
                <a:cubicBezTo>
                  <a:pt x="3273" y="1177"/>
                  <a:pt x="3287" y="1076"/>
                  <a:pt x="3285" y="961"/>
                </a:cubicBezTo>
                <a:cubicBezTo>
                  <a:pt x="3235" y="959"/>
                  <a:pt x="3166" y="972"/>
                  <a:pt x="3122" y="954"/>
                </a:cubicBezTo>
                <a:cubicBezTo>
                  <a:pt x="3190" y="928"/>
                  <a:pt x="3257" y="984"/>
                  <a:pt x="3261" y="882"/>
                </a:cubicBezTo>
                <a:cubicBezTo>
                  <a:pt x="3264" y="825"/>
                  <a:pt x="3262" y="766"/>
                  <a:pt x="3261" y="709"/>
                </a:cubicBezTo>
                <a:cubicBezTo>
                  <a:pt x="3222" y="707"/>
                  <a:pt x="3181" y="710"/>
                  <a:pt x="3142" y="708"/>
                </a:cubicBezTo>
                <a:cubicBezTo>
                  <a:pt x="3159" y="664"/>
                  <a:pt x="3236" y="679"/>
                  <a:pt x="3278" y="678"/>
                </a:cubicBezTo>
                <a:cubicBezTo>
                  <a:pt x="3283" y="577"/>
                  <a:pt x="3255" y="481"/>
                  <a:pt x="3255" y="379"/>
                </a:cubicBezTo>
                <a:cubicBezTo>
                  <a:pt x="3255" y="346"/>
                  <a:pt x="3272" y="245"/>
                  <a:pt x="3245" y="223"/>
                </a:cubicBezTo>
                <a:cubicBezTo>
                  <a:pt x="3216" y="200"/>
                  <a:pt x="3117" y="243"/>
                  <a:pt x="3120" y="181"/>
                </a:cubicBezTo>
                <a:cubicBezTo>
                  <a:pt x="3043" y="199"/>
                  <a:pt x="2920" y="210"/>
                  <a:pt x="2843" y="186"/>
                </a:cubicBezTo>
                <a:cubicBezTo>
                  <a:pt x="2923" y="187"/>
                  <a:pt x="2990" y="182"/>
                  <a:pt x="3063" y="168"/>
                </a:cubicBezTo>
                <a:cubicBezTo>
                  <a:pt x="3098" y="162"/>
                  <a:pt x="3117" y="143"/>
                  <a:pt x="3152" y="156"/>
                </a:cubicBezTo>
                <a:cubicBezTo>
                  <a:pt x="3184" y="169"/>
                  <a:pt x="3182" y="210"/>
                  <a:pt x="3230" y="210"/>
                </a:cubicBezTo>
                <a:cubicBezTo>
                  <a:pt x="3251" y="169"/>
                  <a:pt x="3217" y="62"/>
                  <a:pt x="3201" y="25"/>
                </a:cubicBezTo>
                <a:cubicBezTo>
                  <a:pt x="3153" y="29"/>
                  <a:pt x="3114" y="57"/>
                  <a:pt x="3064" y="61"/>
                </a:cubicBezTo>
                <a:cubicBezTo>
                  <a:pt x="2998" y="65"/>
                  <a:pt x="2929" y="63"/>
                  <a:pt x="2864" y="59"/>
                </a:cubicBezTo>
                <a:cubicBezTo>
                  <a:pt x="2730" y="52"/>
                  <a:pt x="2597" y="25"/>
                  <a:pt x="2463" y="25"/>
                </a:cubicBezTo>
                <a:cubicBezTo>
                  <a:pt x="2395" y="24"/>
                  <a:pt x="2316" y="33"/>
                  <a:pt x="2252" y="20"/>
                </a:cubicBezTo>
                <a:cubicBezTo>
                  <a:pt x="2226" y="15"/>
                  <a:pt x="2199" y="0"/>
                  <a:pt x="2174" y="0"/>
                </a:cubicBezTo>
                <a:cubicBezTo>
                  <a:pt x="2188" y="35"/>
                  <a:pt x="2220" y="52"/>
                  <a:pt x="2192" y="90"/>
                </a:cubicBezTo>
                <a:cubicBezTo>
                  <a:pt x="2189" y="69"/>
                  <a:pt x="2179" y="41"/>
                  <a:pt x="2168" y="19"/>
                </a:cubicBezTo>
                <a:cubicBezTo>
                  <a:pt x="2112" y="2"/>
                  <a:pt x="2041" y="13"/>
                  <a:pt x="1982" y="13"/>
                </a:cubicBezTo>
                <a:cubicBezTo>
                  <a:pt x="1866" y="13"/>
                  <a:pt x="1750" y="13"/>
                  <a:pt x="1634" y="13"/>
                </a:cubicBezTo>
                <a:cubicBezTo>
                  <a:pt x="1500" y="13"/>
                  <a:pt x="1367" y="13"/>
                  <a:pt x="1233" y="13"/>
                </a:cubicBezTo>
                <a:cubicBezTo>
                  <a:pt x="1186" y="12"/>
                  <a:pt x="1142" y="19"/>
                  <a:pt x="1094" y="19"/>
                </a:cubicBezTo>
                <a:cubicBezTo>
                  <a:pt x="1060" y="18"/>
                  <a:pt x="1026" y="19"/>
                  <a:pt x="992" y="19"/>
                </a:cubicBezTo>
                <a:cubicBezTo>
                  <a:pt x="969" y="18"/>
                  <a:pt x="940" y="14"/>
                  <a:pt x="917" y="18"/>
                </a:cubicBezTo>
                <a:cubicBezTo>
                  <a:pt x="904" y="21"/>
                  <a:pt x="895" y="41"/>
                  <a:pt x="886" y="42"/>
                </a:cubicBezTo>
                <a:cubicBezTo>
                  <a:pt x="854" y="46"/>
                  <a:pt x="825" y="34"/>
                  <a:pt x="795" y="32"/>
                </a:cubicBezTo>
                <a:cubicBezTo>
                  <a:pt x="743" y="28"/>
                  <a:pt x="684" y="37"/>
                  <a:pt x="630" y="37"/>
                </a:cubicBezTo>
                <a:cubicBezTo>
                  <a:pt x="569" y="37"/>
                  <a:pt x="508" y="37"/>
                  <a:pt x="448" y="31"/>
                </a:cubicBezTo>
                <a:cubicBezTo>
                  <a:pt x="449" y="35"/>
                  <a:pt x="448" y="39"/>
                  <a:pt x="446" y="43"/>
                </a:cubicBezTo>
                <a:cubicBezTo>
                  <a:pt x="447" y="43"/>
                  <a:pt x="447" y="43"/>
                  <a:pt x="448" y="43"/>
                </a:cubicBezTo>
                <a:cubicBezTo>
                  <a:pt x="442" y="61"/>
                  <a:pt x="442" y="61"/>
                  <a:pt x="442" y="61"/>
                </a:cubicBezTo>
                <a:cubicBezTo>
                  <a:pt x="442" y="55"/>
                  <a:pt x="445" y="49"/>
                  <a:pt x="446" y="43"/>
                </a:cubicBezTo>
                <a:cubicBezTo>
                  <a:pt x="370" y="66"/>
                  <a:pt x="157" y="64"/>
                  <a:pt x="92" y="72"/>
                </a:cubicBezTo>
                <a:cubicBezTo>
                  <a:pt x="117" y="131"/>
                  <a:pt x="85" y="160"/>
                  <a:pt x="129" y="187"/>
                </a:cubicBezTo>
                <a:cubicBezTo>
                  <a:pt x="107" y="193"/>
                  <a:pt x="79" y="199"/>
                  <a:pt x="62" y="210"/>
                </a:cubicBezTo>
                <a:cubicBezTo>
                  <a:pt x="85" y="232"/>
                  <a:pt x="28" y="322"/>
                  <a:pt x="58" y="326"/>
                </a:cubicBezTo>
                <a:cubicBezTo>
                  <a:pt x="0" y="314"/>
                  <a:pt x="67" y="454"/>
                  <a:pt x="52" y="508"/>
                </a:cubicBezTo>
                <a:cubicBezTo>
                  <a:pt x="34" y="573"/>
                  <a:pt x="12" y="533"/>
                  <a:pt x="39" y="582"/>
                </a:cubicBezTo>
                <a:cubicBezTo>
                  <a:pt x="68" y="634"/>
                  <a:pt x="129" y="655"/>
                  <a:pt x="147" y="696"/>
                </a:cubicBezTo>
                <a:cubicBezTo>
                  <a:pt x="153" y="709"/>
                  <a:pt x="150" y="768"/>
                  <a:pt x="148" y="786"/>
                </a:cubicBezTo>
                <a:cubicBezTo>
                  <a:pt x="144" y="824"/>
                  <a:pt x="122" y="858"/>
                  <a:pt x="117" y="896"/>
                </a:cubicBezTo>
                <a:cubicBezTo>
                  <a:pt x="113" y="930"/>
                  <a:pt x="120" y="966"/>
                  <a:pt x="115" y="999"/>
                </a:cubicBezTo>
                <a:cubicBezTo>
                  <a:pt x="116" y="999"/>
                  <a:pt x="118" y="998"/>
                  <a:pt x="119" y="998"/>
                </a:cubicBezTo>
                <a:cubicBezTo>
                  <a:pt x="127" y="994"/>
                  <a:pt x="132" y="986"/>
                  <a:pt x="139" y="982"/>
                </a:cubicBezTo>
                <a:cubicBezTo>
                  <a:pt x="165" y="967"/>
                  <a:pt x="196" y="992"/>
                  <a:pt x="221" y="1000"/>
                </a:cubicBezTo>
                <a:cubicBezTo>
                  <a:pt x="232" y="1004"/>
                  <a:pt x="229" y="1005"/>
                  <a:pt x="238" y="1004"/>
                </a:cubicBezTo>
                <a:cubicBezTo>
                  <a:pt x="244" y="1004"/>
                  <a:pt x="252" y="1001"/>
                  <a:pt x="258" y="1000"/>
                </a:cubicBezTo>
                <a:cubicBezTo>
                  <a:pt x="257" y="1000"/>
                  <a:pt x="277" y="997"/>
                  <a:pt x="275" y="996"/>
                </a:cubicBezTo>
                <a:cubicBezTo>
                  <a:pt x="284" y="998"/>
                  <a:pt x="281" y="1002"/>
                  <a:pt x="289" y="1005"/>
                </a:cubicBezTo>
                <a:cubicBezTo>
                  <a:pt x="317" y="1019"/>
                  <a:pt x="347" y="1010"/>
                  <a:pt x="379" y="1010"/>
                </a:cubicBezTo>
                <a:cubicBezTo>
                  <a:pt x="364" y="1013"/>
                  <a:pt x="348" y="1015"/>
                  <a:pt x="332" y="1016"/>
                </a:cubicBezTo>
                <a:cubicBezTo>
                  <a:pt x="307" y="1018"/>
                  <a:pt x="287" y="1004"/>
                  <a:pt x="264" y="1006"/>
                </a:cubicBezTo>
                <a:cubicBezTo>
                  <a:pt x="265" y="1010"/>
                  <a:pt x="263" y="1014"/>
                  <a:pt x="264" y="1018"/>
                </a:cubicBezTo>
                <a:cubicBezTo>
                  <a:pt x="261" y="1018"/>
                  <a:pt x="257" y="1019"/>
                  <a:pt x="254" y="1019"/>
                </a:cubicBezTo>
                <a:cubicBezTo>
                  <a:pt x="254" y="1022"/>
                  <a:pt x="253" y="1025"/>
                  <a:pt x="254" y="1028"/>
                </a:cubicBezTo>
                <a:cubicBezTo>
                  <a:pt x="243" y="1020"/>
                  <a:pt x="223" y="1011"/>
                  <a:pt x="210" y="1010"/>
                </a:cubicBezTo>
                <a:cubicBezTo>
                  <a:pt x="206" y="1042"/>
                  <a:pt x="165" y="1002"/>
                  <a:pt x="152" y="1006"/>
                </a:cubicBezTo>
                <a:cubicBezTo>
                  <a:pt x="150" y="1007"/>
                  <a:pt x="148" y="1010"/>
                  <a:pt x="145" y="1013"/>
                </a:cubicBezTo>
                <a:cubicBezTo>
                  <a:pt x="130" y="1076"/>
                  <a:pt x="157" y="1138"/>
                  <a:pt x="154" y="1201"/>
                </a:cubicBezTo>
                <a:cubicBezTo>
                  <a:pt x="151" y="1247"/>
                  <a:pt x="134" y="1288"/>
                  <a:pt x="125" y="1332"/>
                </a:cubicBezTo>
                <a:cubicBezTo>
                  <a:pt x="105" y="1431"/>
                  <a:pt x="106" y="1439"/>
                  <a:pt x="126" y="1542"/>
                </a:cubicBezTo>
                <a:cubicBezTo>
                  <a:pt x="224" y="1526"/>
                  <a:pt x="158" y="1637"/>
                  <a:pt x="189" y="1646"/>
                </a:cubicBezTo>
                <a:cubicBezTo>
                  <a:pt x="217" y="1654"/>
                  <a:pt x="249" y="1650"/>
                  <a:pt x="279" y="1650"/>
                </a:cubicBezTo>
                <a:cubicBezTo>
                  <a:pt x="374" y="1650"/>
                  <a:pt x="468" y="1650"/>
                  <a:pt x="562" y="1650"/>
                </a:cubicBezTo>
                <a:cubicBezTo>
                  <a:pt x="757" y="1650"/>
                  <a:pt x="952" y="1650"/>
                  <a:pt x="1148" y="1650"/>
                </a:cubicBezTo>
                <a:cubicBezTo>
                  <a:pt x="1622" y="1650"/>
                  <a:pt x="2083" y="1641"/>
                  <a:pt x="2554" y="1626"/>
                </a:cubicBezTo>
                <a:cubicBezTo>
                  <a:pt x="2795" y="1619"/>
                  <a:pt x="3030" y="1553"/>
                  <a:pt x="3273" y="1566"/>
                </a:cubicBezTo>
                <a:cubicBezTo>
                  <a:pt x="3276" y="1553"/>
                  <a:pt x="3275" y="1530"/>
                  <a:pt x="3271" y="1519"/>
                </a:cubicBezTo>
                <a:cubicBezTo>
                  <a:pt x="3250" y="1513"/>
                  <a:pt x="3231" y="1519"/>
                  <a:pt x="3219" y="1537"/>
                </a:cubicBezTo>
                <a:cubicBezTo>
                  <a:pt x="3219" y="1537"/>
                  <a:pt x="3223" y="1540"/>
                  <a:pt x="3226" y="1542"/>
                </a:cubicBezTo>
                <a:cubicBezTo>
                  <a:pt x="3226" y="1542"/>
                  <a:pt x="3226" y="1542"/>
                  <a:pt x="3227" y="1542"/>
                </a:cubicBezTo>
                <a:cubicBezTo>
                  <a:pt x="3229" y="1545"/>
                  <a:pt x="3228" y="1544"/>
                  <a:pt x="3226" y="1542"/>
                </a:cubicBezTo>
                <a:cubicBezTo>
                  <a:pt x="3202" y="1542"/>
                  <a:pt x="3177" y="1545"/>
                  <a:pt x="3159" y="1536"/>
                </a:cubicBezTo>
                <a:cubicBezTo>
                  <a:pt x="3185" y="1526"/>
                  <a:pt x="3227" y="1522"/>
                  <a:pt x="3252" y="1500"/>
                </a:cubicBezTo>
                <a:cubicBezTo>
                  <a:pt x="3169" y="1502"/>
                  <a:pt x="3090" y="1510"/>
                  <a:pt x="3007" y="1505"/>
                </a:cubicBezTo>
                <a:cubicBezTo>
                  <a:pt x="3025" y="1494"/>
                  <a:pt x="3050" y="1481"/>
                  <a:pt x="3075" y="1478"/>
                </a:cubicBezTo>
                <a:cubicBezTo>
                  <a:pt x="3061" y="1477"/>
                  <a:pt x="3050" y="1472"/>
                  <a:pt x="3040" y="1467"/>
                </a:cubicBezTo>
                <a:cubicBezTo>
                  <a:pt x="3085" y="1453"/>
                  <a:pt x="3140" y="1449"/>
                  <a:pt x="3188" y="14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Lack of Role Evolution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Unrewarded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Unappreciated</a:t>
            </a:r>
          </a:p>
        </p:txBody>
      </p:sp>
      <p:sp>
        <p:nvSpPr>
          <p:cNvPr id="76" name="Freeform 75"/>
          <p:cNvSpPr>
            <a:spLocks/>
          </p:cNvSpPr>
          <p:nvPr/>
        </p:nvSpPr>
        <p:spPr bwMode="auto">
          <a:xfrm>
            <a:off x="7401109" y="1424280"/>
            <a:ext cx="4538661" cy="2215457"/>
          </a:xfrm>
          <a:custGeom>
            <a:avLst/>
            <a:gdLst>
              <a:gd name="T0" fmla="*/ 3286 w 3305"/>
              <a:gd name="T1" fmla="*/ 1446 h 1654"/>
              <a:gd name="T2" fmla="*/ 3268 w 3305"/>
              <a:gd name="T3" fmla="*/ 1290 h 1654"/>
              <a:gd name="T4" fmla="*/ 3122 w 3305"/>
              <a:gd name="T5" fmla="*/ 954 h 1654"/>
              <a:gd name="T6" fmla="*/ 3261 w 3305"/>
              <a:gd name="T7" fmla="*/ 709 h 1654"/>
              <a:gd name="T8" fmla="*/ 3278 w 3305"/>
              <a:gd name="T9" fmla="*/ 678 h 1654"/>
              <a:gd name="T10" fmla="*/ 3245 w 3305"/>
              <a:gd name="T11" fmla="*/ 223 h 1654"/>
              <a:gd name="T12" fmla="*/ 2843 w 3305"/>
              <a:gd name="T13" fmla="*/ 186 h 1654"/>
              <a:gd name="T14" fmla="*/ 3152 w 3305"/>
              <a:gd name="T15" fmla="*/ 156 h 1654"/>
              <a:gd name="T16" fmla="*/ 3201 w 3305"/>
              <a:gd name="T17" fmla="*/ 25 h 1654"/>
              <a:gd name="T18" fmla="*/ 2864 w 3305"/>
              <a:gd name="T19" fmla="*/ 59 h 1654"/>
              <a:gd name="T20" fmla="*/ 2252 w 3305"/>
              <a:gd name="T21" fmla="*/ 20 h 1654"/>
              <a:gd name="T22" fmla="*/ 2192 w 3305"/>
              <a:gd name="T23" fmla="*/ 90 h 1654"/>
              <a:gd name="T24" fmla="*/ 1982 w 3305"/>
              <a:gd name="T25" fmla="*/ 13 h 1654"/>
              <a:gd name="T26" fmla="*/ 1233 w 3305"/>
              <a:gd name="T27" fmla="*/ 13 h 1654"/>
              <a:gd name="T28" fmla="*/ 992 w 3305"/>
              <a:gd name="T29" fmla="*/ 19 h 1654"/>
              <a:gd name="T30" fmla="*/ 886 w 3305"/>
              <a:gd name="T31" fmla="*/ 42 h 1654"/>
              <a:gd name="T32" fmla="*/ 630 w 3305"/>
              <a:gd name="T33" fmla="*/ 37 h 1654"/>
              <a:gd name="T34" fmla="*/ 446 w 3305"/>
              <a:gd name="T35" fmla="*/ 43 h 1654"/>
              <a:gd name="T36" fmla="*/ 442 w 3305"/>
              <a:gd name="T37" fmla="*/ 61 h 1654"/>
              <a:gd name="T38" fmla="*/ 92 w 3305"/>
              <a:gd name="T39" fmla="*/ 72 h 1654"/>
              <a:gd name="T40" fmla="*/ 62 w 3305"/>
              <a:gd name="T41" fmla="*/ 210 h 1654"/>
              <a:gd name="T42" fmla="*/ 52 w 3305"/>
              <a:gd name="T43" fmla="*/ 508 h 1654"/>
              <a:gd name="T44" fmla="*/ 147 w 3305"/>
              <a:gd name="T45" fmla="*/ 696 h 1654"/>
              <a:gd name="T46" fmla="*/ 117 w 3305"/>
              <a:gd name="T47" fmla="*/ 896 h 1654"/>
              <a:gd name="T48" fmla="*/ 119 w 3305"/>
              <a:gd name="T49" fmla="*/ 998 h 1654"/>
              <a:gd name="T50" fmla="*/ 221 w 3305"/>
              <a:gd name="T51" fmla="*/ 1000 h 1654"/>
              <a:gd name="T52" fmla="*/ 258 w 3305"/>
              <a:gd name="T53" fmla="*/ 1000 h 1654"/>
              <a:gd name="T54" fmla="*/ 289 w 3305"/>
              <a:gd name="T55" fmla="*/ 1005 h 1654"/>
              <a:gd name="T56" fmla="*/ 332 w 3305"/>
              <a:gd name="T57" fmla="*/ 1016 h 1654"/>
              <a:gd name="T58" fmla="*/ 264 w 3305"/>
              <a:gd name="T59" fmla="*/ 1018 h 1654"/>
              <a:gd name="T60" fmla="*/ 254 w 3305"/>
              <a:gd name="T61" fmla="*/ 1028 h 1654"/>
              <a:gd name="T62" fmla="*/ 152 w 3305"/>
              <a:gd name="T63" fmla="*/ 1006 h 1654"/>
              <a:gd name="T64" fmla="*/ 154 w 3305"/>
              <a:gd name="T65" fmla="*/ 1201 h 1654"/>
              <a:gd name="T66" fmla="*/ 126 w 3305"/>
              <a:gd name="T67" fmla="*/ 1542 h 1654"/>
              <a:gd name="T68" fmla="*/ 279 w 3305"/>
              <a:gd name="T69" fmla="*/ 1650 h 1654"/>
              <a:gd name="T70" fmla="*/ 1148 w 3305"/>
              <a:gd name="T71" fmla="*/ 1650 h 1654"/>
              <a:gd name="T72" fmla="*/ 3273 w 3305"/>
              <a:gd name="T73" fmla="*/ 1566 h 1654"/>
              <a:gd name="T74" fmla="*/ 3219 w 3305"/>
              <a:gd name="T75" fmla="*/ 1537 h 1654"/>
              <a:gd name="T76" fmla="*/ 3227 w 3305"/>
              <a:gd name="T77" fmla="*/ 1542 h 1654"/>
              <a:gd name="T78" fmla="*/ 3159 w 3305"/>
              <a:gd name="T79" fmla="*/ 1536 h 1654"/>
              <a:gd name="T80" fmla="*/ 3007 w 3305"/>
              <a:gd name="T81" fmla="*/ 1505 h 1654"/>
              <a:gd name="T82" fmla="*/ 3040 w 3305"/>
              <a:gd name="T83" fmla="*/ 1467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05" h="1654">
                <a:moveTo>
                  <a:pt x="3188" y="1446"/>
                </a:moveTo>
                <a:cubicBezTo>
                  <a:pt x="3206" y="1445"/>
                  <a:pt x="3276" y="1457"/>
                  <a:pt x="3286" y="1446"/>
                </a:cubicBezTo>
                <a:cubicBezTo>
                  <a:pt x="3305" y="1425"/>
                  <a:pt x="3266" y="1397"/>
                  <a:pt x="3261" y="1374"/>
                </a:cubicBezTo>
                <a:cubicBezTo>
                  <a:pt x="3255" y="1347"/>
                  <a:pt x="3266" y="1317"/>
                  <a:pt x="3268" y="1290"/>
                </a:cubicBezTo>
                <a:cubicBezTo>
                  <a:pt x="3273" y="1177"/>
                  <a:pt x="3287" y="1076"/>
                  <a:pt x="3285" y="961"/>
                </a:cubicBezTo>
                <a:cubicBezTo>
                  <a:pt x="3235" y="959"/>
                  <a:pt x="3166" y="972"/>
                  <a:pt x="3122" y="954"/>
                </a:cubicBezTo>
                <a:cubicBezTo>
                  <a:pt x="3190" y="928"/>
                  <a:pt x="3257" y="984"/>
                  <a:pt x="3261" y="882"/>
                </a:cubicBezTo>
                <a:cubicBezTo>
                  <a:pt x="3264" y="825"/>
                  <a:pt x="3262" y="766"/>
                  <a:pt x="3261" y="709"/>
                </a:cubicBezTo>
                <a:cubicBezTo>
                  <a:pt x="3222" y="707"/>
                  <a:pt x="3181" y="710"/>
                  <a:pt x="3142" y="708"/>
                </a:cubicBezTo>
                <a:cubicBezTo>
                  <a:pt x="3159" y="664"/>
                  <a:pt x="3236" y="679"/>
                  <a:pt x="3278" y="678"/>
                </a:cubicBezTo>
                <a:cubicBezTo>
                  <a:pt x="3283" y="577"/>
                  <a:pt x="3255" y="481"/>
                  <a:pt x="3255" y="379"/>
                </a:cubicBezTo>
                <a:cubicBezTo>
                  <a:pt x="3255" y="346"/>
                  <a:pt x="3272" y="245"/>
                  <a:pt x="3245" y="223"/>
                </a:cubicBezTo>
                <a:cubicBezTo>
                  <a:pt x="3216" y="200"/>
                  <a:pt x="3117" y="243"/>
                  <a:pt x="3120" y="181"/>
                </a:cubicBezTo>
                <a:cubicBezTo>
                  <a:pt x="3043" y="199"/>
                  <a:pt x="2920" y="210"/>
                  <a:pt x="2843" y="186"/>
                </a:cubicBezTo>
                <a:cubicBezTo>
                  <a:pt x="2923" y="187"/>
                  <a:pt x="2990" y="182"/>
                  <a:pt x="3063" y="168"/>
                </a:cubicBezTo>
                <a:cubicBezTo>
                  <a:pt x="3098" y="162"/>
                  <a:pt x="3117" y="143"/>
                  <a:pt x="3152" y="156"/>
                </a:cubicBezTo>
                <a:cubicBezTo>
                  <a:pt x="3184" y="169"/>
                  <a:pt x="3182" y="210"/>
                  <a:pt x="3230" y="210"/>
                </a:cubicBezTo>
                <a:cubicBezTo>
                  <a:pt x="3251" y="169"/>
                  <a:pt x="3217" y="62"/>
                  <a:pt x="3201" y="25"/>
                </a:cubicBezTo>
                <a:cubicBezTo>
                  <a:pt x="3153" y="29"/>
                  <a:pt x="3114" y="57"/>
                  <a:pt x="3064" y="61"/>
                </a:cubicBezTo>
                <a:cubicBezTo>
                  <a:pt x="2998" y="65"/>
                  <a:pt x="2929" y="63"/>
                  <a:pt x="2864" y="59"/>
                </a:cubicBezTo>
                <a:cubicBezTo>
                  <a:pt x="2730" y="52"/>
                  <a:pt x="2597" y="25"/>
                  <a:pt x="2463" y="25"/>
                </a:cubicBezTo>
                <a:cubicBezTo>
                  <a:pt x="2395" y="24"/>
                  <a:pt x="2316" y="33"/>
                  <a:pt x="2252" y="20"/>
                </a:cubicBezTo>
                <a:cubicBezTo>
                  <a:pt x="2226" y="15"/>
                  <a:pt x="2199" y="0"/>
                  <a:pt x="2174" y="0"/>
                </a:cubicBezTo>
                <a:cubicBezTo>
                  <a:pt x="2188" y="35"/>
                  <a:pt x="2220" y="52"/>
                  <a:pt x="2192" y="90"/>
                </a:cubicBezTo>
                <a:cubicBezTo>
                  <a:pt x="2189" y="69"/>
                  <a:pt x="2179" y="41"/>
                  <a:pt x="2168" y="19"/>
                </a:cubicBezTo>
                <a:cubicBezTo>
                  <a:pt x="2112" y="2"/>
                  <a:pt x="2041" y="13"/>
                  <a:pt x="1982" y="13"/>
                </a:cubicBezTo>
                <a:cubicBezTo>
                  <a:pt x="1866" y="13"/>
                  <a:pt x="1750" y="13"/>
                  <a:pt x="1634" y="13"/>
                </a:cubicBezTo>
                <a:cubicBezTo>
                  <a:pt x="1500" y="13"/>
                  <a:pt x="1367" y="13"/>
                  <a:pt x="1233" y="13"/>
                </a:cubicBezTo>
                <a:cubicBezTo>
                  <a:pt x="1186" y="12"/>
                  <a:pt x="1142" y="19"/>
                  <a:pt x="1094" y="19"/>
                </a:cubicBezTo>
                <a:cubicBezTo>
                  <a:pt x="1060" y="18"/>
                  <a:pt x="1026" y="19"/>
                  <a:pt x="992" y="19"/>
                </a:cubicBezTo>
                <a:cubicBezTo>
                  <a:pt x="969" y="18"/>
                  <a:pt x="940" y="14"/>
                  <a:pt x="917" y="18"/>
                </a:cubicBezTo>
                <a:cubicBezTo>
                  <a:pt x="904" y="21"/>
                  <a:pt x="895" y="41"/>
                  <a:pt x="886" y="42"/>
                </a:cubicBezTo>
                <a:cubicBezTo>
                  <a:pt x="854" y="46"/>
                  <a:pt x="825" y="34"/>
                  <a:pt x="795" y="32"/>
                </a:cubicBezTo>
                <a:cubicBezTo>
                  <a:pt x="743" y="28"/>
                  <a:pt x="684" y="37"/>
                  <a:pt x="630" y="37"/>
                </a:cubicBezTo>
                <a:cubicBezTo>
                  <a:pt x="569" y="37"/>
                  <a:pt x="508" y="37"/>
                  <a:pt x="448" y="31"/>
                </a:cubicBezTo>
                <a:cubicBezTo>
                  <a:pt x="449" y="35"/>
                  <a:pt x="448" y="39"/>
                  <a:pt x="446" y="43"/>
                </a:cubicBezTo>
                <a:cubicBezTo>
                  <a:pt x="447" y="43"/>
                  <a:pt x="447" y="43"/>
                  <a:pt x="448" y="43"/>
                </a:cubicBezTo>
                <a:cubicBezTo>
                  <a:pt x="442" y="61"/>
                  <a:pt x="442" y="61"/>
                  <a:pt x="442" y="61"/>
                </a:cubicBezTo>
                <a:cubicBezTo>
                  <a:pt x="442" y="55"/>
                  <a:pt x="445" y="49"/>
                  <a:pt x="446" y="43"/>
                </a:cubicBezTo>
                <a:cubicBezTo>
                  <a:pt x="370" y="66"/>
                  <a:pt x="157" y="64"/>
                  <a:pt x="92" y="72"/>
                </a:cubicBezTo>
                <a:cubicBezTo>
                  <a:pt x="117" y="131"/>
                  <a:pt x="85" y="160"/>
                  <a:pt x="129" y="187"/>
                </a:cubicBezTo>
                <a:cubicBezTo>
                  <a:pt x="107" y="193"/>
                  <a:pt x="79" y="199"/>
                  <a:pt x="62" y="210"/>
                </a:cubicBezTo>
                <a:cubicBezTo>
                  <a:pt x="85" y="232"/>
                  <a:pt x="28" y="322"/>
                  <a:pt x="58" y="326"/>
                </a:cubicBezTo>
                <a:cubicBezTo>
                  <a:pt x="0" y="314"/>
                  <a:pt x="67" y="454"/>
                  <a:pt x="52" y="508"/>
                </a:cubicBezTo>
                <a:cubicBezTo>
                  <a:pt x="34" y="573"/>
                  <a:pt x="12" y="533"/>
                  <a:pt x="39" y="582"/>
                </a:cubicBezTo>
                <a:cubicBezTo>
                  <a:pt x="68" y="634"/>
                  <a:pt x="129" y="655"/>
                  <a:pt x="147" y="696"/>
                </a:cubicBezTo>
                <a:cubicBezTo>
                  <a:pt x="153" y="709"/>
                  <a:pt x="150" y="768"/>
                  <a:pt x="148" y="786"/>
                </a:cubicBezTo>
                <a:cubicBezTo>
                  <a:pt x="144" y="824"/>
                  <a:pt x="122" y="858"/>
                  <a:pt x="117" y="896"/>
                </a:cubicBezTo>
                <a:cubicBezTo>
                  <a:pt x="113" y="930"/>
                  <a:pt x="120" y="966"/>
                  <a:pt x="115" y="999"/>
                </a:cubicBezTo>
                <a:cubicBezTo>
                  <a:pt x="116" y="999"/>
                  <a:pt x="118" y="998"/>
                  <a:pt x="119" y="998"/>
                </a:cubicBezTo>
                <a:cubicBezTo>
                  <a:pt x="127" y="994"/>
                  <a:pt x="132" y="986"/>
                  <a:pt x="139" y="982"/>
                </a:cubicBezTo>
                <a:cubicBezTo>
                  <a:pt x="165" y="967"/>
                  <a:pt x="196" y="992"/>
                  <a:pt x="221" y="1000"/>
                </a:cubicBezTo>
                <a:cubicBezTo>
                  <a:pt x="232" y="1004"/>
                  <a:pt x="229" y="1005"/>
                  <a:pt x="238" y="1004"/>
                </a:cubicBezTo>
                <a:cubicBezTo>
                  <a:pt x="244" y="1004"/>
                  <a:pt x="252" y="1001"/>
                  <a:pt x="258" y="1000"/>
                </a:cubicBezTo>
                <a:cubicBezTo>
                  <a:pt x="257" y="1000"/>
                  <a:pt x="277" y="997"/>
                  <a:pt x="275" y="996"/>
                </a:cubicBezTo>
                <a:cubicBezTo>
                  <a:pt x="284" y="998"/>
                  <a:pt x="281" y="1002"/>
                  <a:pt x="289" y="1005"/>
                </a:cubicBezTo>
                <a:cubicBezTo>
                  <a:pt x="317" y="1019"/>
                  <a:pt x="347" y="1010"/>
                  <a:pt x="379" y="1010"/>
                </a:cubicBezTo>
                <a:cubicBezTo>
                  <a:pt x="364" y="1013"/>
                  <a:pt x="348" y="1015"/>
                  <a:pt x="332" y="1016"/>
                </a:cubicBezTo>
                <a:cubicBezTo>
                  <a:pt x="307" y="1018"/>
                  <a:pt x="287" y="1004"/>
                  <a:pt x="264" y="1006"/>
                </a:cubicBezTo>
                <a:cubicBezTo>
                  <a:pt x="265" y="1010"/>
                  <a:pt x="263" y="1014"/>
                  <a:pt x="264" y="1018"/>
                </a:cubicBezTo>
                <a:cubicBezTo>
                  <a:pt x="261" y="1018"/>
                  <a:pt x="257" y="1019"/>
                  <a:pt x="254" y="1019"/>
                </a:cubicBezTo>
                <a:cubicBezTo>
                  <a:pt x="254" y="1022"/>
                  <a:pt x="253" y="1025"/>
                  <a:pt x="254" y="1028"/>
                </a:cubicBezTo>
                <a:cubicBezTo>
                  <a:pt x="243" y="1020"/>
                  <a:pt x="223" y="1011"/>
                  <a:pt x="210" y="1010"/>
                </a:cubicBezTo>
                <a:cubicBezTo>
                  <a:pt x="206" y="1042"/>
                  <a:pt x="165" y="1002"/>
                  <a:pt x="152" y="1006"/>
                </a:cubicBezTo>
                <a:cubicBezTo>
                  <a:pt x="150" y="1007"/>
                  <a:pt x="148" y="1010"/>
                  <a:pt x="145" y="1013"/>
                </a:cubicBezTo>
                <a:cubicBezTo>
                  <a:pt x="130" y="1076"/>
                  <a:pt x="157" y="1138"/>
                  <a:pt x="154" y="1201"/>
                </a:cubicBezTo>
                <a:cubicBezTo>
                  <a:pt x="151" y="1247"/>
                  <a:pt x="134" y="1288"/>
                  <a:pt x="125" y="1332"/>
                </a:cubicBezTo>
                <a:cubicBezTo>
                  <a:pt x="105" y="1431"/>
                  <a:pt x="106" y="1439"/>
                  <a:pt x="126" y="1542"/>
                </a:cubicBezTo>
                <a:cubicBezTo>
                  <a:pt x="224" y="1526"/>
                  <a:pt x="158" y="1637"/>
                  <a:pt x="189" y="1646"/>
                </a:cubicBezTo>
                <a:cubicBezTo>
                  <a:pt x="217" y="1654"/>
                  <a:pt x="249" y="1650"/>
                  <a:pt x="279" y="1650"/>
                </a:cubicBezTo>
                <a:cubicBezTo>
                  <a:pt x="374" y="1650"/>
                  <a:pt x="468" y="1650"/>
                  <a:pt x="562" y="1650"/>
                </a:cubicBezTo>
                <a:cubicBezTo>
                  <a:pt x="757" y="1650"/>
                  <a:pt x="952" y="1650"/>
                  <a:pt x="1148" y="1650"/>
                </a:cubicBezTo>
                <a:cubicBezTo>
                  <a:pt x="1622" y="1650"/>
                  <a:pt x="2083" y="1641"/>
                  <a:pt x="2554" y="1626"/>
                </a:cubicBezTo>
                <a:cubicBezTo>
                  <a:pt x="2795" y="1619"/>
                  <a:pt x="3030" y="1553"/>
                  <a:pt x="3273" y="1566"/>
                </a:cubicBezTo>
                <a:cubicBezTo>
                  <a:pt x="3276" y="1553"/>
                  <a:pt x="3275" y="1530"/>
                  <a:pt x="3271" y="1519"/>
                </a:cubicBezTo>
                <a:cubicBezTo>
                  <a:pt x="3250" y="1513"/>
                  <a:pt x="3231" y="1519"/>
                  <a:pt x="3219" y="1537"/>
                </a:cubicBezTo>
                <a:cubicBezTo>
                  <a:pt x="3219" y="1537"/>
                  <a:pt x="3223" y="1540"/>
                  <a:pt x="3226" y="1542"/>
                </a:cubicBezTo>
                <a:cubicBezTo>
                  <a:pt x="3226" y="1542"/>
                  <a:pt x="3226" y="1542"/>
                  <a:pt x="3227" y="1542"/>
                </a:cubicBezTo>
                <a:cubicBezTo>
                  <a:pt x="3229" y="1545"/>
                  <a:pt x="3228" y="1544"/>
                  <a:pt x="3226" y="1542"/>
                </a:cubicBezTo>
                <a:cubicBezTo>
                  <a:pt x="3202" y="1542"/>
                  <a:pt x="3177" y="1545"/>
                  <a:pt x="3159" y="1536"/>
                </a:cubicBezTo>
                <a:cubicBezTo>
                  <a:pt x="3185" y="1526"/>
                  <a:pt x="3227" y="1522"/>
                  <a:pt x="3252" y="1500"/>
                </a:cubicBezTo>
                <a:cubicBezTo>
                  <a:pt x="3169" y="1502"/>
                  <a:pt x="3090" y="1510"/>
                  <a:pt x="3007" y="1505"/>
                </a:cubicBezTo>
                <a:cubicBezTo>
                  <a:pt x="3025" y="1494"/>
                  <a:pt x="3050" y="1481"/>
                  <a:pt x="3075" y="1478"/>
                </a:cubicBezTo>
                <a:cubicBezTo>
                  <a:pt x="3061" y="1477"/>
                  <a:pt x="3050" y="1472"/>
                  <a:pt x="3040" y="1467"/>
                </a:cubicBezTo>
                <a:cubicBezTo>
                  <a:pt x="3085" y="1453"/>
                  <a:pt x="3140" y="1449"/>
                  <a:pt x="3188" y="14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</a:rPr>
              <a:t>Performance Improvement Plan</a:t>
            </a: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77" name="Freeform 76"/>
          <p:cNvSpPr>
            <a:spLocks/>
          </p:cNvSpPr>
          <p:nvPr/>
        </p:nvSpPr>
        <p:spPr bwMode="auto">
          <a:xfrm>
            <a:off x="7212745" y="4214976"/>
            <a:ext cx="4538661" cy="2215457"/>
          </a:xfrm>
          <a:custGeom>
            <a:avLst/>
            <a:gdLst>
              <a:gd name="T0" fmla="*/ 3286 w 3305"/>
              <a:gd name="T1" fmla="*/ 1446 h 1654"/>
              <a:gd name="T2" fmla="*/ 3268 w 3305"/>
              <a:gd name="T3" fmla="*/ 1290 h 1654"/>
              <a:gd name="T4" fmla="*/ 3122 w 3305"/>
              <a:gd name="T5" fmla="*/ 954 h 1654"/>
              <a:gd name="T6" fmla="*/ 3261 w 3305"/>
              <a:gd name="T7" fmla="*/ 709 h 1654"/>
              <a:gd name="T8" fmla="*/ 3278 w 3305"/>
              <a:gd name="T9" fmla="*/ 678 h 1654"/>
              <a:gd name="T10" fmla="*/ 3245 w 3305"/>
              <a:gd name="T11" fmla="*/ 223 h 1654"/>
              <a:gd name="T12" fmla="*/ 2843 w 3305"/>
              <a:gd name="T13" fmla="*/ 186 h 1654"/>
              <a:gd name="T14" fmla="*/ 3152 w 3305"/>
              <a:gd name="T15" fmla="*/ 156 h 1654"/>
              <a:gd name="T16" fmla="*/ 3201 w 3305"/>
              <a:gd name="T17" fmla="*/ 25 h 1654"/>
              <a:gd name="T18" fmla="*/ 2864 w 3305"/>
              <a:gd name="T19" fmla="*/ 59 h 1654"/>
              <a:gd name="T20" fmla="*/ 2252 w 3305"/>
              <a:gd name="T21" fmla="*/ 20 h 1654"/>
              <a:gd name="T22" fmla="*/ 2192 w 3305"/>
              <a:gd name="T23" fmla="*/ 90 h 1654"/>
              <a:gd name="T24" fmla="*/ 1982 w 3305"/>
              <a:gd name="T25" fmla="*/ 13 h 1654"/>
              <a:gd name="T26" fmla="*/ 1233 w 3305"/>
              <a:gd name="T27" fmla="*/ 13 h 1654"/>
              <a:gd name="T28" fmla="*/ 992 w 3305"/>
              <a:gd name="T29" fmla="*/ 19 h 1654"/>
              <a:gd name="T30" fmla="*/ 886 w 3305"/>
              <a:gd name="T31" fmla="*/ 42 h 1654"/>
              <a:gd name="T32" fmla="*/ 630 w 3305"/>
              <a:gd name="T33" fmla="*/ 37 h 1654"/>
              <a:gd name="T34" fmla="*/ 446 w 3305"/>
              <a:gd name="T35" fmla="*/ 43 h 1654"/>
              <a:gd name="T36" fmla="*/ 442 w 3305"/>
              <a:gd name="T37" fmla="*/ 61 h 1654"/>
              <a:gd name="T38" fmla="*/ 92 w 3305"/>
              <a:gd name="T39" fmla="*/ 72 h 1654"/>
              <a:gd name="T40" fmla="*/ 62 w 3305"/>
              <a:gd name="T41" fmla="*/ 210 h 1654"/>
              <a:gd name="T42" fmla="*/ 52 w 3305"/>
              <a:gd name="T43" fmla="*/ 508 h 1654"/>
              <a:gd name="T44" fmla="*/ 147 w 3305"/>
              <a:gd name="T45" fmla="*/ 696 h 1654"/>
              <a:gd name="T46" fmla="*/ 117 w 3305"/>
              <a:gd name="T47" fmla="*/ 896 h 1654"/>
              <a:gd name="T48" fmla="*/ 119 w 3305"/>
              <a:gd name="T49" fmla="*/ 998 h 1654"/>
              <a:gd name="T50" fmla="*/ 221 w 3305"/>
              <a:gd name="T51" fmla="*/ 1000 h 1654"/>
              <a:gd name="T52" fmla="*/ 258 w 3305"/>
              <a:gd name="T53" fmla="*/ 1000 h 1654"/>
              <a:gd name="T54" fmla="*/ 289 w 3305"/>
              <a:gd name="T55" fmla="*/ 1005 h 1654"/>
              <a:gd name="T56" fmla="*/ 332 w 3305"/>
              <a:gd name="T57" fmla="*/ 1016 h 1654"/>
              <a:gd name="T58" fmla="*/ 264 w 3305"/>
              <a:gd name="T59" fmla="*/ 1018 h 1654"/>
              <a:gd name="T60" fmla="*/ 254 w 3305"/>
              <a:gd name="T61" fmla="*/ 1028 h 1654"/>
              <a:gd name="T62" fmla="*/ 152 w 3305"/>
              <a:gd name="T63" fmla="*/ 1006 h 1654"/>
              <a:gd name="T64" fmla="*/ 154 w 3305"/>
              <a:gd name="T65" fmla="*/ 1201 h 1654"/>
              <a:gd name="T66" fmla="*/ 126 w 3305"/>
              <a:gd name="T67" fmla="*/ 1542 h 1654"/>
              <a:gd name="T68" fmla="*/ 279 w 3305"/>
              <a:gd name="T69" fmla="*/ 1650 h 1654"/>
              <a:gd name="T70" fmla="*/ 1148 w 3305"/>
              <a:gd name="T71" fmla="*/ 1650 h 1654"/>
              <a:gd name="T72" fmla="*/ 3273 w 3305"/>
              <a:gd name="T73" fmla="*/ 1566 h 1654"/>
              <a:gd name="T74" fmla="*/ 3219 w 3305"/>
              <a:gd name="T75" fmla="*/ 1537 h 1654"/>
              <a:gd name="T76" fmla="*/ 3227 w 3305"/>
              <a:gd name="T77" fmla="*/ 1542 h 1654"/>
              <a:gd name="T78" fmla="*/ 3159 w 3305"/>
              <a:gd name="T79" fmla="*/ 1536 h 1654"/>
              <a:gd name="T80" fmla="*/ 3007 w 3305"/>
              <a:gd name="T81" fmla="*/ 1505 h 1654"/>
              <a:gd name="T82" fmla="*/ 3040 w 3305"/>
              <a:gd name="T83" fmla="*/ 1467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05" h="1654">
                <a:moveTo>
                  <a:pt x="3188" y="1446"/>
                </a:moveTo>
                <a:cubicBezTo>
                  <a:pt x="3206" y="1445"/>
                  <a:pt x="3276" y="1457"/>
                  <a:pt x="3286" y="1446"/>
                </a:cubicBezTo>
                <a:cubicBezTo>
                  <a:pt x="3305" y="1425"/>
                  <a:pt x="3266" y="1397"/>
                  <a:pt x="3261" y="1374"/>
                </a:cubicBezTo>
                <a:cubicBezTo>
                  <a:pt x="3255" y="1347"/>
                  <a:pt x="3266" y="1317"/>
                  <a:pt x="3268" y="1290"/>
                </a:cubicBezTo>
                <a:cubicBezTo>
                  <a:pt x="3273" y="1177"/>
                  <a:pt x="3287" y="1076"/>
                  <a:pt x="3285" y="961"/>
                </a:cubicBezTo>
                <a:cubicBezTo>
                  <a:pt x="3235" y="959"/>
                  <a:pt x="3166" y="972"/>
                  <a:pt x="3122" y="954"/>
                </a:cubicBezTo>
                <a:cubicBezTo>
                  <a:pt x="3190" y="928"/>
                  <a:pt x="3257" y="984"/>
                  <a:pt x="3261" y="882"/>
                </a:cubicBezTo>
                <a:cubicBezTo>
                  <a:pt x="3264" y="825"/>
                  <a:pt x="3262" y="766"/>
                  <a:pt x="3261" y="709"/>
                </a:cubicBezTo>
                <a:cubicBezTo>
                  <a:pt x="3222" y="707"/>
                  <a:pt x="3181" y="710"/>
                  <a:pt x="3142" y="708"/>
                </a:cubicBezTo>
                <a:cubicBezTo>
                  <a:pt x="3159" y="664"/>
                  <a:pt x="3236" y="679"/>
                  <a:pt x="3278" y="678"/>
                </a:cubicBezTo>
                <a:cubicBezTo>
                  <a:pt x="3283" y="577"/>
                  <a:pt x="3255" y="481"/>
                  <a:pt x="3255" y="379"/>
                </a:cubicBezTo>
                <a:cubicBezTo>
                  <a:pt x="3255" y="346"/>
                  <a:pt x="3272" y="245"/>
                  <a:pt x="3245" y="223"/>
                </a:cubicBezTo>
                <a:cubicBezTo>
                  <a:pt x="3216" y="200"/>
                  <a:pt x="3117" y="243"/>
                  <a:pt x="3120" y="181"/>
                </a:cubicBezTo>
                <a:cubicBezTo>
                  <a:pt x="3043" y="199"/>
                  <a:pt x="2920" y="210"/>
                  <a:pt x="2843" y="186"/>
                </a:cubicBezTo>
                <a:cubicBezTo>
                  <a:pt x="2923" y="187"/>
                  <a:pt x="2990" y="182"/>
                  <a:pt x="3063" y="168"/>
                </a:cubicBezTo>
                <a:cubicBezTo>
                  <a:pt x="3098" y="162"/>
                  <a:pt x="3117" y="143"/>
                  <a:pt x="3152" y="156"/>
                </a:cubicBezTo>
                <a:cubicBezTo>
                  <a:pt x="3184" y="169"/>
                  <a:pt x="3182" y="210"/>
                  <a:pt x="3230" y="210"/>
                </a:cubicBezTo>
                <a:cubicBezTo>
                  <a:pt x="3251" y="169"/>
                  <a:pt x="3217" y="62"/>
                  <a:pt x="3201" y="25"/>
                </a:cubicBezTo>
                <a:cubicBezTo>
                  <a:pt x="3153" y="29"/>
                  <a:pt x="3114" y="57"/>
                  <a:pt x="3064" y="61"/>
                </a:cubicBezTo>
                <a:cubicBezTo>
                  <a:pt x="2998" y="65"/>
                  <a:pt x="2929" y="63"/>
                  <a:pt x="2864" y="59"/>
                </a:cubicBezTo>
                <a:cubicBezTo>
                  <a:pt x="2730" y="52"/>
                  <a:pt x="2597" y="25"/>
                  <a:pt x="2463" y="25"/>
                </a:cubicBezTo>
                <a:cubicBezTo>
                  <a:pt x="2395" y="24"/>
                  <a:pt x="2316" y="33"/>
                  <a:pt x="2252" y="20"/>
                </a:cubicBezTo>
                <a:cubicBezTo>
                  <a:pt x="2226" y="15"/>
                  <a:pt x="2199" y="0"/>
                  <a:pt x="2174" y="0"/>
                </a:cubicBezTo>
                <a:cubicBezTo>
                  <a:pt x="2188" y="35"/>
                  <a:pt x="2220" y="52"/>
                  <a:pt x="2192" y="90"/>
                </a:cubicBezTo>
                <a:cubicBezTo>
                  <a:pt x="2189" y="69"/>
                  <a:pt x="2179" y="41"/>
                  <a:pt x="2168" y="19"/>
                </a:cubicBezTo>
                <a:cubicBezTo>
                  <a:pt x="2112" y="2"/>
                  <a:pt x="2041" y="13"/>
                  <a:pt x="1982" y="13"/>
                </a:cubicBezTo>
                <a:cubicBezTo>
                  <a:pt x="1866" y="13"/>
                  <a:pt x="1750" y="13"/>
                  <a:pt x="1634" y="13"/>
                </a:cubicBezTo>
                <a:cubicBezTo>
                  <a:pt x="1500" y="13"/>
                  <a:pt x="1367" y="13"/>
                  <a:pt x="1233" y="13"/>
                </a:cubicBezTo>
                <a:cubicBezTo>
                  <a:pt x="1186" y="12"/>
                  <a:pt x="1142" y="19"/>
                  <a:pt x="1094" y="19"/>
                </a:cubicBezTo>
                <a:cubicBezTo>
                  <a:pt x="1060" y="18"/>
                  <a:pt x="1026" y="19"/>
                  <a:pt x="992" y="19"/>
                </a:cubicBezTo>
                <a:cubicBezTo>
                  <a:pt x="969" y="18"/>
                  <a:pt x="940" y="14"/>
                  <a:pt x="917" y="18"/>
                </a:cubicBezTo>
                <a:cubicBezTo>
                  <a:pt x="904" y="21"/>
                  <a:pt x="895" y="41"/>
                  <a:pt x="886" y="42"/>
                </a:cubicBezTo>
                <a:cubicBezTo>
                  <a:pt x="854" y="46"/>
                  <a:pt x="825" y="34"/>
                  <a:pt x="795" y="32"/>
                </a:cubicBezTo>
                <a:cubicBezTo>
                  <a:pt x="743" y="28"/>
                  <a:pt x="684" y="37"/>
                  <a:pt x="630" y="37"/>
                </a:cubicBezTo>
                <a:cubicBezTo>
                  <a:pt x="569" y="37"/>
                  <a:pt x="508" y="37"/>
                  <a:pt x="448" y="31"/>
                </a:cubicBezTo>
                <a:cubicBezTo>
                  <a:pt x="449" y="35"/>
                  <a:pt x="448" y="39"/>
                  <a:pt x="446" y="43"/>
                </a:cubicBezTo>
                <a:cubicBezTo>
                  <a:pt x="447" y="43"/>
                  <a:pt x="447" y="43"/>
                  <a:pt x="448" y="43"/>
                </a:cubicBezTo>
                <a:cubicBezTo>
                  <a:pt x="442" y="61"/>
                  <a:pt x="442" y="61"/>
                  <a:pt x="442" y="61"/>
                </a:cubicBezTo>
                <a:cubicBezTo>
                  <a:pt x="442" y="55"/>
                  <a:pt x="445" y="49"/>
                  <a:pt x="446" y="43"/>
                </a:cubicBezTo>
                <a:cubicBezTo>
                  <a:pt x="370" y="66"/>
                  <a:pt x="157" y="64"/>
                  <a:pt x="92" y="72"/>
                </a:cubicBezTo>
                <a:cubicBezTo>
                  <a:pt x="117" y="131"/>
                  <a:pt x="85" y="160"/>
                  <a:pt x="129" y="187"/>
                </a:cubicBezTo>
                <a:cubicBezTo>
                  <a:pt x="107" y="193"/>
                  <a:pt x="79" y="199"/>
                  <a:pt x="62" y="210"/>
                </a:cubicBezTo>
                <a:cubicBezTo>
                  <a:pt x="85" y="232"/>
                  <a:pt x="28" y="322"/>
                  <a:pt x="58" y="326"/>
                </a:cubicBezTo>
                <a:cubicBezTo>
                  <a:pt x="0" y="314"/>
                  <a:pt x="67" y="454"/>
                  <a:pt x="52" y="508"/>
                </a:cubicBezTo>
                <a:cubicBezTo>
                  <a:pt x="34" y="573"/>
                  <a:pt x="12" y="533"/>
                  <a:pt x="39" y="582"/>
                </a:cubicBezTo>
                <a:cubicBezTo>
                  <a:pt x="68" y="634"/>
                  <a:pt x="129" y="655"/>
                  <a:pt x="147" y="696"/>
                </a:cubicBezTo>
                <a:cubicBezTo>
                  <a:pt x="153" y="709"/>
                  <a:pt x="150" y="768"/>
                  <a:pt x="148" y="786"/>
                </a:cubicBezTo>
                <a:cubicBezTo>
                  <a:pt x="144" y="824"/>
                  <a:pt x="122" y="858"/>
                  <a:pt x="117" y="896"/>
                </a:cubicBezTo>
                <a:cubicBezTo>
                  <a:pt x="113" y="930"/>
                  <a:pt x="120" y="966"/>
                  <a:pt x="115" y="999"/>
                </a:cubicBezTo>
                <a:cubicBezTo>
                  <a:pt x="116" y="999"/>
                  <a:pt x="118" y="998"/>
                  <a:pt x="119" y="998"/>
                </a:cubicBezTo>
                <a:cubicBezTo>
                  <a:pt x="127" y="994"/>
                  <a:pt x="132" y="986"/>
                  <a:pt x="139" y="982"/>
                </a:cubicBezTo>
                <a:cubicBezTo>
                  <a:pt x="165" y="967"/>
                  <a:pt x="196" y="992"/>
                  <a:pt x="221" y="1000"/>
                </a:cubicBezTo>
                <a:cubicBezTo>
                  <a:pt x="232" y="1004"/>
                  <a:pt x="229" y="1005"/>
                  <a:pt x="238" y="1004"/>
                </a:cubicBezTo>
                <a:cubicBezTo>
                  <a:pt x="244" y="1004"/>
                  <a:pt x="252" y="1001"/>
                  <a:pt x="258" y="1000"/>
                </a:cubicBezTo>
                <a:cubicBezTo>
                  <a:pt x="257" y="1000"/>
                  <a:pt x="277" y="997"/>
                  <a:pt x="275" y="996"/>
                </a:cubicBezTo>
                <a:cubicBezTo>
                  <a:pt x="284" y="998"/>
                  <a:pt x="281" y="1002"/>
                  <a:pt x="289" y="1005"/>
                </a:cubicBezTo>
                <a:cubicBezTo>
                  <a:pt x="317" y="1019"/>
                  <a:pt x="347" y="1010"/>
                  <a:pt x="379" y="1010"/>
                </a:cubicBezTo>
                <a:cubicBezTo>
                  <a:pt x="364" y="1013"/>
                  <a:pt x="348" y="1015"/>
                  <a:pt x="332" y="1016"/>
                </a:cubicBezTo>
                <a:cubicBezTo>
                  <a:pt x="307" y="1018"/>
                  <a:pt x="287" y="1004"/>
                  <a:pt x="264" y="1006"/>
                </a:cubicBezTo>
                <a:cubicBezTo>
                  <a:pt x="265" y="1010"/>
                  <a:pt x="263" y="1014"/>
                  <a:pt x="264" y="1018"/>
                </a:cubicBezTo>
                <a:cubicBezTo>
                  <a:pt x="261" y="1018"/>
                  <a:pt x="257" y="1019"/>
                  <a:pt x="254" y="1019"/>
                </a:cubicBezTo>
                <a:cubicBezTo>
                  <a:pt x="254" y="1022"/>
                  <a:pt x="253" y="1025"/>
                  <a:pt x="254" y="1028"/>
                </a:cubicBezTo>
                <a:cubicBezTo>
                  <a:pt x="243" y="1020"/>
                  <a:pt x="223" y="1011"/>
                  <a:pt x="210" y="1010"/>
                </a:cubicBezTo>
                <a:cubicBezTo>
                  <a:pt x="206" y="1042"/>
                  <a:pt x="165" y="1002"/>
                  <a:pt x="152" y="1006"/>
                </a:cubicBezTo>
                <a:cubicBezTo>
                  <a:pt x="150" y="1007"/>
                  <a:pt x="148" y="1010"/>
                  <a:pt x="145" y="1013"/>
                </a:cubicBezTo>
                <a:cubicBezTo>
                  <a:pt x="130" y="1076"/>
                  <a:pt x="157" y="1138"/>
                  <a:pt x="154" y="1201"/>
                </a:cubicBezTo>
                <a:cubicBezTo>
                  <a:pt x="151" y="1247"/>
                  <a:pt x="134" y="1288"/>
                  <a:pt x="125" y="1332"/>
                </a:cubicBezTo>
                <a:cubicBezTo>
                  <a:pt x="105" y="1431"/>
                  <a:pt x="106" y="1439"/>
                  <a:pt x="126" y="1542"/>
                </a:cubicBezTo>
                <a:cubicBezTo>
                  <a:pt x="224" y="1526"/>
                  <a:pt x="158" y="1637"/>
                  <a:pt x="189" y="1646"/>
                </a:cubicBezTo>
                <a:cubicBezTo>
                  <a:pt x="217" y="1654"/>
                  <a:pt x="249" y="1650"/>
                  <a:pt x="279" y="1650"/>
                </a:cubicBezTo>
                <a:cubicBezTo>
                  <a:pt x="374" y="1650"/>
                  <a:pt x="468" y="1650"/>
                  <a:pt x="562" y="1650"/>
                </a:cubicBezTo>
                <a:cubicBezTo>
                  <a:pt x="757" y="1650"/>
                  <a:pt x="952" y="1650"/>
                  <a:pt x="1148" y="1650"/>
                </a:cubicBezTo>
                <a:cubicBezTo>
                  <a:pt x="1622" y="1650"/>
                  <a:pt x="2083" y="1641"/>
                  <a:pt x="2554" y="1626"/>
                </a:cubicBezTo>
                <a:cubicBezTo>
                  <a:pt x="2795" y="1619"/>
                  <a:pt x="3030" y="1553"/>
                  <a:pt x="3273" y="1566"/>
                </a:cubicBezTo>
                <a:cubicBezTo>
                  <a:pt x="3276" y="1553"/>
                  <a:pt x="3275" y="1530"/>
                  <a:pt x="3271" y="1519"/>
                </a:cubicBezTo>
                <a:cubicBezTo>
                  <a:pt x="3250" y="1513"/>
                  <a:pt x="3231" y="1519"/>
                  <a:pt x="3219" y="1537"/>
                </a:cubicBezTo>
                <a:cubicBezTo>
                  <a:pt x="3219" y="1537"/>
                  <a:pt x="3223" y="1540"/>
                  <a:pt x="3226" y="1542"/>
                </a:cubicBezTo>
                <a:cubicBezTo>
                  <a:pt x="3226" y="1542"/>
                  <a:pt x="3226" y="1542"/>
                  <a:pt x="3227" y="1542"/>
                </a:cubicBezTo>
                <a:cubicBezTo>
                  <a:pt x="3229" y="1545"/>
                  <a:pt x="3228" y="1544"/>
                  <a:pt x="3226" y="1542"/>
                </a:cubicBezTo>
                <a:cubicBezTo>
                  <a:pt x="3202" y="1542"/>
                  <a:pt x="3177" y="1545"/>
                  <a:pt x="3159" y="1536"/>
                </a:cubicBezTo>
                <a:cubicBezTo>
                  <a:pt x="3185" y="1526"/>
                  <a:pt x="3227" y="1522"/>
                  <a:pt x="3252" y="1500"/>
                </a:cubicBezTo>
                <a:cubicBezTo>
                  <a:pt x="3169" y="1502"/>
                  <a:pt x="3090" y="1510"/>
                  <a:pt x="3007" y="1505"/>
                </a:cubicBezTo>
                <a:cubicBezTo>
                  <a:pt x="3025" y="1494"/>
                  <a:pt x="3050" y="1481"/>
                  <a:pt x="3075" y="1478"/>
                </a:cubicBezTo>
                <a:cubicBezTo>
                  <a:pt x="3061" y="1477"/>
                  <a:pt x="3050" y="1472"/>
                  <a:pt x="3040" y="1467"/>
                </a:cubicBezTo>
                <a:cubicBezTo>
                  <a:pt x="3085" y="1453"/>
                  <a:pt x="3140" y="1449"/>
                  <a:pt x="3188" y="14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Stress 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Anxiety</a:t>
            </a:r>
          </a:p>
        </p:txBody>
      </p:sp>
      <p:sp>
        <p:nvSpPr>
          <p:cNvPr id="91" name="Freeform 90"/>
          <p:cNvSpPr>
            <a:spLocks/>
          </p:cNvSpPr>
          <p:nvPr/>
        </p:nvSpPr>
        <p:spPr bwMode="auto">
          <a:xfrm>
            <a:off x="467200" y="1431991"/>
            <a:ext cx="4538661" cy="2215457"/>
          </a:xfrm>
          <a:custGeom>
            <a:avLst/>
            <a:gdLst>
              <a:gd name="T0" fmla="*/ 3286 w 3305"/>
              <a:gd name="T1" fmla="*/ 1446 h 1654"/>
              <a:gd name="T2" fmla="*/ 3268 w 3305"/>
              <a:gd name="T3" fmla="*/ 1290 h 1654"/>
              <a:gd name="T4" fmla="*/ 3122 w 3305"/>
              <a:gd name="T5" fmla="*/ 954 h 1654"/>
              <a:gd name="T6" fmla="*/ 3261 w 3305"/>
              <a:gd name="T7" fmla="*/ 709 h 1654"/>
              <a:gd name="T8" fmla="*/ 3278 w 3305"/>
              <a:gd name="T9" fmla="*/ 678 h 1654"/>
              <a:gd name="T10" fmla="*/ 3245 w 3305"/>
              <a:gd name="T11" fmla="*/ 223 h 1654"/>
              <a:gd name="T12" fmla="*/ 2843 w 3305"/>
              <a:gd name="T13" fmla="*/ 186 h 1654"/>
              <a:gd name="T14" fmla="*/ 3152 w 3305"/>
              <a:gd name="T15" fmla="*/ 156 h 1654"/>
              <a:gd name="T16" fmla="*/ 3201 w 3305"/>
              <a:gd name="T17" fmla="*/ 25 h 1654"/>
              <a:gd name="T18" fmla="*/ 2864 w 3305"/>
              <a:gd name="T19" fmla="*/ 59 h 1654"/>
              <a:gd name="T20" fmla="*/ 2252 w 3305"/>
              <a:gd name="T21" fmla="*/ 20 h 1654"/>
              <a:gd name="T22" fmla="*/ 2192 w 3305"/>
              <a:gd name="T23" fmla="*/ 90 h 1654"/>
              <a:gd name="T24" fmla="*/ 1982 w 3305"/>
              <a:gd name="T25" fmla="*/ 13 h 1654"/>
              <a:gd name="T26" fmla="*/ 1233 w 3305"/>
              <a:gd name="T27" fmla="*/ 13 h 1654"/>
              <a:gd name="T28" fmla="*/ 992 w 3305"/>
              <a:gd name="T29" fmla="*/ 19 h 1654"/>
              <a:gd name="T30" fmla="*/ 886 w 3305"/>
              <a:gd name="T31" fmla="*/ 42 h 1654"/>
              <a:gd name="T32" fmla="*/ 630 w 3305"/>
              <a:gd name="T33" fmla="*/ 37 h 1654"/>
              <a:gd name="T34" fmla="*/ 446 w 3305"/>
              <a:gd name="T35" fmla="*/ 43 h 1654"/>
              <a:gd name="T36" fmla="*/ 442 w 3305"/>
              <a:gd name="T37" fmla="*/ 61 h 1654"/>
              <a:gd name="T38" fmla="*/ 92 w 3305"/>
              <a:gd name="T39" fmla="*/ 72 h 1654"/>
              <a:gd name="T40" fmla="*/ 62 w 3305"/>
              <a:gd name="T41" fmla="*/ 210 h 1654"/>
              <a:gd name="T42" fmla="*/ 52 w 3305"/>
              <a:gd name="T43" fmla="*/ 508 h 1654"/>
              <a:gd name="T44" fmla="*/ 147 w 3305"/>
              <a:gd name="T45" fmla="*/ 696 h 1654"/>
              <a:gd name="T46" fmla="*/ 117 w 3305"/>
              <a:gd name="T47" fmla="*/ 896 h 1654"/>
              <a:gd name="T48" fmla="*/ 119 w 3305"/>
              <a:gd name="T49" fmla="*/ 998 h 1654"/>
              <a:gd name="T50" fmla="*/ 221 w 3305"/>
              <a:gd name="T51" fmla="*/ 1000 h 1654"/>
              <a:gd name="T52" fmla="*/ 258 w 3305"/>
              <a:gd name="T53" fmla="*/ 1000 h 1654"/>
              <a:gd name="T54" fmla="*/ 289 w 3305"/>
              <a:gd name="T55" fmla="*/ 1005 h 1654"/>
              <a:gd name="T56" fmla="*/ 332 w 3305"/>
              <a:gd name="T57" fmla="*/ 1016 h 1654"/>
              <a:gd name="T58" fmla="*/ 264 w 3305"/>
              <a:gd name="T59" fmla="*/ 1018 h 1654"/>
              <a:gd name="T60" fmla="*/ 254 w 3305"/>
              <a:gd name="T61" fmla="*/ 1028 h 1654"/>
              <a:gd name="T62" fmla="*/ 152 w 3305"/>
              <a:gd name="T63" fmla="*/ 1006 h 1654"/>
              <a:gd name="T64" fmla="*/ 154 w 3305"/>
              <a:gd name="T65" fmla="*/ 1201 h 1654"/>
              <a:gd name="T66" fmla="*/ 126 w 3305"/>
              <a:gd name="T67" fmla="*/ 1542 h 1654"/>
              <a:gd name="T68" fmla="*/ 279 w 3305"/>
              <a:gd name="T69" fmla="*/ 1650 h 1654"/>
              <a:gd name="T70" fmla="*/ 1148 w 3305"/>
              <a:gd name="T71" fmla="*/ 1650 h 1654"/>
              <a:gd name="T72" fmla="*/ 3273 w 3305"/>
              <a:gd name="T73" fmla="*/ 1566 h 1654"/>
              <a:gd name="T74" fmla="*/ 3219 w 3305"/>
              <a:gd name="T75" fmla="*/ 1537 h 1654"/>
              <a:gd name="T76" fmla="*/ 3227 w 3305"/>
              <a:gd name="T77" fmla="*/ 1542 h 1654"/>
              <a:gd name="T78" fmla="*/ 3159 w 3305"/>
              <a:gd name="T79" fmla="*/ 1536 h 1654"/>
              <a:gd name="T80" fmla="*/ 3007 w 3305"/>
              <a:gd name="T81" fmla="*/ 1505 h 1654"/>
              <a:gd name="T82" fmla="*/ 3040 w 3305"/>
              <a:gd name="T83" fmla="*/ 1467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05" h="1654">
                <a:moveTo>
                  <a:pt x="3188" y="1446"/>
                </a:moveTo>
                <a:cubicBezTo>
                  <a:pt x="3206" y="1445"/>
                  <a:pt x="3276" y="1457"/>
                  <a:pt x="3286" y="1446"/>
                </a:cubicBezTo>
                <a:cubicBezTo>
                  <a:pt x="3305" y="1425"/>
                  <a:pt x="3266" y="1397"/>
                  <a:pt x="3261" y="1374"/>
                </a:cubicBezTo>
                <a:cubicBezTo>
                  <a:pt x="3255" y="1347"/>
                  <a:pt x="3266" y="1317"/>
                  <a:pt x="3268" y="1290"/>
                </a:cubicBezTo>
                <a:cubicBezTo>
                  <a:pt x="3273" y="1177"/>
                  <a:pt x="3287" y="1076"/>
                  <a:pt x="3285" y="961"/>
                </a:cubicBezTo>
                <a:cubicBezTo>
                  <a:pt x="3235" y="959"/>
                  <a:pt x="3166" y="972"/>
                  <a:pt x="3122" y="954"/>
                </a:cubicBezTo>
                <a:cubicBezTo>
                  <a:pt x="3190" y="928"/>
                  <a:pt x="3257" y="984"/>
                  <a:pt x="3261" y="882"/>
                </a:cubicBezTo>
                <a:cubicBezTo>
                  <a:pt x="3264" y="825"/>
                  <a:pt x="3262" y="766"/>
                  <a:pt x="3261" y="709"/>
                </a:cubicBezTo>
                <a:cubicBezTo>
                  <a:pt x="3222" y="707"/>
                  <a:pt x="3181" y="710"/>
                  <a:pt x="3142" y="708"/>
                </a:cubicBezTo>
                <a:cubicBezTo>
                  <a:pt x="3159" y="664"/>
                  <a:pt x="3236" y="679"/>
                  <a:pt x="3278" y="678"/>
                </a:cubicBezTo>
                <a:cubicBezTo>
                  <a:pt x="3283" y="577"/>
                  <a:pt x="3255" y="481"/>
                  <a:pt x="3255" y="379"/>
                </a:cubicBezTo>
                <a:cubicBezTo>
                  <a:pt x="3255" y="346"/>
                  <a:pt x="3272" y="245"/>
                  <a:pt x="3245" y="223"/>
                </a:cubicBezTo>
                <a:cubicBezTo>
                  <a:pt x="3216" y="200"/>
                  <a:pt x="3117" y="243"/>
                  <a:pt x="3120" y="181"/>
                </a:cubicBezTo>
                <a:cubicBezTo>
                  <a:pt x="3043" y="199"/>
                  <a:pt x="2920" y="210"/>
                  <a:pt x="2843" y="186"/>
                </a:cubicBezTo>
                <a:cubicBezTo>
                  <a:pt x="2923" y="187"/>
                  <a:pt x="2990" y="182"/>
                  <a:pt x="3063" y="168"/>
                </a:cubicBezTo>
                <a:cubicBezTo>
                  <a:pt x="3098" y="162"/>
                  <a:pt x="3117" y="143"/>
                  <a:pt x="3152" y="156"/>
                </a:cubicBezTo>
                <a:cubicBezTo>
                  <a:pt x="3184" y="169"/>
                  <a:pt x="3182" y="210"/>
                  <a:pt x="3230" y="210"/>
                </a:cubicBezTo>
                <a:cubicBezTo>
                  <a:pt x="3251" y="169"/>
                  <a:pt x="3217" y="62"/>
                  <a:pt x="3201" y="25"/>
                </a:cubicBezTo>
                <a:cubicBezTo>
                  <a:pt x="3153" y="29"/>
                  <a:pt x="3114" y="57"/>
                  <a:pt x="3064" y="61"/>
                </a:cubicBezTo>
                <a:cubicBezTo>
                  <a:pt x="2998" y="65"/>
                  <a:pt x="2929" y="63"/>
                  <a:pt x="2864" y="59"/>
                </a:cubicBezTo>
                <a:cubicBezTo>
                  <a:pt x="2730" y="52"/>
                  <a:pt x="2597" y="25"/>
                  <a:pt x="2463" y="25"/>
                </a:cubicBezTo>
                <a:cubicBezTo>
                  <a:pt x="2395" y="24"/>
                  <a:pt x="2316" y="33"/>
                  <a:pt x="2252" y="20"/>
                </a:cubicBezTo>
                <a:cubicBezTo>
                  <a:pt x="2226" y="15"/>
                  <a:pt x="2199" y="0"/>
                  <a:pt x="2174" y="0"/>
                </a:cubicBezTo>
                <a:cubicBezTo>
                  <a:pt x="2188" y="35"/>
                  <a:pt x="2220" y="52"/>
                  <a:pt x="2192" y="90"/>
                </a:cubicBezTo>
                <a:cubicBezTo>
                  <a:pt x="2189" y="69"/>
                  <a:pt x="2179" y="41"/>
                  <a:pt x="2168" y="19"/>
                </a:cubicBezTo>
                <a:cubicBezTo>
                  <a:pt x="2112" y="2"/>
                  <a:pt x="2041" y="13"/>
                  <a:pt x="1982" y="13"/>
                </a:cubicBezTo>
                <a:cubicBezTo>
                  <a:pt x="1866" y="13"/>
                  <a:pt x="1750" y="13"/>
                  <a:pt x="1634" y="13"/>
                </a:cubicBezTo>
                <a:cubicBezTo>
                  <a:pt x="1500" y="13"/>
                  <a:pt x="1367" y="13"/>
                  <a:pt x="1233" y="13"/>
                </a:cubicBezTo>
                <a:cubicBezTo>
                  <a:pt x="1186" y="12"/>
                  <a:pt x="1142" y="19"/>
                  <a:pt x="1094" y="19"/>
                </a:cubicBezTo>
                <a:cubicBezTo>
                  <a:pt x="1060" y="18"/>
                  <a:pt x="1026" y="19"/>
                  <a:pt x="992" y="19"/>
                </a:cubicBezTo>
                <a:cubicBezTo>
                  <a:pt x="969" y="18"/>
                  <a:pt x="940" y="14"/>
                  <a:pt x="917" y="18"/>
                </a:cubicBezTo>
                <a:cubicBezTo>
                  <a:pt x="904" y="21"/>
                  <a:pt x="895" y="41"/>
                  <a:pt x="886" y="42"/>
                </a:cubicBezTo>
                <a:cubicBezTo>
                  <a:pt x="854" y="46"/>
                  <a:pt x="825" y="34"/>
                  <a:pt x="795" y="32"/>
                </a:cubicBezTo>
                <a:cubicBezTo>
                  <a:pt x="743" y="28"/>
                  <a:pt x="684" y="37"/>
                  <a:pt x="630" y="37"/>
                </a:cubicBezTo>
                <a:cubicBezTo>
                  <a:pt x="569" y="37"/>
                  <a:pt x="508" y="37"/>
                  <a:pt x="448" y="31"/>
                </a:cubicBezTo>
                <a:cubicBezTo>
                  <a:pt x="449" y="35"/>
                  <a:pt x="448" y="39"/>
                  <a:pt x="446" y="43"/>
                </a:cubicBezTo>
                <a:cubicBezTo>
                  <a:pt x="447" y="43"/>
                  <a:pt x="447" y="43"/>
                  <a:pt x="448" y="43"/>
                </a:cubicBezTo>
                <a:cubicBezTo>
                  <a:pt x="442" y="61"/>
                  <a:pt x="442" y="61"/>
                  <a:pt x="442" y="61"/>
                </a:cubicBezTo>
                <a:cubicBezTo>
                  <a:pt x="442" y="55"/>
                  <a:pt x="445" y="49"/>
                  <a:pt x="446" y="43"/>
                </a:cubicBezTo>
                <a:cubicBezTo>
                  <a:pt x="370" y="66"/>
                  <a:pt x="157" y="64"/>
                  <a:pt x="92" y="72"/>
                </a:cubicBezTo>
                <a:cubicBezTo>
                  <a:pt x="117" y="131"/>
                  <a:pt x="85" y="160"/>
                  <a:pt x="129" y="187"/>
                </a:cubicBezTo>
                <a:cubicBezTo>
                  <a:pt x="107" y="193"/>
                  <a:pt x="79" y="199"/>
                  <a:pt x="62" y="210"/>
                </a:cubicBezTo>
                <a:cubicBezTo>
                  <a:pt x="85" y="232"/>
                  <a:pt x="28" y="322"/>
                  <a:pt x="58" y="326"/>
                </a:cubicBezTo>
                <a:cubicBezTo>
                  <a:pt x="0" y="314"/>
                  <a:pt x="67" y="454"/>
                  <a:pt x="52" y="508"/>
                </a:cubicBezTo>
                <a:cubicBezTo>
                  <a:pt x="34" y="573"/>
                  <a:pt x="12" y="533"/>
                  <a:pt x="39" y="582"/>
                </a:cubicBezTo>
                <a:cubicBezTo>
                  <a:pt x="68" y="634"/>
                  <a:pt x="129" y="655"/>
                  <a:pt x="147" y="696"/>
                </a:cubicBezTo>
                <a:cubicBezTo>
                  <a:pt x="153" y="709"/>
                  <a:pt x="150" y="768"/>
                  <a:pt x="148" y="786"/>
                </a:cubicBezTo>
                <a:cubicBezTo>
                  <a:pt x="144" y="824"/>
                  <a:pt x="122" y="858"/>
                  <a:pt x="117" y="896"/>
                </a:cubicBezTo>
                <a:cubicBezTo>
                  <a:pt x="113" y="930"/>
                  <a:pt x="120" y="966"/>
                  <a:pt x="115" y="999"/>
                </a:cubicBezTo>
                <a:cubicBezTo>
                  <a:pt x="116" y="999"/>
                  <a:pt x="118" y="998"/>
                  <a:pt x="119" y="998"/>
                </a:cubicBezTo>
                <a:cubicBezTo>
                  <a:pt x="127" y="994"/>
                  <a:pt x="132" y="986"/>
                  <a:pt x="139" y="982"/>
                </a:cubicBezTo>
                <a:cubicBezTo>
                  <a:pt x="165" y="967"/>
                  <a:pt x="196" y="992"/>
                  <a:pt x="221" y="1000"/>
                </a:cubicBezTo>
                <a:cubicBezTo>
                  <a:pt x="232" y="1004"/>
                  <a:pt x="229" y="1005"/>
                  <a:pt x="238" y="1004"/>
                </a:cubicBezTo>
                <a:cubicBezTo>
                  <a:pt x="244" y="1004"/>
                  <a:pt x="252" y="1001"/>
                  <a:pt x="258" y="1000"/>
                </a:cubicBezTo>
                <a:cubicBezTo>
                  <a:pt x="257" y="1000"/>
                  <a:pt x="277" y="997"/>
                  <a:pt x="275" y="996"/>
                </a:cubicBezTo>
                <a:cubicBezTo>
                  <a:pt x="284" y="998"/>
                  <a:pt x="281" y="1002"/>
                  <a:pt x="289" y="1005"/>
                </a:cubicBezTo>
                <a:cubicBezTo>
                  <a:pt x="317" y="1019"/>
                  <a:pt x="347" y="1010"/>
                  <a:pt x="379" y="1010"/>
                </a:cubicBezTo>
                <a:cubicBezTo>
                  <a:pt x="364" y="1013"/>
                  <a:pt x="348" y="1015"/>
                  <a:pt x="332" y="1016"/>
                </a:cubicBezTo>
                <a:cubicBezTo>
                  <a:pt x="307" y="1018"/>
                  <a:pt x="287" y="1004"/>
                  <a:pt x="264" y="1006"/>
                </a:cubicBezTo>
                <a:cubicBezTo>
                  <a:pt x="265" y="1010"/>
                  <a:pt x="263" y="1014"/>
                  <a:pt x="264" y="1018"/>
                </a:cubicBezTo>
                <a:cubicBezTo>
                  <a:pt x="261" y="1018"/>
                  <a:pt x="257" y="1019"/>
                  <a:pt x="254" y="1019"/>
                </a:cubicBezTo>
                <a:cubicBezTo>
                  <a:pt x="254" y="1022"/>
                  <a:pt x="253" y="1025"/>
                  <a:pt x="254" y="1028"/>
                </a:cubicBezTo>
                <a:cubicBezTo>
                  <a:pt x="243" y="1020"/>
                  <a:pt x="223" y="1011"/>
                  <a:pt x="210" y="1010"/>
                </a:cubicBezTo>
                <a:cubicBezTo>
                  <a:pt x="206" y="1042"/>
                  <a:pt x="165" y="1002"/>
                  <a:pt x="152" y="1006"/>
                </a:cubicBezTo>
                <a:cubicBezTo>
                  <a:pt x="150" y="1007"/>
                  <a:pt x="148" y="1010"/>
                  <a:pt x="145" y="1013"/>
                </a:cubicBezTo>
                <a:cubicBezTo>
                  <a:pt x="130" y="1076"/>
                  <a:pt x="157" y="1138"/>
                  <a:pt x="154" y="1201"/>
                </a:cubicBezTo>
                <a:cubicBezTo>
                  <a:pt x="151" y="1247"/>
                  <a:pt x="134" y="1288"/>
                  <a:pt x="125" y="1332"/>
                </a:cubicBezTo>
                <a:cubicBezTo>
                  <a:pt x="105" y="1431"/>
                  <a:pt x="106" y="1439"/>
                  <a:pt x="126" y="1542"/>
                </a:cubicBezTo>
                <a:cubicBezTo>
                  <a:pt x="224" y="1526"/>
                  <a:pt x="158" y="1637"/>
                  <a:pt x="189" y="1646"/>
                </a:cubicBezTo>
                <a:cubicBezTo>
                  <a:pt x="217" y="1654"/>
                  <a:pt x="249" y="1650"/>
                  <a:pt x="279" y="1650"/>
                </a:cubicBezTo>
                <a:cubicBezTo>
                  <a:pt x="374" y="1650"/>
                  <a:pt x="468" y="1650"/>
                  <a:pt x="562" y="1650"/>
                </a:cubicBezTo>
                <a:cubicBezTo>
                  <a:pt x="757" y="1650"/>
                  <a:pt x="952" y="1650"/>
                  <a:pt x="1148" y="1650"/>
                </a:cubicBezTo>
                <a:cubicBezTo>
                  <a:pt x="1622" y="1650"/>
                  <a:pt x="2083" y="1641"/>
                  <a:pt x="2554" y="1626"/>
                </a:cubicBezTo>
                <a:cubicBezTo>
                  <a:pt x="2795" y="1619"/>
                  <a:pt x="3030" y="1553"/>
                  <a:pt x="3273" y="1566"/>
                </a:cubicBezTo>
                <a:cubicBezTo>
                  <a:pt x="3276" y="1553"/>
                  <a:pt x="3275" y="1530"/>
                  <a:pt x="3271" y="1519"/>
                </a:cubicBezTo>
                <a:cubicBezTo>
                  <a:pt x="3250" y="1513"/>
                  <a:pt x="3231" y="1519"/>
                  <a:pt x="3219" y="1537"/>
                </a:cubicBezTo>
                <a:cubicBezTo>
                  <a:pt x="3219" y="1537"/>
                  <a:pt x="3223" y="1540"/>
                  <a:pt x="3226" y="1542"/>
                </a:cubicBezTo>
                <a:cubicBezTo>
                  <a:pt x="3226" y="1542"/>
                  <a:pt x="3226" y="1542"/>
                  <a:pt x="3227" y="1542"/>
                </a:cubicBezTo>
                <a:cubicBezTo>
                  <a:pt x="3229" y="1545"/>
                  <a:pt x="3228" y="1544"/>
                  <a:pt x="3226" y="1542"/>
                </a:cubicBezTo>
                <a:cubicBezTo>
                  <a:pt x="3202" y="1542"/>
                  <a:pt x="3177" y="1545"/>
                  <a:pt x="3159" y="1536"/>
                </a:cubicBezTo>
                <a:cubicBezTo>
                  <a:pt x="3185" y="1526"/>
                  <a:pt x="3227" y="1522"/>
                  <a:pt x="3252" y="1500"/>
                </a:cubicBezTo>
                <a:cubicBezTo>
                  <a:pt x="3169" y="1502"/>
                  <a:pt x="3090" y="1510"/>
                  <a:pt x="3007" y="1505"/>
                </a:cubicBezTo>
                <a:cubicBezTo>
                  <a:pt x="3025" y="1494"/>
                  <a:pt x="3050" y="1481"/>
                  <a:pt x="3075" y="1478"/>
                </a:cubicBezTo>
                <a:cubicBezTo>
                  <a:pt x="3061" y="1477"/>
                  <a:pt x="3050" y="1472"/>
                  <a:pt x="3040" y="1467"/>
                </a:cubicBezTo>
                <a:cubicBezTo>
                  <a:pt x="3085" y="1453"/>
                  <a:pt x="3140" y="1449"/>
                  <a:pt x="3188" y="14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</a:rPr>
              <a:t>Feedback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Vague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Hedging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chemeClr val="bg1"/>
                </a:solidFill>
              </a:rPr>
              <a:t>Direct</a:t>
            </a:r>
          </a:p>
        </p:txBody>
      </p:sp>
    </p:spTree>
    <p:extLst>
      <p:ext uri="{BB962C8B-B14F-4D97-AF65-F5344CB8AC3E}">
        <p14:creationId xmlns:p14="http://schemas.microsoft.com/office/powerpoint/2010/main" val="416707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46213" y="955392"/>
            <a:ext cx="8731737" cy="3941952"/>
            <a:chOff x="1456092" y="434786"/>
            <a:chExt cx="8731737" cy="3941952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51479" y="2615988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6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8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5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8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6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6929792" y="2684250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9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8 w 712"/>
                <a:gd name="T19" fmla="*/ 117 h 310"/>
                <a:gd name="T20" fmla="*/ 132 w 712"/>
                <a:gd name="T21" fmla="*/ 116 h 310"/>
                <a:gd name="T22" fmla="*/ 0 w 712"/>
                <a:gd name="T23" fmla="*/ 247 h 310"/>
                <a:gd name="T24" fmla="*/ 16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10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9" y="0"/>
                  </a:cubicBezTo>
                  <a:cubicBezTo>
                    <a:pt x="363" y="0"/>
                    <a:pt x="332" y="17"/>
                    <a:pt x="312" y="43"/>
                  </a:cubicBezTo>
                  <a:cubicBezTo>
                    <a:pt x="301" y="39"/>
                    <a:pt x="289" y="37"/>
                    <a:pt x="276" y="37"/>
                  </a:cubicBezTo>
                  <a:cubicBezTo>
                    <a:pt x="239" y="37"/>
                    <a:pt x="207" y="56"/>
                    <a:pt x="187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2" y="116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7"/>
                  </a:cubicBezTo>
                  <a:cubicBezTo>
                    <a:pt x="0" y="270"/>
                    <a:pt x="6" y="292"/>
                    <a:pt x="16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5645504" y="26731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6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9"/>
                    <a:pt x="713" y="285"/>
                    <a:pt x="713" y="270"/>
                  </a:cubicBezTo>
                  <a:cubicBezTo>
                    <a:pt x="713" y="220"/>
                    <a:pt x="678" y="178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8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6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6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307492" y="2431838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4"/>
                    <a:pt x="713" y="270"/>
                  </a:cubicBezTo>
                  <a:cubicBezTo>
                    <a:pt x="713" y="219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2"/>
                    <a:pt x="158" y="103"/>
                    <a:pt x="148" y="117"/>
                  </a:cubicBezTo>
                  <a:cubicBezTo>
                    <a:pt x="143" y="116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924654" y="2652500"/>
              <a:ext cx="1873738" cy="817776"/>
            </a:xfrm>
            <a:custGeom>
              <a:avLst/>
              <a:gdLst>
                <a:gd name="T0" fmla="*/ 705 w 713"/>
                <a:gd name="T1" fmla="*/ 311 h 311"/>
                <a:gd name="T2" fmla="*/ 713 w 713"/>
                <a:gd name="T3" fmla="*/ 270 h 311"/>
                <a:gd name="T4" fmla="*/ 631 w 713"/>
                <a:gd name="T5" fmla="*/ 166 h 311"/>
                <a:gd name="T6" fmla="*/ 525 w 713"/>
                <a:gd name="T7" fmla="*/ 69 h 311"/>
                <a:gd name="T8" fmla="*/ 500 w 713"/>
                <a:gd name="T9" fmla="*/ 72 h 311"/>
                <a:gd name="T10" fmla="*/ 399 w 713"/>
                <a:gd name="T11" fmla="*/ 0 h 311"/>
                <a:gd name="T12" fmla="*/ 313 w 713"/>
                <a:gd name="T13" fmla="*/ 44 h 311"/>
                <a:gd name="T14" fmla="*/ 277 w 713"/>
                <a:gd name="T15" fmla="*/ 38 h 311"/>
                <a:gd name="T16" fmla="*/ 188 w 713"/>
                <a:gd name="T17" fmla="*/ 85 h 311"/>
                <a:gd name="T18" fmla="*/ 148 w 713"/>
                <a:gd name="T19" fmla="*/ 117 h 311"/>
                <a:gd name="T20" fmla="*/ 132 w 713"/>
                <a:gd name="T21" fmla="*/ 116 h 311"/>
                <a:gd name="T22" fmla="*/ 0 w 713"/>
                <a:gd name="T23" fmla="*/ 248 h 311"/>
                <a:gd name="T24" fmla="*/ 16 w 713"/>
                <a:gd name="T25" fmla="*/ 311 h 311"/>
                <a:gd name="T26" fmla="*/ 705 w 713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3" h="311">
                  <a:moveTo>
                    <a:pt x="705" y="311"/>
                  </a:moveTo>
                  <a:cubicBezTo>
                    <a:pt x="710" y="298"/>
                    <a:pt x="713" y="285"/>
                    <a:pt x="713" y="270"/>
                  </a:cubicBezTo>
                  <a:cubicBezTo>
                    <a:pt x="713" y="220"/>
                    <a:pt x="678" y="177"/>
                    <a:pt x="631" y="166"/>
                  </a:cubicBezTo>
                  <a:cubicBezTo>
                    <a:pt x="626" y="112"/>
                    <a:pt x="580" y="69"/>
                    <a:pt x="525" y="69"/>
                  </a:cubicBezTo>
                  <a:cubicBezTo>
                    <a:pt x="516" y="69"/>
                    <a:pt x="508" y="70"/>
                    <a:pt x="500" y="72"/>
                  </a:cubicBezTo>
                  <a:cubicBezTo>
                    <a:pt x="485" y="30"/>
                    <a:pt x="446" y="0"/>
                    <a:pt x="399" y="0"/>
                  </a:cubicBezTo>
                  <a:cubicBezTo>
                    <a:pt x="364" y="0"/>
                    <a:pt x="332" y="17"/>
                    <a:pt x="313" y="44"/>
                  </a:cubicBezTo>
                  <a:cubicBezTo>
                    <a:pt x="301" y="40"/>
                    <a:pt x="289" y="38"/>
                    <a:pt x="277" y="38"/>
                  </a:cubicBezTo>
                  <a:cubicBezTo>
                    <a:pt x="240" y="38"/>
                    <a:pt x="207" y="57"/>
                    <a:pt x="188" y="85"/>
                  </a:cubicBezTo>
                  <a:cubicBezTo>
                    <a:pt x="172" y="93"/>
                    <a:pt x="158" y="104"/>
                    <a:pt x="148" y="117"/>
                  </a:cubicBezTo>
                  <a:cubicBezTo>
                    <a:pt x="143" y="117"/>
                    <a:pt x="138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5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456092" y="2608050"/>
              <a:ext cx="1870562" cy="817776"/>
            </a:xfrm>
            <a:custGeom>
              <a:avLst/>
              <a:gdLst>
                <a:gd name="T0" fmla="*/ 704 w 712"/>
                <a:gd name="T1" fmla="*/ 311 h 311"/>
                <a:gd name="T2" fmla="*/ 712 w 712"/>
                <a:gd name="T3" fmla="*/ 270 h 311"/>
                <a:gd name="T4" fmla="*/ 630 w 712"/>
                <a:gd name="T5" fmla="*/ 166 h 311"/>
                <a:gd name="T6" fmla="*/ 524 w 712"/>
                <a:gd name="T7" fmla="*/ 69 h 311"/>
                <a:gd name="T8" fmla="*/ 499 w 712"/>
                <a:gd name="T9" fmla="*/ 72 h 311"/>
                <a:gd name="T10" fmla="*/ 398 w 712"/>
                <a:gd name="T11" fmla="*/ 0 h 311"/>
                <a:gd name="T12" fmla="*/ 312 w 712"/>
                <a:gd name="T13" fmla="*/ 44 h 311"/>
                <a:gd name="T14" fmla="*/ 276 w 712"/>
                <a:gd name="T15" fmla="*/ 38 h 311"/>
                <a:gd name="T16" fmla="*/ 187 w 712"/>
                <a:gd name="T17" fmla="*/ 85 h 311"/>
                <a:gd name="T18" fmla="*/ 147 w 712"/>
                <a:gd name="T19" fmla="*/ 117 h 311"/>
                <a:gd name="T20" fmla="*/ 132 w 712"/>
                <a:gd name="T21" fmla="*/ 116 h 311"/>
                <a:gd name="T22" fmla="*/ 0 w 712"/>
                <a:gd name="T23" fmla="*/ 248 h 311"/>
                <a:gd name="T24" fmla="*/ 16 w 712"/>
                <a:gd name="T25" fmla="*/ 311 h 311"/>
                <a:gd name="T26" fmla="*/ 704 w 712"/>
                <a:gd name="T27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1">
                  <a:moveTo>
                    <a:pt x="704" y="311"/>
                  </a:moveTo>
                  <a:cubicBezTo>
                    <a:pt x="709" y="298"/>
                    <a:pt x="712" y="285"/>
                    <a:pt x="712" y="270"/>
                  </a:cubicBezTo>
                  <a:cubicBezTo>
                    <a:pt x="712" y="220"/>
                    <a:pt x="677" y="177"/>
                    <a:pt x="630" y="166"/>
                  </a:cubicBezTo>
                  <a:cubicBezTo>
                    <a:pt x="625" y="112"/>
                    <a:pt x="580" y="69"/>
                    <a:pt x="524" y="69"/>
                  </a:cubicBezTo>
                  <a:cubicBezTo>
                    <a:pt x="516" y="69"/>
                    <a:pt x="507" y="70"/>
                    <a:pt x="499" y="72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2" y="17"/>
                    <a:pt x="312" y="44"/>
                  </a:cubicBezTo>
                  <a:cubicBezTo>
                    <a:pt x="301" y="40"/>
                    <a:pt x="289" y="38"/>
                    <a:pt x="276" y="38"/>
                  </a:cubicBezTo>
                  <a:cubicBezTo>
                    <a:pt x="239" y="38"/>
                    <a:pt x="206" y="57"/>
                    <a:pt x="187" y="85"/>
                  </a:cubicBezTo>
                  <a:cubicBezTo>
                    <a:pt x="172" y="93"/>
                    <a:pt x="158" y="104"/>
                    <a:pt x="147" y="117"/>
                  </a:cubicBezTo>
                  <a:cubicBezTo>
                    <a:pt x="142" y="117"/>
                    <a:pt x="137" y="116"/>
                    <a:pt x="132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1"/>
                    <a:pt x="6" y="292"/>
                    <a:pt x="16" y="311"/>
                  </a:cubicBezTo>
                  <a:lnTo>
                    <a:pt x="704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8317267" y="2852525"/>
              <a:ext cx="1870562" cy="814600"/>
            </a:xfrm>
            <a:custGeom>
              <a:avLst/>
              <a:gdLst>
                <a:gd name="T0" fmla="*/ 704 w 712"/>
                <a:gd name="T1" fmla="*/ 310 h 310"/>
                <a:gd name="T2" fmla="*/ 712 w 712"/>
                <a:gd name="T3" fmla="*/ 269 h 310"/>
                <a:gd name="T4" fmla="*/ 630 w 712"/>
                <a:gd name="T5" fmla="*/ 166 h 310"/>
                <a:gd name="T6" fmla="*/ 524 w 712"/>
                <a:gd name="T7" fmla="*/ 69 h 310"/>
                <a:gd name="T8" fmla="*/ 499 w 712"/>
                <a:gd name="T9" fmla="*/ 71 h 310"/>
                <a:gd name="T10" fmla="*/ 398 w 712"/>
                <a:gd name="T11" fmla="*/ 0 h 310"/>
                <a:gd name="T12" fmla="*/ 312 w 712"/>
                <a:gd name="T13" fmla="*/ 43 h 310"/>
                <a:gd name="T14" fmla="*/ 276 w 712"/>
                <a:gd name="T15" fmla="*/ 37 h 310"/>
                <a:gd name="T16" fmla="*/ 187 w 712"/>
                <a:gd name="T17" fmla="*/ 85 h 310"/>
                <a:gd name="T18" fmla="*/ 147 w 712"/>
                <a:gd name="T19" fmla="*/ 117 h 310"/>
                <a:gd name="T20" fmla="*/ 131 w 712"/>
                <a:gd name="T21" fmla="*/ 116 h 310"/>
                <a:gd name="T22" fmla="*/ 0 w 712"/>
                <a:gd name="T23" fmla="*/ 248 h 310"/>
                <a:gd name="T24" fmla="*/ 15 w 712"/>
                <a:gd name="T25" fmla="*/ 310 h 310"/>
                <a:gd name="T26" fmla="*/ 704 w 712"/>
                <a:gd name="T2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2" h="310">
                  <a:moveTo>
                    <a:pt x="704" y="310"/>
                  </a:moveTo>
                  <a:cubicBezTo>
                    <a:pt x="709" y="298"/>
                    <a:pt x="712" y="284"/>
                    <a:pt x="712" y="269"/>
                  </a:cubicBezTo>
                  <a:cubicBezTo>
                    <a:pt x="712" y="219"/>
                    <a:pt x="677" y="177"/>
                    <a:pt x="630" y="166"/>
                  </a:cubicBezTo>
                  <a:cubicBezTo>
                    <a:pt x="625" y="111"/>
                    <a:pt x="579" y="69"/>
                    <a:pt x="524" y="69"/>
                  </a:cubicBezTo>
                  <a:cubicBezTo>
                    <a:pt x="515" y="69"/>
                    <a:pt x="507" y="70"/>
                    <a:pt x="499" y="71"/>
                  </a:cubicBezTo>
                  <a:cubicBezTo>
                    <a:pt x="485" y="30"/>
                    <a:pt x="445" y="0"/>
                    <a:pt x="398" y="0"/>
                  </a:cubicBezTo>
                  <a:cubicBezTo>
                    <a:pt x="363" y="0"/>
                    <a:pt x="331" y="17"/>
                    <a:pt x="312" y="43"/>
                  </a:cubicBezTo>
                  <a:cubicBezTo>
                    <a:pt x="301" y="39"/>
                    <a:pt x="288" y="37"/>
                    <a:pt x="276" y="37"/>
                  </a:cubicBezTo>
                  <a:cubicBezTo>
                    <a:pt x="239" y="37"/>
                    <a:pt x="206" y="56"/>
                    <a:pt x="187" y="85"/>
                  </a:cubicBezTo>
                  <a:cubicBezTo>
                    <a:pt x="171" y="92"/>
                    <a:pt x="158" y="103"/>
                    <a:pt x="147" y="117"/>
                  </a:cubicBezTo>
                  <a:cubicBezTo>
                    <a:pt x="142" y="116"/>
                    <a:pt x="137" y="116"/>
                    <a:pt x="131" y="116"/>
                  </a:cubicBezTo>
                  <a:cubicBezTo>
                    <a:pt x="59" y="116"/>
                    <a:pt x="0" y="175"/>
                    <a:pt x="0" y="248"/>
                  </a:cubicBezTo>
                  <a:cubicBezTo>
                    <a:pt x="0" y="270"/>
                    <a:pt x="5" y="292"/>
                    <a:pt x="15" y="310"/>
                  </a:cubicBezTo>
                  <a:lnTo>
                    <a:pt x="704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321404" y="3301720"/>
              <a:ext cx="230248" cy="1075018"/>
            </a:xfrm>
            <a:custGeom>
              <a:avLst/>
              <a:gdLst>
                <a:gd name="T0" fmla="*/ 4 w 88"/>
                <a:gd name="T1" fmla="*/ 409 h 409"/>
                <a:gd name="T2" fmla="*/ 88 w 88"/>
                <a:gd name="T3" fmla="*/ 0 h 409"/>
                <a:gd name="T4" fmla="*/ 84 w 88"/>
                <a:gd name="T5" fmla="*/ 0 h 409"/>
                <a:gd name="T6" fmla="*/ 0 w 88"/>
                <a:gd name="T7" fmla="*/ 409 h 409"/>
                <a:gd name="T8" fmla="*/ 4 w 88"/>
                <a:gd name="T9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409">
                  <a:moveTo>
                    <a:pt x="4" y="409"/>
                  </a:moveTo>
                  <a:cubicBezTo>
                    <a:pt x="8" y="120"/>
                    <a:pt x="73" y="19"/>
                    <a:pt x="88" y="0"/>
                  </a:cubicBezTo>
                  <a:cubicBezTo>
                    <a:pt x="87" y="0"/>
                    <a:pt x="85" y="0"/>
                    <a:pt x="84" y="0"/>
                  </a:cubicBezTo>
                  <a:cubicBezTo>
                    <a:pt x="65" y="25"/>
                    <a:pt x="4" y="129"/>
                    <a:pt x="0" y="409"/>
                  </a:cubicBezTo>
                  <a:lnTo>
                    <a:pt x="4" y="4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718028" y="599886"/>
              <a:ext cx="1348139" cy="725677"/>
            </a:xfrm>
            <a:custGeom>
              <a:avLst/>
              <a:gdLst>
                <a:gd name="T0" fmla="*/ 467 w 513"/>
                <a:gd name="T1" fmla="*/ 130 h 276"/>
                <a:gd name="T2" fmla="*/ 445 w 513"/>
                <a:gd name="T3" fmla="*/ 135 h 276"/>
                <a:gd name="T4" fmla="*/ 445 w 513"/>
                <a:gd name="T5" fmla="*/ 132 h 276"/>
                <a:gd name="T6" fmla="*/ 371 w 513"/>
                <a:gd name="T7" fmla="*/ 58 h 276"/>
                <a:gd name="T8" fmla="*/ 363 w 513"/>
                <a:gd name="T9" fmla="*/ 58 h 276"/>
                <a:gd name="T10" fmla="*/ 294 w 513"/>
                <a:gd name="T11" fmla="*/ 0 h 276"/>
                <a:gd name="T12" fmla="*/ 226 w 513"/>
                <a:gd name="T13" fmla="*/ 55 h 276"/>
                <a:gd name="T14" fmla="*/ 213 w 513"/>
                <a:gd name="T15" fmla="*/ 53 h 276"/>
                <a:gd name="T16" fmla="*/ 174 w 513"/>
                <a:gd name="T17" fmla="*/ 83 h 276"/>
                <a:gd name="T18" fmla="*/ 159 w 513"/>
                <a:gd name="T19" fmla="*/ 88 h 276"/>
                <a:gd name="T20" fmla="*/ 124 w 513"/>
                <a:gd name="T21" fmla="*/ 70 h 276"/>
                <a:gd name="T22" fmla="*/ 84 w 513"/>
                <a:gd name="T23" fmla="*/ 111 h 276"/>
                <a:gd name="T24" fmla="*/ 84 w 513"/>
                <a:gd name="T25" fmla="*/ 116 h 276"/>
                <a:gd name="T26" fmla="*/ 58 w 513"/>
                <a:gd name="T27" fmla="*/ 141 h 276"/>
                <a:gd name="T28" fmla="*/ 40 w 513"/>
                <a:gd name="T29" fmla="*/ 137 h 276"/>
                <a:gd name="T30" fmla="*/ 0 w 513"/>
                <a:gd name="T31" fmla="*/ 178 h 276"/>
                <a:gd name="T32" fmla="*/ 40 w 513"/>
                <a:gd name="T33" fmla="*/ 218 h 276"/>
                <a:gd name="T34" fmla="*/ 79 w 513"/>
                <a:gd name="T35" fmla="*/ 247 h 276"/>
                <a:gd name="T36" fmla="*/ 107 w 513"/>
                <a:gd name="T37" fmla="*/ 235 h 276"/>
                <a:gd name="T38" fmla="*/ 163 w 513"/>
                <a:gd name="T39" fmla="*/ 266 h 276"/>
                <a:gd name="T40" fmla="*/ 207 w 513"/>
                <a:gd name="T41" fmla="*/ 249 h 276"/>
                <a:gd name="T42" fmla="*/ 263 w 513"/>
                <a:gd name="T43" fmla="*/ 276 h 276"/>
                <a:gd name="T44" fmla="*/ 325 w 513"/>
                <a:gd name="T45" fmla="*/ 241 h 276"/>
                <a:gd name="T46" fmla="*/ 378 w 513"/>
                <a:gd name="T47" fmla="*/ 271 h 276"/>
                <a:gd name="T48" fmla="*/ 441 w 513"/>
                <a:gd name="T49" fmla="*/ 212 h 276"/>
                <a:gd name="T50" fmla="*/ 467 w 513"/>
                <a:gd name="T51" fmla="*/ 221 h 276"/>
                <a:gd name="T52" fmla="*/ 513 w 513"/>
                <a:gd name="T53" fmla="*/ 175 h 276"/>
                <a:gd name="T54" fmla="*/ 467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7" y="130"/>
                  </a:moveTo>
                  <a:cubicBezTo>
                    <a:pt x="459" y="130"/>
                    <a:pt x="452" y="132"/>
                    <a:pt x="445" y="135"/>
                  </a:cubicBezTo>
                  <a:cubicBezTo>
                    <a:pt x="445" y="134"/>
                    <a:pt x="445" y="133"/>
                    <a:pt x="445" y="132"/>
                  </a:cubicBezTo>
                  <a:cubicBezTo>
                    <a:pt x="445" y="91"/>
                    <a:pt x="412" y="58"/>
                    <a:pt x="371" y="58"/>
                  </a:cubicBezTo>
                  <a:cubicBezTo>
                    <a:pt x="368" y="58"/>
                    <a:pt x="366" y="58"/>
                    <a:pt x="363" y="58"/>
                  </a:cubicBezTo>
                  <a:cubicBezTo>
                    <a:pt x="357" y="25"/>
                    <a:pt x="329" y="0"/>
                    <a:pt x="294" y="0"/>
                  </a:cubicBezTo>
                  <a:cubicBezTo>
                    <a:pt x="261" y="0"/>
                    <a:pt x="233" y="24"/>
                    <a:pt x="226" y="55"/>
                  </a:cubicBezTo>
                  <a:cubicBezTo>
                    <a:pt x="222" y="54"/>
                    <a:pt x="218" y="53"/>
                    <a:pt x="213" y="53"/>
                  </a:cubicBezTo>
                  <a:cubicBezTo>
                    <a:pt x="194" y="53"/>
                    <a:pt x="179" y="66"/>
                    <a:pt x="174" y="83"/>
                  </a:cubicBezTo>
                  <a:cubicBezTo>
                    <a:pt x="168" y="84"/>
                    <a:pt x="163" y="86"/>
                    <a:pt x="159" y="88"/>
                  </a:cubicBezTo>
                  <a:cubicBezTo>
                    <a:pt x="151" y="77"/>
                    <a:pt x="139" y="70"/>
                    <a:pt x="124" y="70"/>
                  </a:cubicBezTo>
                  <a:cubicBezTo>
                    <a:pt x="102" y="70"/>
                    <a:pt x="84" y="88"/>
                    <a:pt x="84" y="111"/>
                  </a:cubicBezTo>
                  <a:cubicBezTo>
                    <a:pt x="84" y="112"/>
                    <a:pt x="84" y="114"/>
                    <a:pt x="84" y="116"/>
                  </a:cubicBezTo>
                  <a:cubicBezTo>
                    <a:pt x="73" y="121"/>
                    <a:pt x="64" y="130"/>
                    <a:pt x="58" y="141"/>
                  </a:cubicBezTo>
                  <a:cubicBezTo>
                    <a:pt x="53" y="138"/>
                    <a:pt x="47" y="137"/>
                    <a:pt x="40" y="137"/>
                  </a:cubicBezTo>
                  <a:cubicBezTo>
                    <a:pt x="18" y="137"/>
                    <a:pt x="0" y="155"/>
                    <a:pt x="0" y="178"/>
                  </a:cubicBezTo>
                  <a:cubicBezTo>
                    <a:pt x="0" y="200"/>
                    <a:pt x="18" y="218"/>
                    <a:pt x="40" y="218"/>
                  </a:cubicBezTo>
                  <a:cubicBezTo>
                    <a:pt x="45" y="235"/>
                    <a:pt x="60" y="247"/>
                    <a:pt x="79" y="247"/>
                  </a:cubicBezTo>
                  <a:cubicBezTo>
                    <a:pt x="90" y="247"/>
                    <a:pt x="100" y="243"/>
                    <a:pt x="107" y="235"/>
                  </a:cubicBezTo>
                  <a:cubicBezTo>
                    <a:pt x="119" y="254"/>
                    <a:pt x="139" y="266"/>
                    <a:pt x="163" y="266"/>
                  </a:cubicBezTo>
                  <a:cubicBezTo>
                    <a:pt x="180" y="266"/>
                    <a:pt x="195" y="260"/>
                    <a:pt x="207" y="249"/>
                  </a:cubicBezTo>
                  <a:cubicBezTo>
                    <a:pt x="220" y="265"/>
                    <a:pt x="240" y="276"/>
                    <a:pt x="263" y="276"/>
                  </a:cubicBezTo>
                  <a:cubicBezTo>
                    <a:pt x="289" y="276"/>
                    <a:pt x="312" y="262"/>
                    <a:pt x="325" y="241"/>
                  </a:cubicBezTo>
                  <a:cubicBezTo>
                    <a:pt x="336" y="259"/>
                    <a:pt x="356" y="271"/>
                    <a:pt x="378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8" y="218"/>
                    <a:pt x="457" y="221"/>
                    <a:pt x="467" y="221"/>
                  </a:cubicBezTo>
                  <a:cubicBezTo>
                    <a:pt x="492" y="221"/>
                    <a:pt x="513" y="200"/>
                    <a:pt x="513" y="175"/>
                  </a:cubicBezTo>
                  <a:cubicBezTo>
                    <a:pt x="513" y="150"/>
                    <a:pt x="492" y="130"/>
                    <a:pt x="467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405667" y="1762046"/>
              <a:ext cx="570061" cy="304879"/>
            </a:xfrm>
            <a:custGeom>
              <a:avLst/>
              <a:gdLst>
                <a:gd name="T0" fmla="*/ 197 w 217"/>
                <a:gd name="T1" fmla="*/ 55 h 116"/>
                <a:gd name="T2" fmla="*/ 188 w 217"/>
                <a:gd name="T3" fmla="*/ 57 h 116"/>
                <a:gd name="T4" fmla="*/ 188 w 217"/>
                <a:gd name="T5" fmla="*/ 56 h 116"/>
                <a:gd name="T6" fmla="*/ 157 w 217"/>
                <a:gd name="T7" fmla="*/ 24 h 116"/>
                <a:gd name="T8" fmla="*/ 154 w 217"/>
                <a:gd name="T9" fmla="*/ 25 h 116"/>
                <a:gd name="T10" fmla="*/ 125 w 217"/>
                <a:gd name="T11" fmla="*/ 0 h 116"/>
                <a:gd name="T12" fmla="*/ 96 w 217"/>
                <a:gd name="T13" fmla="*/ 23 h 116"/>
                <a:gd name="T14" fmla="*/ 90 w 217"/>
                <a:gd name="T15" fmla="*/ 22 h 116"/>
                <a:gd name="T16" fmla="*/ 74 w 217"/>
                <a:gd name="T17" fmla="*/ 35 h 116"/>
                <a:gd name="T18" fmla="*/ 67 w 217"/>
                <a:gd name="T19" fmla="*/ 37 h 116"/>
                <a:gd name="T20" fmla="*/ 53 w 217"/>
                <a:gd name="T21" fmla="*/ 29 h 116"/>
                <a:gd name="T22" fmla="*/ 36 w 217"/>
                <a:gd name="T23" fmla="*/ 47 h 116"/>
                <a:gd name="T24" fmla="*/ 36 w 217"/>
                <a:gd name="T25" fmla="*/ 49 h 116"/>
                <a:gd name="T26" fmla="*/ 25 w 217"/>
                <a:gd name="T27" fmla="*/ 60 h 116"/>
                <a:gd name="T28" fmla="*/ 17 w 217"/>
                <a:gd name="T29" fmla="*/ 58 h 116"/>
                <a:gd name="T30" fmla="*/ 0 w 217"/>
                <a:gd name="T31" fmla="*/ 75 h 116"/>
                <a:gd name="T32" fmla="*/ 17 w 217"/>
                <a:gd name="T33" fmla="*/ 92 h 116"/>
                <a:gd name="T34" fmla="*/ 34 w 217"/>
                <a:gd name="T35" fmla="*/ 104 h 116"/>
                <a:gd name="T36" fmla="*/ 46 w 217"/>
                <a:gd name="T37" fmla="*/ 99 h 116"/>
                <a:gd name="T38" fmla="*/ 69 w 217"/>
                <a:gd name="T39" fmla="*/ 112 h 116"/>
                <a:gd name="T40" fmla="*/ 88 w 217"/>
                <a:gd name="T41" fmla="*/ 105 h 116"/>
                <a:gd name="T42" fmla="*/ 111 w 217"/>
                <a:gd name="T43" fmla="*/ 116 h 116"/>
                <a:gd name="T44" fmla="*/ 137 w 217"/>
                <a:gd name="T45" fmla="*/ 102 h 116"/>
                <a:gd name="T46" fmla="*/ 160 w 217"/>
                <a:gd name="T47" fmla="*/ 114 h 116"/>
                <a:gd name="T48" fmla="*/ 186 w 217"/>
                <a:gd name="T49" fmla="*/ 90 h 116"/>
                <a:gd name="T50" fmla="*/ 197 w 217"/>
                <a:gd name="T51" fmla="*/ 93 h 116"/>
                <a:gd name="T52" fmla="*/ 217 w 217"/>
                <a:gd name="T53" fmla="*/ 74 h 116"/>
                <a:gd name="T54" fmla="*/ 197 w 217"/>
                <a:gd name="T55" fmla="*/ 5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6">
                  <a:moveTo>
                    <a:pt x="197" y="55"/>
                  </a:moveTo>
                  <a:cubicBezTo>
                    <a:pt x="194" y="55"/>
                    <a:pt x="191" y="56"/>
                    <a:pt x="188" y="57"/>
                  </a:cubicBezTo>
                  <a:cubicBezTo>
                    <a:pt x="188" y="57"/>
                    <a:pt x="188" y="56"/>
                    <a:pt x="188" y="56"/>
                  </a:cubicBezTo>
                  <a:cubicBezTo>
                    <a:pt x="188" y="38"/>
                    <a:pt x="174" y="24"/>
                    <a:pt x="157" y="24"/>
                  </a:cubicBezTo>
                  <a:cubicBezTo>
                    <a:pt x="156" y="24"/>
                    <a:pt x="155" y="24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0" y="0"/>
                    <a:pt x="99" y="10"/>
                    <a:pt x="96" y="23"/>
                  </a:cubicBezTo>
                  <a:cubicBezTo>
                    <a:pt x="94" y="23"/>
                    <a:pt x="92" y="22"/>
                    <a:pt x="90" y="22"/>
                  </a:cubicBezTo>
                  <a:cubicBezTo>
                    <a:pt x="82" y="22"/>
                    <a:pt x="76" y="28"/>
                    <a:pt x="74" y="35"/>
                  </a:cubicBezTo>
                  <a:cubicBezTo>
                    <a:pt x="71" y="35"/>
                    <a:pt x="69" y="36"/>
                    <a:pt x="67" y="37"/>
                  </a:cubicBezTo>
                  <a:cubicBezTo>
                    <a:pt x="64" y="33"/>
                    <a:pt x="59" y="29"/>
                    <a:pt x="53" y="29"/>
                  </a:cubicBezTo>
                  <a:cubicBezTo>
                    <a:pt x="43" y="29"/>
                    <a:pt x="36" y="37"/>
                    <a:pt x="36" y="47"/>
                  </a:cubicBezTo>
                  <a:cubicBezTo>
                    <a:pt x="36" y="47"/>
                    <a:pt x="36" y="48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8"/>
                    <a:pt x="20" y="58"/>
                    <a:pt x="17" y="58"/>
                  </a:cubicBezTo>
                  <a:cubicBezTo>
                    <a:pt x="8" y="58"/>
                    <a:pt x="0" y="65"/>
                    <a:pt x="0" y="75"/>
                  </a:cubicBezTo>
                  <a:cubicBezTo>
                    <a:pt x="0" y="84"/>
                    <a:pt x="8" y="92"/>
                    <a:pt x="17" y="92"/>
                  </a:cubicBezTo>
                  <a:cubicBezTo>
                    <a:pt x="19" y="99"/>
                    <a:pt x="26" y="104"/>
                    <a:pt x="34" y="104"/>
                  </a:cubicBezTo>
                  <a:cubicBezTo>
                    <a:pt x="38" y="104"/>
                    <a:pt x="43" y="102"/>
                    <a:pt x="46" y="99"/>
                  </a:cubicBezTo>
                  <a:cubicBezTo>
                    <a:pt x="50" y="107"/>
                    <a:pt x="59" y="112"/>
                    <a:pt x="69" y="112"/>
                  </a:cubicBezTo>
                  <a:cubicBezTo>
                    <a:pt x="76" y="112"/>
                    <a:pt x="83" y="110"/>
                    <a:pt x="88" y="105"/>
                  </a:cubicBezTo>
                  <a:cubicBezTo>
                    <a:pt x="93" y="112"/>
                    <a:pt x="102" y="116"/>
                    <a:pt x="111" y="116"/>
                  </a:cubicBezTo>
                  <a:cubicBezTo>
                    <a:pt x="122" y="116"/>
                    <a:pt x="132" y="111"/>
                    <a:pt x="137" y="102"/>
                  </a:cubicBezTo>
                  <a:cubicBezTo>
                    <a:pt x="142" y="109"/>
                    <a:pt x="150" y="114"/>
                    <a:pt x="160" y="114"/>
                  </a:cubicBezTo>
                  <a:cubicBezTo>
                    <a:pt x="174" y="114"/>
                    <a:pt x="185" y="103"/>
                    <a:pt x="186" y="90"/>
                  </a:cubicBezTo>
                  <a:cubicBezTo>
                    <a:pt x="189" y="92"/>
                    <a:pt x="193" y="93"/>
                    <a:pt x="197" y="93"/>
                  </a:cubicBezTo>
                  <a:cubicBezTo>
                    <a:pt x="208" y="93"/>
                    <a:pt x="217" y="85"/>
                    <a:pt x="217" y="74"/>
                  </a:cubicBezTo>
                  <a:cubicBezTo>
                    <a:pt x="217" y="63"/>
                    <a:pt x="208" y="55"/>
                    <a:pt x="197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994753" y="434786"/>
              <a:ext cx="1348139" cy="725677"/>
            </a:xfrm>
            <a:custGeom>
              <a:avLst/>
              <a:gdLst>
                <a:gd name="T0" fmla="*/ 468 w 513"/>
                <a:gd name="T1" fmla="*/ 130 h 276"/>
                <a:gd name="T2" fmla="*/ 446 w 513"/>
                <a:gd name="T3" fmla="*/ 135 h 276"/>
                <a:gd name="T4" fmla="*/ 446 w 513"/>
                <a:gd name="T5" fmla="*/ 132 h 276"/>
                <a:gd name="T6" fmla="*/ 372 w 513"/>
                <a:gd name="T7" fmla="*/ 58 h 276"/>
                <a:gd name="T8" fmla="*/ 364 w 513"/>
                <a:gd name="T9" fmla="*/ 58 h 276"/>
                <a:gd name="T10" fmla="*/ 295 w 513"/>
                <a:gd name="T11" fmla="*/ 0 h 276"/>
                <a:gd name="T12" fmla="*/ 227 w 513"/>
                <a:gd name="T13" fmla="*/ 55 h 276"/>
                <a:gd name="T14" fmla="*/ 214 w 513"/>
                <a:gd name="T15" fmla="*/ 53 h 276"/>
                <a:gd name="T16" fmla="*/ 174 w 513"/>
                <a:gd name="T17" fmla="*/ 83 h 276"/>
                <a:gd name="T18" fmla="*/ 159 w 513"/>
                <a:gd name="T19" fmla="*/ 89 h 276"/>
                <a:gd name="T20" fmla="*/ 125 w 513"/>
                <a:gd name="T21" fmla="*/ 70 h 276"/>
                <a:gd name="T22" fmla="*/ 84 w 513"/>
                <a:gd name="T23" fmla="*/ 111 h 276"/>
                <a:gd name="T24" fmla="*/ 85 w 513"/>
                <a:gd name="T25" fmla="*/ 116 h 276"/>
                <a:gd name="T26" fmla="*/ 59 w 513"/>
                <a:gd name="T27" fmla="*/ 141 h 276"/>
                <a:gd name="T28" fmla="*/ 41 w 513"/>
                <a:gd name="T29" fmla="*/ 137 h 276"/>
                <a:gd name="T30" fmla="*/ 0 w 513"/>
                <a:gd name="T31" fmla="*/ 178 h 276"/>
                <a:gd name="T32" fmla="*/ 41 w 513"/>
                <a:gd name="T33" fmla="*/ 218 h 276"/>
                <a:gd name="T34" fmla="*/ 80 w 513"/>
                <a:gd name="T35" fmla="*/ 247 h 276"/>
                <a:gd name="T36" fmla="*/ 108 w 513"/>
                <a:gd name="T37" fmla="*/ 235 h 276"/>
                <a:gd name="T38" fmla="*/ 163 w 513"/>
                <a:gd name="T39" fmla="*/ 266 h 276"/>
                <a:gd name="T40" fmla="*/ 208 w 513"/>
                <a:gd name="T41" fmla="*/ 249 h 276"/>
                <a:gd name="T42" fmla="*/ 264 w 513"/>
                <a:gd name="T43" fmla="*/ 276 h 276"/>
                <a:gd name="T44" fmla="*/ 326 w 513"/>
                <a:gd name="T45" fmla="*/ 241 h 276"/>
                <a:gd name="T46" fmla="*/ 379 w 513"/>
                <a:gd name="T47" fmla="*/ 271 h 276"/>
                <a:gd name="T48" fmla="*/ 441 w 513"/>
                <a:gd name="T49" fmla="*/ 212 h 276"/>
                <a:gd name="T50" fmla="*/ 468 w 513"/>
                <a:gd name="T51" fmla="*/ 221 h 276"/>
                <a:gd name="T52" fmla="*/ 513 w 513"/>
                <a:gd name="T53" fmla="*/ 175 h 276"/>
                <a:gd name="T54" fmla="*/ 468 w 513"/>
                <a:gd name="T55" fmla="*/ 13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3" h="276">
                  <a:moveTo>
                    <a:pt x="468" y="130"/>
                  </a:moveTo>
                  <a:cubicBezTo>
                    <a:pt x="460" y="130"/>
                    <a:pt x="453" y="132"/>
                    <a:pt x="446" y="135"/>
                  </a:cubicBezTo>
                  <a:cubicBezTo>
                    <a:pt x="446" y="134"/>
                    <a:pt x="446" y="133"/>
                    <a:pt x="446" y="132"/>
                  </a:cubicBezTo>
                  <a:cubicBezTo>
                    <a:pt x="446" y="91"/>
                    <a:pt x="413" y="58"/>
                    <a:pt x="372" y="58"/>
                  </a:cubicBezTo>
                  <a:cubicBezTo>
                    <a:pt x="369" y="58"/>
                    <a:pt x="366" y="58"/>
                    <a:pt x="364" y="58"/>
                  </a:cubicBezTo>
                  <a:cubicBezTo>
                    <a:pt x="358" y="25"/>
                    <a:pt x="330" y="0"/>
                    <a:pt x="295" y="0"/>
                  </a:cubicBezTo>
                  <a:cubicBezTo>
                    <a:pt x="262" y="0"/>
                    <a:pt x="234" y="24"/>
                    <a:pt x="227" y="55"/>
                  </a:cubicBezTo>
                  <a:cubicBezTo>
                    <a:pt x="223" y="54"/>
                    <a:pt x="218" y="53"/>
                    <a:pt x="214" y="53"/>
                  </a:cubicBezTo>
                  <a:cubicBezTo>
                    <a:pt x="195" y="53"/>
                    <a:pt x="179" y="66"/>
                    <a:pt x="174" y="83"/>
                  </a:cubicBezTo>
                  <a:cubicBezTo>
                    <a:pt x="169" y="84"/>
                    <a:pt x="164" y="86"/>
                    <a:pt x="159" y="89"/>
                  </a:cubicBezTo>
                  <a:cubicBezTo>
                    <a:pt x="152" y="77"/>
                    <a:pt x="139" y="70"/>
                    <a:pt x="125" y="70"/>
                  </a:cubicBezTo>
                  <a:cubicBezTo>
                    <a:pt x="103" y="70"/>
                    <a:pt x="84" y="88"/>
                    <a:pt x="84" y="111"/>
                  </a:cubicBezTo>
                  <a:cubicBezTo>
                    <a:pt x="84" y="112"/>
                    <a:pt x="84" y="114"/>
                    <a:pt x="85" y="116"/>
                  </a:cubicBezTo>
                  <a:cubicBezTo>
                    <a:pt x="74" y="121"/>
                    <a:pt x="65" y="130"/>
                    <a:pt x="59" y="141"/>
                  </a:cubicBezTo>
                  <a:cubicBezTo>
                    <a:pt x="54" y="138"/>
                    <a:pt x="48" y="137"/>
                    <a:pt x="41" y="137"/>
                  </a:cubicBezTo>
                  <a:cubicBezTo>
                    <a:pt x="19" y="137"/>
                    <a:pt x="0" y="155"/>
                    <a:pt x="0" y="178"/>
                  </a:cubicBezTo>
                  <a:cubicBezTo>
                    <a:pt x="0" y="200"/>
                    <a:pt x="18" y="218"/>
                    <a:pt x="41" y="218"/>
                  </a:cubicBezTo>
                  <a:cubicBezTo>
                    <a:pt x="46" y="235"/>
                    <a:pt x="61" y="247"/>
                    <a:pt x="80" y="247"/>
                  </a:cubicBezTo>
                  <a:cubicBezTo>
                    <a:pt x="91" y="247"/>
                    <a:pt x="101" y="243"/>
                    <a:pt x="108" y="235"/>
                  </a:cubicBezTo>
                  <a:cubicBezTo>
                    <a:pt x="120" y="254"/>
                    <a:pt x="140" y="266"/>
                    <a:pt x="163" y="266"/>
                  </a:cubicBezTo>
                  <a:cubicBezTo>
                    <a:pt x="181" y="266"/>
                    <a:pt x="196" y="260"/>
                    <a:pt x="208" y="249"/>
                  </a:cubicBezTo>
                  <a:cubicBezTo>
                    <a:pt x="221" y="265"/>
                    <a:pt x="241" y="276"/>
                    <a:pt x="264" y="276"/>
                  </a:cubicBezTo>
                  <a:cubicBezTo>
                    <a:pt x="290" y="276"/>
                    <a:pt x="313" y="262"/>
                    <a:pt x="326" y="241"/>
                  </a:cubicBezTo>
                  <a:cubicBezTo>
                    <a:pt x="337" y="259"/>
                    <a:pt x="356" y="271"/>
                    <a:pt x="379" y="271"/>
                  </a:cubicBezTo>
                  <a:cubicBezTo>
                    <a:pt x="412" y="271"/>
                    <a:pt x="439" y="245"/>
                    <a:pt x="441" y="212"/>
                  </a:cubicBezTo>
                  <a:cubicBezTo>
                    <a:pt x="449" y="218"/>
                    <a:pt x="458" y="221"/>
                    <a:pt x="468" y="221"/>
                  </a:cubicBezTo>
                  <a:cubicBezTo>
                    <a:pt x="493" y="221"/>
                    <a:pt x="513" y="200"/>
                    <a:pt x="513" y="175"/>
                  </a:cubicBezTo>
                  <a:cubicBezTo>
                    <a:pt x="513" y="150"/>
                    <a:pt x="493" y="130"/>
                    <a:pt x="468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8683979" y="1477882"/>
              <a:ext cx="570061" cy="308055"/>
            </a:xfrm>
            <a:custGeom>
              <a:avLst/>
              <a:gdLst>
                <a:gd name="T0" fmla="*/ 198 w 217"/>
                <a:gd name="T1" fmla="*/ 55 h 117"/>
                <a:gd name="T2" fmla="*/ 189 w 217"/>
                <a:gd name="T3" fmla="*/ 57 h 117"/>
                <a:gd name="T4" fmla="*/ 189 w 217"/>
                <a:gd name="T5" fmla="*/ 56 h 117"/>
                <a:gd name="T6" fmla="*/ 157 w 217"/>
                <a:gd name="T7" fmla="*/ 25 h 117"/>
                <a:gd name="T8" fmla="*/ 154 w 217"/>
                <a:gd name="T9" fmla="*/ 25 h 117"/>
                <a:gd name="T10" fmla="*/ 125 w 217"/>
                <a:gd name="T11" fmla="*/ 0 h 117"/>
                <a:gd name="T12" fmla="*/ 96 w 217"/>
                <a:gd name="T13" fmla="*/ 24 h 117"/>
                <a:gd name="T14" fmla="*/ 90 w 217"/>
                <a:gd name="T15" fmla="*/ 23 h 117"/>
                <a:gd name="T16" fmla="*/ 74 w 217"/>
                <a:gd name="T17" fmla="*/ 35 h 117"/>
                <a:gd name="T18" fmla="*/ 67 w 217"/>
                <a:gd name="T19" fmla="*/ 38 h 117"/>
                <a:gd name="T20" fmla="*/ 53 w 217"/>
                <a:gd name="T21" fmla="*/ 30 h 117"/>
                <a:gd name="T22" fmla="*/ 36 w 217"/>
                <a:gd name="T23" fmla="*/ 47 h 117"/>
                <a:gd name="T24" fmla="*/ 36 w 217"/>
                <a:gd name="T25" fmla="*/ 49 h 117"/>
                <a:gd name="T26" fmla="*/ 25 w 217"/>
                <a:gd name="T27" fmla="*/ 60 h 117"/>
                <a:gd name="T28" fmla="*/ 18 w 217"/>
                <a:gd name="T29" fmla="*/ 58 h 117"/>
                <a:gd name="T30" fmla="*/ 0 w 217"/>
                <a:gd name="T31" fmla="*/ 75 h 117"/>
                <a:gd name="T32" fmla="*/ 17 w 217"/>
                <a:gd name="T33" fmla="*/ 93 h 117"/>
                <a:gd name="T34" fmla="*/ 34 w 217"/>
                <a:gd name="T35" fmla="*/ 105 h 117"/>
                <a:gd name="T36" fmla="*/ 46 w 217"/>
                <a:gd name="T37" fmla="*/ 100 h 117"/>
                <a:gd name="T38" fmla="*/ 69 w 217"/>
                <a:gd name="T39" fmla="*/ 113 h 117"/>
                <a:gd name="T40" fmla="*/ 88 w 217"/>
                <a:gd name="T41" fmla="*/ 105 h 117"/>
                <a:gd name="T42" fmla="*/ 112 w 217"/>
                <a:gd name="T43" fmla="*/ 117 h 117"/>
                <a:gd name="T44" fmla="*/ 138 w 217"/>
                <a:gd name="T45" fmla="*/ 102 h 117"/>
                <a:gd name="T46" fmla="*/ 160 w 217"/>
                <a:gd name="T47" fmla="*/ 115 h 117"/>
                <a:gd name="T48" fmla="*/ 186 w 217"/>
                <a:gd name="T49" fmla="*/ 90 h 117"/>
                <a:gd name="T50" fmla="*/ 198 w 217"/>
                <a:gd name="T51" fmla="*/ 94 h 117"/>
                <a:gd name="T52" fmla="*/ 217 w 217"/>
                <a:gd name="T53" fmla="*/ 74 h 117"/>
                <a:gd name="T54" fmla="*/ 198 w 217"/>
                <a:gd name="T55" fmla="*/ 5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117">
                  <a:moveTo>
                    <a:pt x="198" y="55"/>
                  </a:moveTo>
                  <a:cubicBezTo>
                    <a:pt x="194" y="55"/>
                    <a:pt x="191" y="56"/>
                    <a:pt x="189" y="57"/>
                  </a:cubicBezTo>
                  <a:cubicBezTo>
                    <a:pt x="189" y="57"/>
                    <a:pt x="189" y="57"/>
                    <a:pt x="189" y="56"/>
                  </a:cubicBezTo>
                  <a:cubicBezTo>
                    <a:pt x="189" y="39"/>
                    <a:pt x="175" y="25"/>
                    <a:pt x="157" y="25"/>
                  </a:cubicBezTo>
                  <a:cubicBezTo>
                    <a:pt x="156" y="25"/>
                    <a:pt x="155" y="25"/>
                    <a:pt x="154" y="25"/>
                  </a:cubicBezTo>
                  <a:cubicBezTo>
                    <a:pt x="151" y="11"/>
                    <a:pt x="139" y="0"/>
                    <a:pt x="125" y="0"/>
                  </a:cubicBezTo>
                  <a:cubicBezTo>
                    <a:pt x="111" y="0"/>
                    <a:pt x="99" y="10"/>
                    <a:pt x="96" y="24"/>
                  </a:cubicBezTo>
                  <a:cubicBezTo>
                    <a:pt x="94" y="23"/>
                    <a:pt x="92" y="23"/>
                    <a:pt x="90" y="23"/>
                  </a:cubicBezTo>
                  <a:cubicBezTo>
                    <a:pt x="83" y="23"/>
                    <a:pt x="76" y="28"/>
                    <a:pt x="74" y="35"/>
                  </a:cubicBezTo>
                  <a:cubicBezTo>
                    <a:pt x="72" y="36"/>
                    <a:pt x="69" y="37"/>
                    <a:pt x="67" y="38"/>
                  </a:cubicBezTo>
                  <a:cubicBezTo>
                    <a:pt x="64" y="33"/>
                    <a:pt x="59" y="30"/>
                    <a:pt x="53" y="30"/>
                  </a:cubicBezTo>
                  <a:cubicBezTo>
                    <a:pt x="43" y="30"/>
                    <a:pt x="36" y="38"/>
                    <a:pt x="36" y="47"/>
                  </a:cubicBezTo>
                  <a:cubicBezTo>
                    <a:pt x="36" y="48"/>
                    <a:pt x="36" y="49"/>
                    <a:pt x="36" y="49"/>
                  </a:cubicBezTo>
                  <a:cubicBezTo>
                    <a:pt x="31" y="51"/>
                    <a:pt x="27" y="55"/>
                    <a:pt x="25" y="60"/>
                  </a:cubicBezTo>
                  <a:cubicBezTo>
                    <a:pt x="23" y="59"/>
                    <a:pt x="20" y="58"/>
                    <a:pt x="18" y="58"/>
                  </a:cubicBezTo>
                  <a:cubicBezTo>
                    <a:pt x="8" y="58"/>
                    <a:pt x="0" y="66"/>
                    <a:pt x="0" y="75"/>
                  </a:cubicBezTo>
                  <a:cubicBezTo>
                    <a:pt x="0" y="85"/>
                    <a:pt x="8" y="92"/>
                    <a:pt x="17" y="93"/>
                  </a:cubicBezTo>
                  <a:cubicBezTo>
                    <a:pt x="19" y="100"/>
                    <a:pt x="26" y="105"/>
                    <a:pt x="34" y="105"/>
                  </a:cubicBezTo>
                  <a:cubicBezTo>
                    <a:pt x="38" y="105"/>
                    <a:pt x="43" y="103"/>
                    <a:pt x="46" y="100"/>
                  </a:cubicBezTo>
                  <a:cubicBezTo>
                    <a:pt x="51" y="108"/>
                    <a:pt x="59" y="113"/>
                    <a:pt x="69" y="113"/>
                  </a:cubicBezTo>
                  <a:cubicBezTo>
                    <a:pt x="76" y="113"/>
                    <a:pt x="83" y="110"/>
                    <a:pt x="88" y="105"/>
                  </a:cubicBezTo>
                  <a:cubicBezTo>
                    <a:pt x="93" y="112"/>
                    <a:pt x="102" y="117"/>
                    <a:pt x="112" y="117"/>
                  </a:cubicBezTo>
                  <a:cubicBezTo>
                    <a:pt x="123" y="117"/>
                    <a:pt x="132" y="111"/>
                    <a:pt x="138" y="102"/>
                  </a:cubicBezTo>
                  <a:cubicBezTo>
                    <a:pt x="142" y="110"/>
                    <a:pt x="151" y="115"/>
                    <a:pt x="160" y="115"/>
                  </a:cubicBezTo>
                  <a:cubicBezTo>
                    <a:pt x="174" y="115"/>
                    <a:pt x="186" y="104"/>
                    <a:pt x="186" y="90"/>
                  </a:cubicBezTo>
                  <a:cubicBezTo>
                    <a:pt x="190" y="92"/>
                    <a:pt x="193" y="94"/>
                    <a:pt x="198" y="94"/>
                  </a:cubicBezTo>
                  <a:cubicBezTo>
                    <a:pt x="208" y="94"/>
                    <a:pt x="217" y="85"/>
                    <a:pt x="217" y="74"/>
                  </a:cubicBezTo>
                  <a:cubicBezTo>
                    <a:pt x="217" y="64"/>
                    <a:pt x="208" y="55"/>
                    <a:pt x="198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Potholes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" y="2081913"/>
            <a:ext cx="12268028" cy="4782438"/>
          </a:xfrm>
          <a:custGeom>
            <a:avLst/>
            <a:gdLst>
              <a:gd name="T0" fmla="*/ 0 w 4640"/>
              <a:gd name="T1" fmla="*/ 791 h 1818"/>
              <a:gd name="T2" fmla="*/ 0 w 4640"/>
              <a:gd name="T3" fmla="*/ 1818 h 1818"/>
              <a:gd name="T4" fmla="*/ 4640 w 4640"/>
              <a:gd name="T5" fmla="*/ 1818 h 1818"/>
              <a:gd name="T6" fmla="*/ 4640 w 4640"/>
              <a:gd name="T7" fmla="*/ 738 h 1818"/>
              <a:gd name="T8" fmla="*/ 0 w 4640"/>
              <a:gd name="T9" fmla="*/ 791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818">
                <a:moveTo>
                  <a:pt x="0" y="791"/>
                </a:moveTo>
                <a:cubicBezTo>
                  <a:pt x="0" y="1818"/>
                  <a:pt x="0" y="1818"/>
                  <a:pt x="0" y="1818"/>
                </a:cubicBezTo>
                <a:cubicBezTo>
                  <a:pt x="4640" y="1818"/>
                  <a:pt x="4640" y="1818"/>
                  <a:pt x="4640" y="1818"/>
                </a:cubicBezTo>
                <a:cubicBezTo>
                  <a:pt x="4640" y="738"/>
                  <a:pt x="4640" y="738"/>
                  <a:pt x="4640" y="738"/>
                </a:cubicBezTo>
                <a:cubicBezTo>
                  <a:pt x="2640" y="0"/>
                  <a:pt x="855" y="465"/>
                  <a:pt x="0" y="7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1446213" y="2978151"/>
            <a:ext cx="7834313" cy="3886200"/>
          </a:xfrm>
          <a:custGeom>
            <a:avLst/>
            <a:gdLst>
              <a:gd name="T0" fmla="*/ 2964 w 2964"/>
              <a:gd name="T1" fmla="*/ 108 h 1468"/>
              <a:gd name="T2" fmla="*/ 2016 w 2964"/>
              <a:gd name="T3" fmla="*/ 0 h 1468"/>
              <a:gd name="T4" fmla="*/ 0 w 2964"/>
              <a:gd name="T5" fmla="*/ 1468 h 1468"/>
              <a:gd name="T6" fmla="*/ 1459 w 2964"/>
              <a:gd name="T7" fmla="*/ 1468 h 1468"/>
              <a:gd name="T8" fmla="*/ 2964 w 2964"/>
              <a:gd name="T9" fmla="*/ 108 h 1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4" h="1468">
                <a:moveTo>
                  <a:pt x="2964" y="108"/>
                </a:moveTo>
                <a:cubicBezTo>
                  <a:pt x="2637" y="45"/>
                  <a:pt x="2320" y="11"/>
                  <a:pt x="2016" y="0"/>
                </a:cubicBezTo>
                <a:cubicBezTo>
                  <a:pt x="959" y="101"/>
                  <a:pt x="203" y="1154"/>
                  <a:pt x="0" y="1468"/>
                </a:cubicBezTo>
                <a:cubicBezTo>
                  <a:pt x="1459" y="1468"/>
                  <a:pt x="1459" y="1468"/>
                  <a:pt x="1459" y="1468"/>
                </a:cubicBezTo>
                <a:cubicBezTo>
                  <a:pt x="1761" y="402"/>
                  <a:pt x="2605" y="162"/>
                  <a:pt x="2964" y="10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060700" y="3009901"/>
            <a:ext cx="4718050" cy="3854450"/>
          </a:xfrm>
          <a:custGeom>
            <a:avLst/>
            <a:gdLst>
              <a:gd name="T0" fmla="*/ 1785 w 1785"/>
              <a:gd name="T1" fmla="*/ 14 h 1456"/>
              <a:gd name="T2" fmla="*/ 1625 w 1785"/>
              <a:gd name="T3" fmla="*/ 0 h 1456"/>
              <a:gd name="T4" fmla="*/ 0 w 1785"/>
              <a:gd name="T5" fmla="*/ 1456 h 1456"/>
              <a:gd name="T6" fmla="*/ 190 w 1785"/>
              <a:gd name="T7" fmla="*/ 1456 h 1456"/>
              <a:gd name="T8" fmla="*/ 1785 w 1785"/>
              <a:gd name="T9" fmla="*/ 14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5" h="1456">
                <a:moveTo>
                  <a:pt x="1785" y="14"/>
                </a:moveTo>
                <a:cubicBezTo>
                  <a:pt x="1691" y="3"/>
                  <a:pt x="1717" y="7"/>
                  <a:pt x="1625" y="0"/>
                </a:cubicBezTo>
                <a:cubicBezTo>
                  <a:pt x="1349" y="65"/>
                  <a:pt x="598" y="280"/>
                  <a:pt x="0" y="1456"/>
                </a:cubicBezTo>
                <a:cubicBezTo>
                  <a:pt x="190" y="1456"/>
                  <a:pt x="190" y="1456"/>
                  <a:pt x="190" y="1456"/>
                </a:cubicBezTo>
                <a:cubicBezTo>
                  <a:pt x="266" y="1304"/>
                  <a:pt x="654" y="261"/>
                  <a:pt x="1785" y="1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33" name="Group 32"/>
          <p:cNvGrpSpPr/>
          <p:nvPr/>
        </p:nvGrpSpPr>
        <p:grpSpPr>
          <a:xfrm>
            <a:off x="8255074" y="2943658"/>
            <a:ext cx="354354" cy="719845"/>
            <a:chOff x="8255074" y="2943658"/>
            <a:chExt cx="354354" cy="719845"/>
          </a:xfrm>
        </p:grpSpPr>
        <p:grpSp>
          <p:nvGrpSpPr>
            <p:cNvPr id="26" name="Group 25"/>
            <p:cNvGrpSpPr/>
            <p:nvPr/>
          </p:nvGrpSpPr>
          <p:grpSpPr>
            <a:xfrm>
              <a:off x="8255074" y="2943658"/>
              <a:ext cx="354354" cy="719845"/>
              <a:chOff x="7827963" y="2216150"/>
              <a:chExt cx="555625" cy="1128713"/>
            </a:xfrm>
          </p:grpSpPr>
          <p:sp>
            <p:nvSpPr>
              <p:cNvPr id="27" name="Freeform 41"/>
              <p:cNvSpPr>
                <a:spLocks/>
              </p:cNvSpPr>
              <p:nvPr/>
            </p:nvSpPr>
            <p:spPr bwMode="auto">
              <a:xfrm>
                <a:off x="8018463" y="2940050"/>
                <a:ext cx="176213" cy="404813"/>
              </a:xfrm>
              <a:custGeom>
                <a:avLst/>
                <a:gdLst>
                  <a:gd name="T0" fmla="*/ 34 w 111"/>
                  <a:gd name="T1" fmla="*/ 0 h 255"/>
                  <a:gd name="T2" fmla="*/ 0 w 111"/>
                  <a:gd name="T3" fmla="*/ 255 h 255"/>
                  <a:gd name="T4" fmla="*/ 111 w 111"/>
                  <a:gd name="T5" fmla="*/ 255 h 255"/>
                  <a:gd name="T6" fmla="*/ 111 w 111"/>
                  <a:gd name="T7" fmla="*/ 18 h 255"/>
                  <a:gd name="T8" fmla="*/ 34 w 111"/>
                  <a:gd name="T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55">
                    <a:moveTo>
                      <a:pt x="34" y="0"/>
                    </a:moveTo>
                    <a:lnTo>
                      <a:pt x="0" y="255"/>
                    </a:lnTo>
                    <a:lnTo>
                      <a:pt x="111" y="255"/>
                    </a:lnTo>
                    <a:lnTo>
                      <a:pt x="111" y="1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" name="Oval 40"/>
              <p:cNvSpPr>
                <a:spLocks noChangeArrowheads="1"/>
              </p:cNvSpPr>
              <p:nvPr/>
            </p:nvSpPr>
            <p:spPr bwMode="auto">
              <a:xfrm>
                <a:off x="7827963" y="2216150"/>
                <a:ext cx="555625" cy="9382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8315011" y="3175279"/>
              <a:ext cx="61556" cy="177521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958659" y="2128088"/>
            <a:ext cx="555625" cy="1128713"/>
            <a:chOff x="8621163" y="2435091"/>
            <a:chExt cx="555625" cy="1128713"/>
          </a:xfrm>
        </p:grpSpPr>
        <p:grpSp>
          <p:nvGrpSpPr>
            <p:cNvPr id="35" name="Group 34"/>
            <p:cNvGrpSpPr/>
            <p:nvPr/>
          </p:nvGrpSpPr>
          <p:grpSpPr>
            <a:xfrm>
              <a:off x="8621163" y="2435091"/>
              <a:ext cx="555625" cy="1128713"/>
              <a:chOff x="7827963" y="2216150"/>
              <a:chExt cx="555625" cy="1128713"/>
            </a:xfrm>
          </p:grpSpPr>
          <p:sp>
            <p:nvSpPr>
              <p:cNvPr id="38" name="Freeform 41"/>
              <p:cNvSpPr>
                <a:spLocks/>
              </p:cNvSpPr>
              <p:nvPr/>
            </p:nvSpPr>
            <p:spPr bwMode="auto">
              <a:xfrm>
                <a:off x="8018463" y="2940050"/>
                <a:ext cx="176213" cy="404813"/>
              </a:xfrm>
              <a:custGeom>
                <a:avLst/>
                <a:gdLst>
                  <a:gd name="T0" fmla="*/ 34 w 111"/>
                  <a:gd name="T1" fmla="*/ 0 h 255"/>
                  <a:gd name="T2" fmla="*/ 0 w 111"/>
                  <a:gd name="T3" fmla="*/ 255 h 255"/>
                  <a:gd name="T4" fmla="*/ 111 w 111"/>
                  <a:gd name="T5" fmla="*/ 255 h 255"/>
                  <a:gd name="T6" fmla="*/ 111 w 111"/>
                  <a:gd name="T7" fmla="*/ 18 h 255"/>
                  <a:gd name="T8" fmla="*/ 34 w 111"/>
                  <a:gd name="T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55">
                    <a:moveTo>
                      <a:pt x="34" y="0"/>
                    </a:moveTo>
                    <a:lnTo>
                      <a:pt x="0" y="255"/>
                    </a:lnTo>
                    <a:lnTo>
                      <a:pt x="111" y="255"/>
                    </a:lnTo>
                    <a:lnTo>
                      <a:pt x="111" y="1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9" name="Oval 40"/>
              <p:cNvSpPr>
                <a:spLocks noChangeArrowheads="1"/>
              </p:cNvSpPr>
              <p:nvPr/>
            </p:nvSpPr>
            <p:spPr bwMode="auto">
              <a:xfrm>
                <a:off x="7827963" y="2216150"/>
                <a:ext cx="555625" cy="9382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36" name="Oval 35"/>
            <p:cNvSpPr/>
            <p:nvPr/>
          </p:nvSpPr>
          <p:spPr>
            <a:xfrm>
              <a:off x="8680451" y="2697163"/>
              <a:ext cx="168655" cy="304800"/>
            </a:xfrm>
            <a:prstGeom prst="ellipse">
              <a:avLst/>
            </a:pr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/>
            <p:cNvSpPr/>
            <p:nvPr/>
          </p:nvSpPr>
          <p:spPr>
            <a:xfrm>
              <a:off x="8807631" y="2772744"/>
              <a:ext cx="45719" cy="96644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51354" y="2786556"/>
            <a:ext cx="3100689" cy="2780773"/>
            <a:chOff x="556129" y="2976704"/>
            <a:chExt cx="3100689" cy="2780773"/>
          </a:xfrm>
        </p:grpSpPr>
        <p:grpSp>
          <p:nvGrpSpPr>
            <p:cNvPr id="59" name="Group 58"/>
            <p:cNvGrpSpPr/>
            <p:nvPr/>
          </p:nvGrpSpPr>
          <p:grpSpPr>
            <a:xfrm>
              <a:off x="1772874" y="3911987"/>
              <a:ext cx="327802" cy="1845490"/>
              <a:chOff x="5418501" y="1856776"/>
              <a:chExt cx="327802" cy="1845490"/>
            </a:xfrm>
          </p:grpSpPr>
          <p:sp>
            <p:nvSpPr>
              <p:cNvPr id="57" name="Freeform 7"/>
              <p:cNvSpPr>
                <a:spLocks/>
              </p:cNvSpPr>
              <p:nvPr/>
            </p:nvSpPr>
            <p:spPr bwMode="auto">
              <a:xfrm>
                <a:off x="5418501" y="1872000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8" name="Freeform 7"/>
              <p:cNvSpPr>
                <a:spLocks/>
              </p:cNvSpPr>
              <p:nvPr/>
            </p:nvSpPr>
            <p:spPr bwMode="auto">
              <a:xfrm>
                <a:off x="5461407" y="1856776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56" name="Freeform 22"/>
            <p:cNvSpPr>
              <a:spLocks/>
            </p:cNvSpPr>
            <p:nvPr/>
          </p:nvSpPr>
          <p:spPr bwMode="auto">
            <a:xfrm rot="21388746">
              <a:off x="556129" y="303385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5" name="Freeform 22"/>
            <p:cNvSpPr>
              <a:spLocks/>
            </p:cNvSpPr>
            <p:nvPr/>
          </p:nvSpPr>
          <p:spPr bwMode="auto">
            <a:xfrm rot="21368774">
              <a:off x="578989" y="297670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62" name="TextBox 61"/>
          <p:cNvSpPr txBox="1"/>
          <p:nvPr/>
        </p:nvSpPr>
        <p:spPr>
          <a:xfrm rot="20681074">
            <a:off x="-67935" y="3467433"/>
            <a:ext cx="4217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Irreparable Mistake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8171352" y="695920"/>
            <a:ext cx="3854490" cy="3081015"/>
            <a:chOff x="6605612" y="1735550"/>
            <a:chExt cx="1425604" cy="1890648"/>
          </a:xfrm>
        </p:grpSpPr>
        <p:grpSp>
          <p:nvGrpSpPr>
            <p:cNvPr id="71" name="Group 70"/>
            <p:cNvGrpSpPr/>
            <p:nvPr/>
          </p:nvGrpSpPr>
          <p:grpSpPr>
            <a:xfrm rot="5400000">
              <a:off x="6373090" y="1968072"/>
              <a:ext cx="1890648" cy="1425604"/>
              <a:chOff x="5180012" y="1318230"/>
              <a:chExt cx="1890648" cy="1425604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5180012" y="1318230"/>
                <a:ext cx="1676400" cy="142560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4" name="Isosceles Triangle 73"/>
              <p:cNvSpPr/>
              <p:nvPr/>
            </p:nvSpPr>
            <p:spPr>
              <a:xfrm rot="5400000">
                <a:off x="6759306" y="1881074"/>
                <a:ext cx="336141" cy="286567"/>
              </a:xfrm>
              <a:prstGeom prst="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6731543" y="1986171"/>
              <a:ext cx="1173743" cy="286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431721" y="528236"/>
            <a:ext cx="3540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“The Thrill is Gone”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402686" y="4154301"/>
            <a:ext cx="3100689" cy="2780773"/>
            <a:chOff x="556129" y="2976704"/>
            <a:chExt cx="3100689" cy="2780773"/>
          </a:xfrm>
        </p:grpSpPr>
        <p:grpSp>
          <p:nvGrpSpPr>
            <p:cNvPr id="51" name="Group 50"/>
            <p:cNvGrpSpPr/>
            <p:nvPr/>
          </p:nvGrpSpPr>
          <p:grpSpPr>
            <a:xfrm>
              <a:off x="1772874" y="3911987"/>
              <a:ext cx="327802" cy="1845490"/>
              <a:chOff x="5418501" y="1856776"/>
              <a:chExt cx="327802" cy="1845490"/>
            </a:xfrm>
          </p:grpSpPr>
          <p:sp>
            <p:nvSpPr>
              <p:cNvPr id="54" name="Freeform 7"/>
              <p:cNvSpPr>
                <a:spLocks/>
              </p:cNvSpPr>
              <p:nvPr/>
            </p:nvSpPr>
            <p:spPr bwMode="auto">
              <a:xfrm>
                <a:off x="5418501" y="1872000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1" name="Freeform 7"/>
              <p:cNvSpPr>
                <a:spLocks/>
              </p:cNvSpPr>
              <p:nvPr/>
            </p:nvSpPr>
            <p:spPr bwMode="auto">
              <a:xfrm>
                <a:off x="5461407" y="1856776"/>
                <a:ext cx="284896" cy="1830266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52" name="Freeform 22"/>
            <p:cNvSpPr>
              <a:spLocks/>
            </p:cNvSpPr>
            <p:nvPr/>
          </p:nvSpPr>
          <p:spPr bwMode="auto">
            <a:xfrm rot="21388746">
              <a:off x="556129" y="303385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 rot="21368774">
              <a:off x="578989" y="2976704"/>
              <a:ext cx="3077829" cy="1852060"/>
            </a:xfrm>
            <a:custGeom>
              <a:avLst/>
              <a:gdLst>
                <a:gd name="T0" fmla="*/ 2219 w 2870"/>
                <a:gd name="T1" fmla="*/ 0 h 1727"/>
                <a:gd name="T2" fmla="*/ 125 w 2870"/>
                <a:gd name="T3" fmla="*/ 425 h 1727"/>
                <a:gd name="T4" fmla="*/ 0 w 2870"/>
                <a:gd name="T5" fmla="*/ 651 h 1727"/>
                <a:gd name="T6" fmla="*/ 73 w 2870"/>
                <a:gd name="T7" fmla="*/ 1510 h 1727"/>
                <a:gd name="T8" fmla="*/ 133 w 2870"/>
                <a:gd name="T9" fmla="*/ 1477 h 1727"/>
                <a:gd name="T10" fmla="*/ 217 w 2870"/>
                <a:gd name="T11" fmla="*/ 1477 h 1727"/>
                <a:gd name="T12" fmla="*/ 284 w 2870"/>
                <a:gd name="T13" fmla="*/ 1552 h 1727"/>
                <a:gd name="T14" fmla="*/ 150 w 2870"/>
                <a:gd name="T15" fmla="*/ 1552 h 1727"/>
                <a:gd name="T16" fmla="*/ 83 w 2870"/>
                <a:gd name="T17" fmla="*/ 1630 h 1727"/>
                <a:gd name="T18" fmla="*/ 92 w 2870"/>
                <a:gd name="T19" fmla="*/ 1727 h 1727"/>
                <a:gd name="T20" fmla="*/ 2286 w 2870"/>
                <a:gd name="T21" fmla="*/ 1343 h 1727"/>
                <a:gd name="T22" fmla="*/ 2870 w 2870"/>
                <a:gd name="T23" fmla="*/ 534 h 1727"/>
                <a:gd name="T24" fmla="*/ 2219 w 2870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0" h="1727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376373" y="4672809"/>
            <a:ext cx="29470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Inevitable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Displacement</a:t>
            </a:r>
          </a:p>
        </p:txBody>
      </p: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/>
        </p:nvSpPr>
        <p:spPr bwMode="auto">
          <a:xfrm>
            <a:off x="2651479" y="2615988"/>
            <a:ext cx="1870562" cy="817776"/>
          </a:xfrm>
          <a:custGeom>
            <a:avLst/>
            <a:gdLst>
              <a:gd name="T0" fmla="*/ 704 w 712"/>
              <a:gd name="T1" fmla="*/ 311 h 311"/>
              <a:gd name="T2" fmla="*/ 712 w 712"/>
              <a:gd name="T3" fmla="*/ 270 h 311"/>
              <a:gd name="T4" fmla="*/ 630 w 712"/>
              <a:gd name="T5" fmla="*/ 166 h 311"/>
              <a:gd name="T6" fmla="*/ 524 w 712"/>
              <a:gd name="T7" fmla="*/ 69 h 311"/>
              <a:gd name="T8" fmla="*/ 499 w 712"/>
              <a:gd name="T9" fmla="*/ 72 h 311"/>
              <a:gd name="T10" fmla="*/ 398 w 712"/>
              <a:gd name="T11" fmla="*/ 0 h 311"/>
              <a:gd name="T12" fmla="*/ 312 w 712"/>
              <a:gd name="T13" fmla="*/ 44 h 311"/>
              <a:gd name="T14" fmla="*/ 276 w 712"/>
              <a:gd name="T15" fmla="*/ 38 h 311"/>
              <a:gd name="T16" fmla="*/ 187 w 712"/>
              <a:gd name="T17" fmla="*/ 86 h 311"/>
              <a:gd name="T18" fmla="*/ 147 w 712"/>
              <a:gd name="T19" fmla="*/ 117 h 311"/>
              <a:gd name="T20" fmla="*/ 132 w 712"/>
              <a:gd name="T21" fmla="*/ 116 h 311"/>
              <a:gd name="T22" fmla="*/ 0 w 712"/>
              <a:gd name="T23" fmla="*/ 248 h 311"/>
              <a:gd name="T24" fmla="*/ 16 w 712"/>
              <a:gd name="T25" fmla="*/ 311 h 311"/>
              <a:gd name="T26" fmla="*/ 704 w 712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1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8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5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8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6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929792" y="2684250"/>
            <a:ext cx="1870562" cy="814600"/>
          </a:xfrm>
          <a:custGeom>
            <a:avLst/>
            <a:gdLst>
              <a:gd name="T0" fmla="*/ 704 w 712"/>
              <a:gd name="T1" fmla="*/ 310 h 310"/>
              <a:gd name="T2" fmla="*/ 712 w 712"/>
              <a:gd name="T3" fmla="*/ 269 h 310"/>
              <a:gd name="T4" fmla="*/ 630 w 712"/>
              <a:gd name="T5" fmla="*/ 166 h 310"/>
              <a:gd name="T6" fmla="*/ 524 w 712"/>
              <a:gd name="T7" fmla="*/ 69 h 310"/>
              <a:gd name="T8" fmla="*/ 499 w 712"/>
              <a:gd name="T9" fmla="*/ 71 h 310"/>
              <a:gd name="T10" fmla="*/ 399 w 712"/>
              <a:gd name="T11" fmla="*/ 0 h 310"/>
              <a:gd name="T12" fmla="*/ 312 w 712"/>
              <a:gd name="T13" fmla="*/ 43 h 310"/>
              <a:gd name="T14" fmla="*/ 276 w 712"/>
              <a:gd name="T15" fmla="*/ 37 h 310"/>
              <a:gd name="T16" fmla="*/ 187 w 712"/>
              <a:gd name="T17" fmla="*/ 85 h 310"/>
              <a:gd name="T18" fmla="*/ 148 w 712"/>
              <a:gd name="T19" fmla="*/ 117 h 310"/>
              <a:gd name="T20" fmla="*/ 132 w 712"/>
              <a:gd name="T21" fmla="*/ 116 h 310"/>
              <a:gd name="T22" fmla="*/ 0 w 712"/>
              <a:gd name="T23" fmla="*/ 247 h 310"/>
              <a:gd name="T24" fmla="*/ 16 w 712"/>
              <a:gd name="T25" fmla="*/ 310 h 310"/>
              <a:gd name="T26" fmla="*/ 704 w 712"/>
              <a:gd name="T27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0">
                <a:moveTo>
                  <a:pt x="704" y="310"/>
                </a:moveTo>
                <a:cubicBezTo>
                  <a:pt x="710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80" y="69"/>
                  <a:pt x="524" y="69"/>
                </a:cubicBezTo>
                <a:cubicBezTo>
                  <a:pt x="516" y="69"/>
                  <a:pt x="507" y="70"/>
                  <a:pt x="499" y="71"/>
                </a:cubicBezTo>
                <a:cubicBezTo>
                  <a:pt x="485" y="30"/>
                  <a:pt x="445" y="0"/>
                  <a:pt x="399" y="0"/>
                </a:cubicBezTo>
                <a:cubicBezTo>
                  <a:pt x="363" y="0"/>
                  <a:pt x="332" y="17"/>
                  <a:pt x="312" y="43"/>
                </a:cubicBezTo>
                <a:cubicBezTo>
                  <a:pt x="301" y="39"/>
                  <a:pt x="289" y="37"/>
                  <a:pt x="276" y="37"/>
                </a:cubicBezTo>
                <a:cubicBezTo>
                  <a:pt x="239" y="37"/>
                  <a:pt x="207" y="56"/>
                  <a:pt x="187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2" y="116"/>
                  <a:pt x="137" y="116"/>
                  <a:pt x="132" y="116"/>
                </a:cubicBezTo>
                <a:cubicBezTo>
                  <a:pt x="59" y="116"/>
                  <a:pt x="0" y="175"/>
                  <a:pt x="0" y="247"/>
                </a:cubicBezTo>
                <a:cubicBezTo>
                  <a:pt x="0" y="270"/>
                  <a:pt x="6" y="292"/>
                  <a:pt x="16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645504" y="2673138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6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9"/>
                  <a:pt x="713" y="285"/>
                  <a:pt x="713" y="270"/>
                </a:cubicBezTo>
                <a:cubicBezTo>
                  <a:pt x="713" y="220"/>
                  <a:pt x="678" y="178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8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6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6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307492" y="2431838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5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8"/>
                  <a:pt x="713" y="284"/>
                  <a:pt x="713" y="270"/>
                </a:cubicBezTo>
                <a:cubicBezTo>
                  <a:pt x="713" y="219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3" y="116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924654" y="2652500"/>
            <a:ext cx="1873738" cy="817776"/>
          </a:xfrm>
          <a:custGeom>
            <a:avLst/>
            <a:gdLst>
              <a:gd name="T0" fmla="*/ 705 w 713"/>
              <a:gd name="T1" fmla="*/ 311 h 311"/>
              <a:gd name="T2" fmla="*/ 713 w 713"/>
              <a:gd name="T3" fmla="*/ 270 h 311"/>
              <a:gd name="T4" fmla="*/ 631 w 713"/>
              <a:gd name="T5" fmla="*/ 166 h 311"/>
              <a:gd name="T6" fmla="*/ 525 w 713"/>
              <a:gd name="T7" fmla="*/ 69 h 311"/>
              <a:gd name="T8" fmla="*/ 500 w 713"/>
              <a:gd name="T9" fmla="*/ 72 h 311"/>
              <a:gd name="T10" fmla="*/ 399 w 713"/>
              <a:gd name="T11" fmla="*/ 0 h 311"/>
              <a:gd name="T12" fmla="*/ 313 w 713"/>
              <a:gd name="T13" fmla="*/ 44 h 311"/>
              <a:gd name="T14" fmla="*/ 277 w 713"/>
              <a:gd name="T15" fmla="*/ 38 h 311"/>
              <a:gd name="T16" fmla="*/ 188 w 713"/>
              <a:gd name="T17" fmla="*/ 85 h 311"/>
              <a:gd name="T18" fmla="*/ 148 w 713"/>
              <a:gd name="T19" fmla="*/ 117 h 311"/>
              <a:gd name="T20" fmla="*/ 132 w 713"/>
              <a:gd name="T21" fmla="*/ 116 h 311"/>
              <a:gd name="T22" fmla="*/ 0 w 713"/>
              <a:gd name="T23" fmla="*/ 248 h 311"/>
              <a:gd name="T24" fmla="*/ 16 w 713"/>
              <a:gd name="T25" fmla="*/ 311 h 311"/>
              <a:gd name="T26" fmla="*/ 705 w 713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3" h="311">
                <a:moveTo>
                  <a:pt x="705" y="311"/>
                </a:moveTo>
                <a:cubicBezTo>
                  <a:pt x="710" y="298"/>
                  <a:pt x="713" y="285"/>
                  <a:pt x="713" y="270"/>
                </a:cubicBezTo>
                <a:cubicBezTo>
                  <a:pt x="713" y="220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1456092" y="2608050"/>
            <a:ext cx="1870562" cy="817776"/>
          </a:xfrm>
          <a:custGeom>
            <a:avLst/>
            <a:gdLst>
              <a:gd name="T0" fmla="*/ 704 w 712"/>
              <a:gd name="T1" fmla="*/ 311 h 311"/>
              <a:gd name="T2" fmla="*/ 712 w 712"/>
              <a:gd name="T3" fmla="*/ 270 h 311"/>
              <a:gd name="T4" fmla="*/ 630 w 712"/>
              <a:gd name="T5" fmla="*/ 166 h 311"/>
              <a:gd name="T6" fmla="*/ 524 w 712"/>
              <a:gd name="T7" fmla="*/ 69 h 311"/>
              <a:gd name="T8" fmla="*/ 499 w 712"/>
              <a:gd name="T9" fmla="*/ 72 h 311"/>
              <a:gd name="T10" fmla="*/ 398 w 712"/>
              <a:gd name="T11" fmla="*/ 0 h 311"/>
              <a:gd name="T12" fmla="*/ 312 w 712"/>
              <a:gd name="T13" fmla="*/ 44 h 311"/>
              <a:gd name="T14" fmla="*/ 276 w 712"/>
              <a:gd name="T15" fmla="*/ 38 h 311"/>
              <a:gd name="T16" fmla="*/ 187 w 712"/>
              <a:gd name="T17" fmla="*/ 85 h 311"/>
              <a:gd name="T18" fmla="*/ 147 w 712"/>
              <a:gd name="T19" fmla="*/ 117 h 311"/>
              <a:gd name="T20" fmla="*/ 132 w 712"/>
              <a:gd name="T21" fmla="*/ 116 h 311"/>
              <a:gd name="T22" fmla="*/ 0 w 712"/>
              <a:gd name="T23" fmla="*/ 248 h 311"/>
              <a:gd name="T24" fmla="*/ 16 w 712"/>
              <a:gd name="T25" fmla="*/ 311 h 311"/>
              <a:gd name="T26" fmla="*/ 704 w 712"/>
              <a:gd name="T27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1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7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6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7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5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8317267" y="2852525"/>
            <a:ext cx="1870562" cy="814600"/>
          </a:xfrm>
          <a:custGeom>
            <a:avLst/>
            <a:gdLst>
              <a:gd name="T0" fmla="*/ 704 w 712"/>
              <a:gd name="T1" fmla="*/ 310 h 310"/>
              <a:gd name="T2" fmla="*/ 712 w 712"/>
              <a:gd name="T3" fmla="*/ 269 h 310"/>
              <a:gd name="T4" fmla="*/ 630 w 712"/>
              <a:gd name="T5" fmla="*/ 166 h 310"/>
              <a:gd name="T6" fmla="*/ 524 w 712"/>
              <a:gd name="T7" fmla="*/ 69 h 310"/>
              <a:gd name="T8" fmla="*/ 499 w 712"/>
              <a:gd name="T9" fmla="*/ 71 h 310"/>
              <a:gd name="T10" fmla="*/ 398 w 712"/>
              <a:gd name="T11" fmla="*/ 0 h 310"/>
              <a:gd name="T12" fmla="*/ 312 w 712"/>
              <a:gd name="T13" fmla="*/ 43 h 310"/>
              <a:gd name="T14" fmla="*/ 276 w 712"/>
              <a:gd name="T15" fmla="*/ 37 h 310"/>
              <a:gd name="T16" fmla="*/ 187 w 712"/>
              <a:gd name="T17" fmla="*/ 85 h 310"/>
              <a:gd name="T18" fmla="*/ 147 w 712"/>
              <a:gd name="T19" fmla="*/ 117 h 310"/>
              <a:gd name="T20" fmla="*/ 131 w 712"/>
              <a:gd name="T21" fmla="*/ 116 h 310"/>
              <a:gd name="T22" fmla="*/ 0 w 712"/>
              <a:gd name="T23" fmla="*/ 248 h 310"/>
              <a:gd name="T24" fmla="*/ 15 w 712"/>
              <a:gd name="T25" fmla="*/ 310 h 310"/>
              <a:gd name="T26" fmla="*/ 704 w 712"/>
              <a:gd name="T27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2" h="310">
                <a:moveTo>
                  <a:pt x="704" y="310"/>
                </a:moveTo>
                <a:cubicBezTo>
                  <a:pt x="709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79" y="69"/>
                  <a:pt x="524" y="69"/>
                </a:cubicBezTo>
                <a:cubicBezTo>
                  <a:pt x="515" y="69"/>
                  <a:pt x="507" y="70"/>
                  <a:pt x="499" y="71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1" y="17"/>
                  <a:pt x="312" y="43"/>
                </a:cubicBezTo>
                <a:cubicBezTo>
                  <a:pt x="301" y="39"/>
                  <a:pt x="288" y="37"/>
                  <a:pt x="276" y="37"/>
                </a:cubicBezTo>
                <a:cubicBezTo>
                  <a:pt x="239" y="37"/>
                  <a:pt x="206" y="56"/>
                  <a:pt x="187" y="85"/>
                </a:cubicBezTo>
                <a:cubicBezTo>
                  <a:pt x="171" y="92"/>
                  <a:pt x="158" y="103"/>
                  <a:pt x="147" y="117"/>
                </a:cubicBezTo>
                <a:cubicBezTo>
                  <a:pt x="142" y="116"/>
                  <a:pt x="137" y="116"/>
                  <a:pt x="131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0"/>
                  <a:pt x="5" y="292"/>
                  <a:pt x="15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1718028" y="599886"/>
            <a:ext cx="1348139" cy="725677"/>
          </a:xfrm>
          <a:custGeom>
            <a:avLst/>
            <a:gdLst>
              <a:gd name="T0" fmla="*/ 467 w 513"/>
              <a:gd name="T1" fmla="*/ 130 h 276"/>
              <a:gd name="T2" fmla="*/ 445 w 513"/>
              <a:gd name="T3" fmla="*/ 135 h 276"/>
              <a:gd name="T4" fmla="*/ 445 w 513"/>
              <a:gd name="T5" fmla="*/ 132 h 276"/>
              <a:gd name="T6" fmla="*/ 371 w 513"/>
              <a:gd name="T7" fmla="*/ 58 h 276"/>
              <a:gd name="T8" fmla="*/ 363 w 513"/>
              <a:gd name="T9" fmla="*/ 58 h 276"/>
              <a:gd name="T10" fmla="*/ 294 w 513"/>
              <a:gd name="T11" fmla="*/ 0 h 276"/>
              <a:gd name="T12" fmla="*/ 226 w 513"/>
              <a:gd name="T13" fmla="*/ 55 h 276"/>
              <a:gd name="T14" fmla="*/ 213 w 513"/>
              <a:gd name="T15" fmla="*/ 53 h 276"/>
              <a:gd name="T16" fmla="*/ 174 w 513"/>
              <a:gd name="T17" fmla="*/ 83 h 276"/>
              <a:gd name="T18" fmla="*/ 159 w 513"/>
              <a:gd name="T19" fmla="*/ 88 h 276"/>
              <a:gd name="T20" fmla="*/ 124 w 513"/>
              <a:gd name="T21" fmla="*/ 70 h 276"/>
              <a:gd name="T22" fmla="*/ 84 w 513"/>
              <a:gd name="T23" fmla="*/ 111 h 276"/>
              <a:gd name="T24" fmla="*/ 84 w 513"/>
              <a:gd name="T25" fmla="*/ 116 h 276"/>
              <a:gd name="T26" fmla="*/ 58 w 513"/>
              <a:gd name="T27" fmla="*/ 141 h 276"/>
              <a:gd name="T28" fmla="*/ 40 w 513"/>
              <a:gd name="T29" fmla="*/ 137 h 276"/>
              <a:gd name="T30" fmla="*/ 0 w 513"/>
              <a:gd name="T31" fmla="*/ 178 h 276"/>
              <a:gd name="T32" fmla="*/ 40 w 513"/>
              <a:gd name="T33" fmla="*/ 218 h 276"/>
              <a:gd name="T34" fmla="*/ 79 w 513"/>
              <a:gd name="T35" fmla="*/ 247 h 276"/>
              <a:gd name="T36" fmla="*/ 107 w 513"/>
              <a:gd name="T37" fmla="*/ 235 h 276"/>
              <a:gd name="T38" fmla="*/ 163 w 513"/>
              <a:gd name="T39" fmla="*/ 266 h 276"/>
              <a:gd name="T40" fmla="*/ 207 w 513"/>
              <a:gd name="T41" fmla="*/ 249 h 276"/>
              <a:gd name="T42" fmla="*/ 263 w 513"/>
              <a:gd name="T43" fmla="*/ 276 h 276"/>
              <a:gd name="T44" fmla="*/ 325 w 513"/>
              <a:gd name="T45" fmla="*/ 241 h 276"/>
              <a:gd name="T46" fmla="*/ 378 w 513"/>
              <a:gd name="T47" fmla="*/ 271 h 276"/>
              <a:gd name="T48" fmla="*/ 441 w 513"/>
              <a:gd name="T49" fmla="*/ 212 h 276"/>
              <a:gd name="T50" fmla="*/ 467 w 513"/>
              <a:gd name="T51" fmla="*/ 221 h 276"/>
              <a:gd name="T52" fmla="*/ 513 w 513"/>
              <a:gd name="T53" fmla="*/ 175 h 276"/>
              <a:gd name="T54" fmla="*/ 467 w 513"/>
              <a:gd name="T55" fmla="*/ 13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3" h="276">
                <a:moveTo>
                  <a:pt x="467" y="130"/>
                </a:moveTo>
                <a:cubicBezTo>
                  <a:pt x="459" y="130"/>
                  <a:pt x="452" y="132"/>
                  <a:pt x="445" y="135"/>
                </a:cubicBezTo>
                <a:cubicBezTo>
                  <a:pt x="445" y="134"/>
                  <a:pt x="445" y="133"/>
                  <a:pt x="445" y="132"/>
                </a:cubicBezTo>
                <a:cubicBezTo>
                  <a:pt x="445" y="91"/>
                  <a:pt x="412" y="58"/>
                  <a:pt x="371" y="58"/>
                </a:cubicBezTo>
                <a:cubicBezTo>
                  <a:pt x="368" y="58"/>
                  <a:pt x="366" y="58"/>
                  <a:pt x="363" y="58"/>
                </a:cubicBezTo>
                <a:cubicBezTo>
                  <a:pt x="357" y="25"/>
                  <a:pt x="329" y="0"/>
                  <a:pt x="294" y="0"/>
                </a:cubicBezTo>
                <a:cubicBezTo>
                  <a:pt x="261" y="0"/>
                  <a:pt x="233" y="24"/>
                  <a:pt x="226" y="55"/>
                </a:cubicBezTo>
                <a:cubicBezTo>
                  <a:pt x="222" y="54"/>
                  <a:pt x="218" y="53"/>
                  <a:pt x="213" y="53"/>
                </a:cubicBezTo>
                <a:cubicBezTo>
                  <a:pt x="194" y="53"/>
                  <a:pt x="179" y="66"/>
                  <a:pt x="174" y="83"/>
                </a:cubicBezTo>
                <a:cubicBezTo>
                  <a:pt x="168" y="84"/>
                  <a:pt x="163" y="86"/>
                  <a:pt x="159" y="88"/>
                </a:cubicBezTo>
                <a:cubicBezTo>
                  <a:pt x="151" y="77"/>
                  <a:pt x="139" y="70"/>
                  <a:pt x="124" y="70"/>
                </a:cubicBezTo>
                <a:cubicBezTo>
                  <a:pt x="102" y="70"/>
                  <a:pt x="84" y="88"/>
                  <a:pt x="84" y="111"/>
                </a:cubicBezTo>
                <a:cubicBezTo>
                  <a:pt x="84" y="112"/>
                  <a:pt x="84" y="114"/>
                  <a:pt x="84" y="116"/>
                </a:cubicBezTo>
                <a:cubicBezTo>
                  <a:pt x="73" y="121"/>
                  <a:pt x="64" y="130"/>
                  <a:pt x="58" y="141"/>
                </a:cubicBezTo>
                <a:cubicBezTo>
                  <a:pt x="53" y="138"/>
                  <a:pt x="47" y="137"/>
                  <a:pt x="40" y="137"/>
                </a:cubicBezTo>
                <a:cubicBezTo>
                  <a:pt x="18" y="137"/>
                  <a:pt x="0" y="155"/>
                  <a:pt x="0" y="178"/>
                </a:cubicBezTo>
                <a:cubicBezTo>
                  <a:pt x="0" y="200"/>
                  <a:pt x="18" y="218"/>
                  <a:pt x="40" y="218"/>
                </a:cubicBezTo>
                <a:cubicBezTo>
                  <a:pt x="45" y="235"/>
                  <a:pt x="60" y="247"/>
                  <a:pt x="79" y="247"/>
                </a:cubicBezTo>
                <a:cubicBezTo>
                  <a:pt x="90" y="247"/>
                  <a:pt x="100" y="243"/>
                  <a:pt x="107" y="235"/>
                </a:cubicBezTo>
                <a:cubicBezTo>
                  <a:pt x="119" y="254"/>
                  <a:pt x="139" y="266"/>
                  <a:pt x="163" y="266"/>
                </a:cubicBezTo>
                <a:cubicBezTo>
                  <a:pt x="180" y="266"/>
                  <a:pt x="195" y="260"/>
                  <a:pt x="207" y="249"/>
                </a:cubicBezTo>
                <a:cubicBezTo>
                  <a:pt x="220" y="265"/>
                  <a:pt x="240" y="276"/>
                  <a:pt x="263" y="276"/>
                </a:cubicBezTo>
                <a:cubicBezTo>
                  <a:pt x="289" y="276"/>
                  <a:pt x="312" y="262"/>
                  <a:pt x="325" y="241"/>
                </a:cubicBezTo>
                <a:cubicBezTo>
                  <a:pt x="336" y="259"/>
                  <a:pt x="356" y="271"/>
                  <a:pt x="378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8" y="218"/>
                  <a:pt x="457" y="221"/>
                  <a:pt x="467" y="221"/>
                </a:cubicBezTo>
                <a:cubicBezTo>
                  <a:pt x="492" y="221"/>
                  <a:pt x="513" y="200"/>
                  <a:pt x="513" y="175"/>
                </a:cubicBezTo>
                <a:cubicBezTo>
                  <a:pt x="513" y="150"/>
                  <a:pt x="492" y="130"/>
                  <a:pt x="467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4405667" y="1762046"/>
            <a:ext cx="570061" cy="304879"/>
          </a:xfrm>
          <a:custGeom>
            <a:avLst/>
            <a:gdLst>
              <a:gd name="T0" fmla="*/ 197 w 217"/>
              <a:gd name="T1" fmla="*/ 55 h 116"/>
              <a:gd name="T2" fmla="*/ 188 w 217"/>
              <a:gd name="T3" fmla="*/ 57 h 116"/>
              <a:gd name="T4" fmla="*/ 188 w 217"/>
              <a:gd name="T5" fmla="*/ 56 h 116"/>
              <a:gd name="T6" fmla="*/ 157 w 217"/>
              <a:gd name="T7" fmla="*/ 24 h 116"/>
              <a:gd name="T8" fmla="*/ 154 w 217"/>
              <a:gd name="T9" fmla="*/ 25 h 116"/>
              <a:gd name="T10" fmla="*/ 125 w 217"/>
              <a:gd name="T11" fmla="*/ 0 h 116"/>
              <a:gd name="T12" fmla="*/ 96 w 217"/>
              <a:gd name="T13" fmla="*/ 23 h 116"/>
              <a:gd name="T14" fmla="*/ 90 w 217"/>
              <a:gd name="T15" fmla="*/ 22 h 116"/>
              <a:gd name="T16" fmla="*/ 74 w 217"/>
              <a:gd name="T17" fmla="*/ 35 h 116"/>
              <a:gd name="T18" fmla="*/ 67 w 217"/>
              <a:gd name="T19" fmla="*/ 37 h 116"/>
              <a:gd name="T20" fmla="*/ 53 w 217"/>
              <a:gd name="T21" fmla="*/ 29 h 116"/>
              <a:gd name="T22" fmla="*/ 36 w 217"/>
              <a:gd name="T23" fmla="*/ 47 h 116"/>
              <a:gd name="T24" fmla="*/ 36 w 217"/>
              <a:gd name="T25" fmla="*/ 49 h 116"/>
              <a:gd name="T26" fmla="*/ 25 w 217"/>
              <a:gd name="T27" fmla="*/ 60 h 116"/>
              <a:gd name="T28" fmla="*/ 17 w 217"/>
              <a:gd name="T29" fmla="*/ 58 h 116"/>
              <a:gd name="T30" fmla="*/ 0 w 217"/>
              <a:gd name="T31" fmla="*/ 75 h 116"/>
              <a:gd name="T32" fmla="*/ 17 w 217"/>
              <a:gd name="T33" fmla="*/ 92 h 116"/>
              <a:gd name="T34" fmla="*/ 34 w 217"/>
              <a:gd name="T35" fmla="*/ 104 h 116"/>
              <a:gd name="T36" fmla="*/ 46 w 217"/>
              <a:gd name="T37" fmla="*/ 99 h 116"/>
              <a:gd name="T38" fmla="*/ 69 w 217"/>
              <a:gd name="T39" fmla="*/ 112 h 116"/>
              <a:gd name="T40" fmla="*/ 88 w 217"/>
              <a:gd name="T41" fmla="*/ 105 h 116"/>
              <a:gd name="T42" fmla="*/ 111 w 217"/>
              <a:gd name="T43" fmla="*/ 116 h 116"/>
              <a:gd name="T44" fmla="*/ 137 w 217"/>
              <a:gd name="T45" fmla="*/ 102 h 116"/>
              <a:gd name="T46" fmla="*/ 160 w 217"/>
              <a:gd name="T47" fmla="*/ 114 h 116"/>
              <a:gd name="T48" fmla="*/ 186 w 217"/>
              <a:gd name="T49" fmla="*/ 90 h 116"/>
              <a:gd name="T50" fmla="*/ 197 w 217"/>
              <a:gd name="T51" fmla="*/ 93 h 116"/>
              <a:gd name="T52" fmla="*/ 217 w 217"/>
              <a:gd name="T53" fmla="*/ 74 h 116"/>
              <a:gd name="T54" fmla="*/ 197 w 217"/>
              <a:gd name="T55" fmla="*/ 55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7" h="116">
                <a:moveTo>
                  <a:pt x="197" y="55"/>
                </a:moveTo>
                <a:cubicBezTo>
                  <a:pt x="194" y="55"/>
                  <a:pt x="191" y="56"/>
                  <a:pt x="188" y="57"/>
                </a:cubicBezTo>
                <a:cubicBezTo>
                  <a:pt x="188" y="57"/>
                  <a:pt x="188" y="56"/>
                  <a:pt x="188" y="56"/>
                </a:cubicBezTo>
                <a:cubicBezTo>
                  <a:pt x="188" y="38"/>
                  <a:pt x="174" y="24"/>
                  <a:pt x="157" y="24"/>
                </a:cubicBezTo>
                <a:cubicBezTo>
                  <a:pt x="156" y="24"/>
                  <a:pt x="155" y="24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0" y="0"/>
                  <a:pt x="99" y="10"/>
                  <a:pt x="96" y="23"/>
                </a:cubicBezTo>
                <a:cubicBezTo>
                  <a:pt x="94" y="23"/>
                  <a:pt x="92" y="22"/>
                  <a:pt x="90" y="22"/>
                </a:cubicBezTo>
                <a:cubicBezTo>
                  <a:pt x="82" y="22"/>
                  <a:pt x="76" y="28"/>
                  <a:pt x="74" y="35"/>
                </a:cubicBezTo>
                <a:cubicBezTo>
                  <a:pt x="71" y="35"/>
                  <a:pt x="69" y="36"/>
                  <a:pt x="67" y="37"/>
                </a:cubicBezTo>
                <a:cubicBezTo>
                  <a:pt x="64" y="33"/>
                  <a:pt x="59" y="29"/>
                  <a:pt x="53" y="29"/>
                </a:cubicBezTo>
                <a:cubicBezTo>
                  <a:pt x="43" y="29"/>
                  <a:pt x="36" y="37"/>
                  <a:pt x="36" y="47"/>
                </a:cubicBezTo>
                <a:cubicBezTo>
                  <a:pt x="36" y="47"/>
                  <a:pt x="36" y="48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8"/>
                  <a:pt x="20" y="58"/>
                  <a:pt x="17" y="58"/>
                </a:cubicBezTo>
                <a:cubicBezTo>
                  <a:pt x="8" y="58"/>
                  <a:pt x="0" y="65"/>
                  <a:pt x="0" y="75"/>
                </a:cubicBezTo>
                <a:cubicBezTo>
                  <a:pt x="0" y="84"/>
                  <a:pt x="8" y="92"/>
                  <a:pt x="17" y="92"/>
                </a:cubicBezTo>
                <a:cubicBezTo>
                  <a:pt x="19" y="99"/>
                  <a:pt x="26" y="104"/>
                  <a:pt x="34" y="104"/>
                </a:cubicBezTo>
                <a:cubicBezTo>
                  <a:pt x="38" y="104"/>
                  <a:pt x="43" y="102"/>
                  <a:pt x="46" y="99"/>
                </a:cubicBezTo>
                <a:cubicBezTo>
                  <a:pt x="50" y="107"/>
                  <a:pt x="59" y="112"/>
                  <a:pt x="69" y="112"/>
                </a:cubicBezTo>
                <a:cubicBezTo>
                  <a:pt x="76" y="112"/>
                  <a:pt x="83" y="110"/>
                  <a:pt x="88" y="105"/>
                </a:cubicBezTo>
                <a:cubicBezTo>
                  <a:pt x="93" y="112"/>
                  <a:pt x="102" y="116"/>
                  <a:pt x="111" y="116"/>
                </a:cubicBezTo>
                <a:cubicBezTo>
                  <a:pt x="122" y="116"/>
                  <a:pt x="132" y="111"/>
                  <a:pt x="137" y="102"/>
                </a:cubicBezTo>
                <a:cubicBezTo>
                  <a:pt x="142" y="109"/>
                  <a:pt x="150" y="114"/>
                  <a:pt x="160" y="114"/>
                </a:cubicBezTo>
                <a:cubicBezTo>
                  <a:pt x="174" y="114"/>
                  <a:pt x="185" y="103"/>
                  <a:pt x="186" y="90"/>
                </a:cubicBezTo>
                <a:cubicBezTo>
                  <a:pt x="189" y="92"/>
                  <a:pt x="193" y="93"/>
                  <a:pt x="197" y="93"/>
                </a:cubicBezTo>
                <a:cubicBezTo>
                  <a:pt x="208" y="93"/>
                  <a:pt x="217" y="85"/>
                  <a:pt x="217" y="74"/>
                </a:cubicBezTo>
                <a:cubicBezTo>
                  <a:pt x="217" y="63"/>
                  <a:pt x="208" y="55"/>
                  <a:pt x="197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7459207" y="-180603"/>
            <a:ext cx="4425843" cy="2317194"/>
          </a:xfrm>
          <a:custGeom>
            <a:avLst/>
            <a:gdLst>
              <a:gd name="T0" fmla="*/ 468 w 513"/>
              <a:gd name="T1" fmla="*/ 130 h 276"/>
              <a:gd name="T2" fmla="*/ 446 w 513"/>
              <a:gd name="T3" fmla="*/ 135 h 276"/>
              <a:gd name="T4" fmla="*/ 446 w 513"/>
              <a:gd name="T5" fmla="*/ 132 h 276"/>
              <a:gd name="T6" fmla="*/ 372 w 513"/>
              <a:gd name="T7" fmla="*/ 58 h 276"/>
              <a:gd name="T8" fmla="*/ 364 w 513"/>
              <a:gd name="T9" fmla="*/ 58 h 276"/>
              <a:gd name="T10" fmla="*/ 295 w 513"/>
              <a:gd name="T11" fmla="*/ 0 h 276"/>
              <a:gd name="T12" fmla="*/ 227 w 513"/>
              <a:gd name="T13" fmla="*/ 55 h 276"/>
              <a:gd name="T14" fmla="*/ 214 w 513"/>
              <a:gd name="T15" fmla="*/ 53 h 276"/>
              <a:gd name="T16" fmla="*/ 174 w 513"/>
              <a:gd name="T17" fmla="*/ 83 h 276"/>
              <a:gd name="T18" fmla="*/ 159 w 513"/>
              <a:gd name="T19" fmla="*/ 89 h 276"/>
              <a:gd name="T20" fmla="*/ 125 w 513"/>
              <a:gd name="T21" fmla="*/ 70 h 276"/>
              <a:gd name="T22" fmla="*/ 84 w 513"/>
              <a:gd name="T23" fmla="*/ 111 h 276"/>
              <a:gd name="T24" fmla="*/ 85 w 513"/>
              <a:gd name="T25" fmla="*/ 116 h 276"/>
              <a:gd name="T26" fmla="*/ 59 w 513"/>
              <a:gd name="T27" fmla="*/ 141 h 276"/>
              <a:gd name="T28" fmla="*/ 41 w 513"/>
              <a:gd name="T29" fmla="*/ 137 h 276"/>
              <a:gd name="T30" fmla="*/ 0 w 513"/>
              <a:gd name="T31" fmla="*/ 178 h 276"/>
              <a:gd name="T32" fmla="*/ 41 w 513"/>
              <a:gd name="T33" fmla="*/ 218 h 276"/>
              <a:gd name="T34" fmla="*/ 80 w 513"/>
              <a:gd name="T35" fmla="*/ 247 h 276"/>
              <a:gd name="T36" fmla="*/ 108 w 513"/>
              <a:gd name="T37" fmla="*/ 235 h 276"/>
              <a:gd name="T38" fmla="*/ 163 w 513"/>
              <a:gd name="T39" fmla="*/ 266 h 276"/>
              <a:gd name="T40" fmla="*/ 208 w 513"/>
              <a:gd name="T41" fmla="*/ 249 h 276"/>
              <a:gd name="T42" fmla="*/ 264 w 513"/>
              <a:gd name="T43" fmla="*/ 276 h 276"/>
              <a:gd name="T44" fmla="*/ 326 w 513"/>
              <a:gd name="T45" fmla="*/ 241 h 276"/>
              <a:gd name="T46" fmla="*/ 379 w 513"/>
              <a:gd name="T47" fmla="*/ 271 h 276"/>
              <a:gd name="T48" fmla="*/ 441 w 513"/>
              <a:gd name="T49" fmla="*/ 212 h 276"/>
              <a:gd name="T50" fmla="*/ 468 w 513"/>
              <a:gd name="T51" fmla="*/ 221 h 276"/>
              <a:gd name="T52" fmla="*/ 513 w 513"/>
              <a:gd name="T53" fmla="*/ 175 h 276"/>
              <a:gd name="T54" fmla="*/ 468 w 513"/>
              <a:gd name="T55" fmla="*/ 13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3" h="276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8683979" y="1477882"/>
            <a:ext cx="570061" cy="308055"/>
          </a:xfrm>
          <a:custGeom>
            <a:avLst/>
            <a:gdLst>
              <a:gd name="T0" fmla="*/ 198 w 217"/>
              <a:gd name="T1" fmla="*/ 55 h 117"/>
              <a:gd name="T2" fmla="*/ 189 w 217"/>
              <a:gd name="T3" fmla="*/ 57 h 117"/>
              <a:gd name="T4" fmla="*/ 189 w 217"/>
              <a:gd name="T5" fmla="*/ 56 h 117"/>
              <a:gd name="T6" fmla="*/ 157 w 217"/>
              <a:gd name="T7" fmla="*/ 25 h 117"/>
              <a:gd name="T8" fmla="*/ 154 w 217"/>
              <a:gd name="T9" fmla="*/ 25 h 117"/>
              <a:gd name="T10" fmla="*/ 125 w 217"/>
              <a:gd name="T11" fmla="*/ 0 h 117"/>
              <a:gd name="T12" fmla="*/ 96 w 217"/>
              <a:gd name="T13" fmla="*/ 24 h 117"/>
              <a:gd name="T14" fmla="*/ 90 w 217"/>
              <a:gd name="T15" fmla="*/ 23 h 117"/>
              <a:gd name="T16" fmla="*/ 74 w 217"/>
              <a:gd name="T17" fmla="*/ 35 h 117"/>
              <a:gd name="T18" fmla="*/ 67 w 217"/>
              <a:gd name="T19" fmla="*/ 38 h 117"/>
              <a:gd name="T20" fmla="*/ 53 w 217"/>
              <a:gd name="T21" fmla="*/ 30 h 117"/>
              <a:gd name="T22" fmla="*/ 36 w 217"/>
              <a:gd name="T23" fmla="*/ 47 h 117"/>
              <a:gd name="T24" fmla="*/ 36 w 217"/>
              <a:gd name="T25" fmla="*/ 49 h 117"/>
              <a:gd name="T26" fmla="*/ 25 w 217"/>
              <a:gd name="T27" fmla="*/ 60 h 117"/>
              <a:gd name="T28" fmla="*/ 18 w 217"/>
              <a:gd name="T29" fmla="*/ 58 h 117"/>
              <a:gd name="T30" fmla="*/ 0 w 217"/>
              <a:gd name="T31" fmla="*/ 75 h 117"/>
              <a:gd name="T32" fmla="*/ 17 w 217"/>
              <a:gd name="T33" fmla="*/ 93 h 117"/>
              <a:gd name="T34" fmla="*/ 34 w 217"/>
              <a:gd name="T35" fmla="*/ 105 h 117"/>
              <a:gd name="T36" fmla="*/ 46 w 217"/>
              <a:gd name="T37" fmla="*/ 100 h 117"/>
              <a:gd name="T38" fmla="*/ 69 w 217"/>
              <a:gd name="T39" fmla="*/ 113 h 117"/>
              <a:gd name="T40" fmla="*/ 88 w 217"/>
              <a:gd name="T41" fmla="*/ 105 h 117"/>
              <a:gd name="T42" fmla="*/ 112 w 217"/>
              <a:gd name="T43" fmla="*/ 117 h 117"/>
              <a:gd name="T44" fmla="*/ 138 w 217"/>
              <a:gd name="T45" fmla="*/ 102 h 117"/>
              <a:gd name="T46" fmla="*/ 160 w 217"/>
              <a:gd name="T47" fmla="*/ 115 h 117"/>
              <a:gd name="T48" fmla="*/ 186 w 217"/>
              <a:gd name="T49" fmla="*/ 90 h 117"/>
              <a:gd name="T50" fmla="*/ 198 w 217"/>
              <a:gd name="T51" fmla="*/ 94 h 117"/>
              <a:gd name="T52" fmla="*/ 217 w 217"/>
              <a:gd name="T53" fmla="*/ 74 h 117"/>
              <a:gd name="T54" fmla="*/ 198 w 217"/>
              <a:gd name="T55" fmla="*/ 5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7" h="117">
                <a:moveTo>
                  <a:pt x="198" y="55"/>
                </a:moveTo>
                <a:cubicBezTo>
                  <a:pt x="194" y="55"/>
                  <a:pt x="191" y="56"/>
                  <a:pt x="189" y="57"/>
                </a:cubicBezTo>
                <a:cubicBezTo>
                  <a:pt x="189" y="57"/>
                  <a:pt x="189" y="57"/>
                  <a:pt x="189" y="56"/>
                </a:cubicBezTo>
                <a:cubicBezTo>
                  <a:pt x="189" y="39"/>
                  <a:pt x="175" y="25"/>
                  <a:pt x="157" y="25"/>
                </a:cubicBezTo>
                <a:cubicBezTo>
                  <a:pt x="156" y="25"/>
                  <a:pt x="155" y="25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1" y="0"/>
                  <a:pt x="99" y="10"/>
                  <a:pt x="96" y="24"/>
                </a:cubicBezTo>
                <a:cubicBezTo>
                  <a:pt x="94" y="23"/>
                  <a:pt x="92" y="23"/>
                  <a:pt x="90" y="23"/>
                </a:cubicBezTo>
                <a:cubicBezTo>
                  <a:pt x="83" y="23"/>
                  <a:pt x="76" y="28"/>
                  <a:pt x="74" y="35"/>
                </a:cubicBezTo>
                <a:cubicBezTo>
                  <a:pt x="72" y="36"/>
                  <a:pt x="69" y="37"/>
                  <a:pt x="67" y="38"/>
                </a:cubicBezTo>
                <a:cubicBezTo>
                  <a:pt x="64" y="33"/>
                  <a:pt x="59" y="30"/>
                  <a:pt x="53" y="30"/>
                </a:cubicBezTo>
                <a:cubicBezTo>
                  <a:pt x="43" y="30"/>
                  <a:pt x="36" y="38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9"/>
                  <a:pt x="20" y="58"/>
                  <a:pt x="18" y="58"/>
                </a:cubicBezTo>
                <a:cubicBezTo>
                  <a:pt x="8" y="58"/>
                  <a:pt x="0" y="66"/>
                  <a:pt x="0" y="75"/>
                </a:cubicBezTo>
                <a:cubicBezTo>
                  <a:pt x="0" y="85"/>
                  <a:pt x="8" y="92"/>
                  <a:pt x="17" y="93"/>
                </a:cubicBezTo>
                <a:cubicBezTo>
                  <a:pt x="19" y="100"/>
                  <a:pt x="26" y="105"/>
                  <a:pt x="34" y="105"/>
                </a:cubicBezTo>
                <a:cubicBezTo>
                  <a:pt x="38" y="105"/>
                  <a:pt x="43" y="103"/>
                  <a:pt x="46" y="100"/>
                </a:cubicBezTo>
                <a:cubicBezTo>
                  <a:pt x="51" y="108"/>
                  <a:pt x="59" y="113"/>
                  <a:pt x="69" y="113"/>
                </a:cubicBezTo>
                <a:cubicBezTo>
                  <a:pt x="76" y="113"/>
                  <a:pt x="83" y="110"/>
                  <a:pt x="88" y="105"/>
                </a:cubicBezTo>
                <a:cubicBezTo>
                  <a:pt x="93" y="112"/>
                  <a:pt x="102" y="117"/>
                  <a:pt x="112" y="117"/>
                </a:cubicBezTo>
                <a:cubicBezTo>
                  <a:pt x="123" y="117"/>
                  <a:pt x="132" y="111"/>
                  <a:pt x="138" y="102"/>
                </a:cubicBezTo>
                <a:cubicBezTo>
                  <a:pt x="142" y="110"/>
                  <a:pt x="151" y="115"/>
                  <a:pt x="160" y="115"/>
                </a:cubicBezTo>
                <a:cubicBezTo>
                  <a:pt x="174" y="115"/>
                  <a:pt x="186" y="104"/>
                  <a:pt x="186" y="90"/>
                </a:cubicBezTo>
                <a:cubicBezTo>
                  <a:pt x="190" y="92"/>
                  <a:pt x="193" y="94"/>
                  <a:pt x="198" y="94"/>
                </a:cubicBezTo>
                <a:cubicBezTo>
                  <a:pt x="208" y="94"/>
                  <a:pt x="217" y="85"/>
                  <a:pt x="217" y="74"/>
                </a:cubicBezTo>
                <a:cubicBezTo>
                  <a:pt x="217" y="64"/>
                  <a:pt x="208" y="55"/>
                  <a:pt x="198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-12345" y="2896156"/>
            <a:ext cx="12201169" cy="3961844"/>
          </a:xfrm>
          <a:custGeom>
            <a:avLst/>
            <a:gdLst>
              <a:gd name="T0" fmla="*/ 0 w 4640"/>
              <a:gd name="T1" fmla="*/ 245 h 1507"/>
              <a:gd name="T2" fmla="*/ 0 w 4640"/>
              <a:gd name="T3" fmla="*/ 1507 h 1507"/>
              <a:gd name="T4" fmla="*/ 4640 w 4640"/>
              <a:gd name="T5" fmla="*/ 1507 h 1507"/>
              <a:gd name="T6" fmla="*/ 4640 w 4640"/>
              <a:gd name="T7" fmla="*/ 1089 h 1507"/>
              <a:gd name="T8" fmla="*/ 0 w 4640"/>
              <a:gd name="T9" fmla="*/ 245 h 1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507">
                <a:moveTo>
                  <a:pt x="0" y="245"/>
                </a:moveTo>
                <a:cubicBezTo>
                  <a:pt x="0" y="1507"/>
                  <a:pt x="0" y="1507"/>
                  <a:pt x="0" y="1507"/>
                </a:cubicBezTo>
                <a:cubicBezTo>
                  <a:pt x="4640" y="1507"/>
                  <a:pt x="4640" y="1507"/>
                  <a:pt x="4640" y="1507"/>
                </a:cubicBezTo>
                <a:cubicBezTo>
                  <a:pt x="4640" y="1089"/>
                  <a:pt x="4640" y="1089"/>
                  <a:pt x="4640" y="1089"/>
                </a:cubicBezTo>
                <a:cubicBezTo>
                  <a:pt x="2631" y="0"/>
                  <a:pt x="902" y="81"/>
                  <a:pt x="0" y="2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2394305" y="3293134"/>
            <a:ext cx="3180590" cy="3564865"/>
          </a:xfrm>
          <a:custGeom>
            <a:avLst/>
            <a:gdLst>
              <a:gd name="T0" fmla="*/ 524 w 1211"/>
              <a:gd name="T1" fmla="*/ 6 h 1356"/>
              <a:gd name="T2" fmla="*/ 365 w 1211"/>
              <a:gd name="T3" fmla="*/ 0 h 1356"/>
              <a:gd name="T4" fmla="*/ 357 w 1211"/>
              <a:gd name="T5" fmla="*/ 1356 h 1356"/>
              <a:gd name="T6" fmla="*/ 1211 w 1211"/>
              <a:gd name="T7" fmla="*/ 1356 h 1356"/>
              <a:gd name="T8" fmla="*/ 524 w 1211"/>
              <a:gd name="T9" fmla="*/ 6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1" h="1356">
                <a:moveTo>
                  <a:pt x="524" y="6"/>
                </a:moveTo>
                <a:cubicBezTo>
                  <a:pt x="470" y="4"/>
                  <a:pt x="417" y="2"/>
                  <a:pt x="365" y="0"/>
                </a:cubicBezTo>
                <a:cubicBezTo>
                  <a:pt x="244" y="132"/>
                  <a:pt x="0" y="528"/>
                  <a:pt x="357" y="1356"/>
                </a:cubicBezTo>
                <a:cubicBezTo>
                  <a:pt x="1211" y="1356"/>
                  <a:pt x="1211" y="1356"/>
                  <a:pt x="1211" y="1356"/>
                </a:cubicBezTo>
                <a:cubicBezTo>
                  <a:pt x="894" y="989"/>
                  <a:pt x="400" y="344"/>
                  <a:pt x="524" y="6"/>
                </a:cubicBezTo>
                <a:close/>
              </a:path>
            </a:pathLst>
          </a:cu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42" name="Group 41"/>
          <p:cNvGrpSpPr/>
          <p:nvPr/>
        </p:nvGrpSpPr>
        <p:grpSpPr>
          <a:xfrm>
            <a:off x="855410" y="2825629"/>
            <a:ext cx="406445" cy="594097"/>
            <a:chOff x="1674813" y="2311400"/>
            <a:chExt cx="808037" cy="1181100"/>
          </a:xfrm>
        </p:grpSpPr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1996659" y="3060700"/>
              <a:ext cx="164345" cy="431800"/>
            </a:xfrm>
            <a:custGeom>
              <a:avLst/>
              <a:gdLst>
                <a:gd name="T0" fmla="*/ 0 w 153"/>
                <a:gd name="T1" fmla="*/ 272 h 272"/>
                <a:gd name="T2" fmla="*/ 153 w 153"/>
                <a:gd name="T3" fmla="*/ 272 h 272"/>
                <a:gd name="T4" fmla="*/ 149 w 153"/>
                <a:gd name="T5" fmla="*/ 0 h 272"/>
                <a:gd name="T6" fmla="*/ 0 w 153"/>
                <a:gd name="T7" fmla="*/ 0 h 272"/>
                <a:gd name="T8" fmla="*/ 0 w 153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272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37" name="Oval 33"/>
              <p:cNvSpPr>
                <a:spLocks noChangeArrowheads="1"/>
              </p:cNvSpPr>
              <p:nvPr/>
            </p:nvSpPr>
            <p:spPr bwMode="auto"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8" name="Oval 34"/>
              <p:cNvSpPr>
                <a:spLocks noChangeArrowheads="1"/>
              </p:cNvSpPr>
              <p:nvPr/>
            </p:nvSpPr>
            <p:spPr bwMode="auto"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9" name="Oval 35"/>
              <p:cNvSpPr>
                <a:spLocks noChangeArrowheads="1"/>
              </p:cNvSpPr>
              <p:nvPr/>
            </p:nvSpPr>
            <p:spPr bwMode="auto"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7" name="Freeform 15"/>
          <p:cNvSpPr>
            <a:spLocks/>
          </p:cNvSpPr>
          <p:nvPr/>
        </p:nvSpPr>
        <p:spPr bwMode="auto">
          <a:xfrm>
            <a:off x="3321404" y="3301720"/>
            <a:ext cx="230248" cy="1075018"/>
          </a:xfrm>
          <a:custGeom>
            <a:avLst/>
            <a:gdLst>
              <a:gd name="T0" fmla="*/ 4 w 88"/>
              <a:gd name="T1" fmla="*/ 409 h 409"/>
              <a:gd name="T2" fmla="*/ 88 w 88"/>
              <a:gd name="T3" fmla="*/ 0 h 409"/>
              <a:gd name="T4" fmla="*/ 84 w 88"/>
              <a:gd name="T5" fmla="*/ 0 h 409"/>
              <a:gd name="T6" fmla="*/ 0 w 88"/>
              <a:gd name="T7" fmla="*/ 409 h 409"/>
              <a:gd name="T8" fmla="*/ 4 w 88"/>
              <a:gd name="T9" fmla="*/ 409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" h="409">
                <a:moveTo>
                  <a:pt x="4" y="409"/>
                </a:moveTo>
                <a:cubicBezTo>
                  <a:pt x="8" y="120"/>
                  <a:pt x="73" y="19"/>
                  <a:pt x="88" y="0"/>
                </a:cubicBezTo>
                <a:cubicBezTo>
                  <a:pt x="87" y="0"/>
                  <a:pt x="85" y="0"/>
                  <a:pt x="84" y="0"/>
                </a:cubicBezTo>
                <a:cubicBezTo>
                  <a:pt x="65" y="25"/>
                  <a:pt x="4" y="129"/>
                  <a:pt x="0" y="409"/>
                </a:cubicBezTo>
                <a:lnTo>
                  <a:pt x="4" y="4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-12345" y="2294337"/>
            <a:ext cx="12201169" cy="4563663"/>
          </a:xfrm>
          <a:custGeom>
            <a:avLst/>
            <a:gdLst>
              <a:gd name="T0" fmla="*/ 0 w 4640"/>
              <a:gd name="T1" fmla="*/ 1231 h 1736"/>
              <a:gd name="T2" fmla="*/ 0 w 4640"/>
              <a:gd name="T3" fmla="*/ 1736 h 1736"/>
              <a:gd name="T4" fmla="*/ 4640 w 4640"/>
              <a:gd name="T5" fmla="*/ 1736 h 1736"/>
              <a:gd name="T6" fmla="*/ 4640 w 4640"/>
              <a:gd name="T7" fmla="*/ 523 h 1736"/>
              <a:gd name="T8" fmla="*/ 0 w 4640"/>
              <a:gd name="T9" fmla="*/ 1231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0" h="1736">
                <a:moveTo>
                  <a:pt x="0" y="1231"/>
                </a:moveTo>
                <a:cubicBezTo>
                  <a:pt x="0" y="1736"/>
                  <a:pt x="0" y="1736"/>
                  <a:pt x="0" y="1736"/>
                </a:cubicBezTo>
                <a:cubicBezTo>
                  <a:pt x="4640" y="1736"/>
                  <a:pt x="4640" y="1736"/>
                  <a:pt x="4640" y="1736"/>
                </a:cubicBezTo>
                <a:cubicBezTo>
                  <a:pt x="4640" y="523"/>
                  <a:pt x="4640" y="523"/>
                  <a:pt x="4640" y="523"/>
                </a:cubicBezTo>
                <a:cubicBezTo>
                  <a:pt x="2897" y="0"/>
                  <a:pt x="690" y="912"/>
                  <a:pt x="0" y="12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216915" y="3610202"/>
            <a:ext cx="7048591" cy="3247798"/>
          </a:xfrm>
          <a:custGeom>
            <a:avLst/>
            <a:gdLst>
              <a:gd name="T0" fmla="*/ 602 w 2689"/>
              <a:gd name="T1" fmla="*/ 0 h 1237"/>
              <a:gd name="T2" fmla="*/ 0 w 2689"/>
              <a:gd name="T3" fmla="*/ 144 h 1237"/>
              <a:gd name="T4" fmla="*/ 1272 w 2689"/>
              <a:gd name="T5" fmla="*/ 1237 h 1237"/>
              <a:gd name="T6" fmla="*/ 2689 w 2689"/>
              <a:gd name="T7" fmla="*/ 1237 h 1237"/>
              <a:gd name="T8" fmla="*/ 602 w 2689"/>
              <a:gd name="T9" fmla="*/ 0 h 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9" h="1237">
                <a:moveTo>
                  <a:pt x="602" y="0"/>
                </a:moveTo>
                <a:cubicBezTo>
                  <a:pt x="394" y="42"/>
                  <a:pt x="193" y="91"/>
                  <a:pt x="0" y="144"/>
                </a:cubicBezTo>
                <a:cubicBezTo>
                  <a:pt x="210" y="176"/>
                  <a:pt x="775" y="345"/>
                  <a:pt x="1272" y="1237"/>
                </a:cubicBezTo>
                <a:cubicBezTo>
                  <a:pt x="2689" y="1237"/>
                  <a:pt x="2689" y="1237"/>
                  <a:pt x="2689" y="1237"/>
                </a:cubicBezTo>
                <a:cubicBezTo>
                  <a:pt x="2511" y="1016"/>
                  <a:pt x="1662" y="39"/>
                  <a:pt x="602" y="0"/>
                </a:cubicBezTo>
                <a:close/>
              </a:path>
            </a:pathLst>
          </a:cu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4983517" y="3745690"/>
            <a:ext cx="4498559" cy="3112310"/>
          </a:xfrm>
          <a:custGeom>
            <a:avLst/>
            <a:gdLst>
              <a:gd name="T0" fmla="*/ 1319 w 1712"/>
              <a:gd name="T1" fmla="*/ 733 h 1184"/>
              <a:gd name="T2" fmla="*/ 720 w 1712"/>
              <a:gd name="T3" fmla="*/ 259 h 1184"/>
              <a:gd name="T4" fmla="*/ 60 w 1712"/>
              <a:gd name="T5" fmla="*/ 0 h 1184"/>
              <a:gd name="T6" fmla="*/ 0 w 1712"/>
              <a:gd name="T7" fmla="*/ 14 h 1184"/>
              <a:gd name="T8" fmla="*/ 1302 w 1712"/>
              <a:gd name="T9" fmla="*/ 750 h 1184"/>
              <a:gd name="T10" fmla="*/ 1681 w 1712"/>
              <a:gd name="T11" fmla="*/ 1184 h 1184"/>
              <a:gd name="T12" fmla="*/ 1712 w 1712"/>
              <a:gd name="T13" fmla="*/ 1184 h 1184"/>
              <a:gd name="T14" fmla="*/ 1319 w 1712"/>
              <a:gd name="T15" fmla="*/ 73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2" h="1184">
                <a:moveTo>
                  <a:pt x="1319" y="733"/>
                </a:moveTo>
                <a:cubicBezTo>
                  <a:pt x="1124" y="540"/>
                  <a:pt x="923" y="381"/>
                  <a:pt x="720" y="259"/>
                </a:cubicBezTo>
                <a:cubicBezTo>
                  <a:pt x="501" y="128"/>
                  <a:pt x="279" y="41"/>
                  <a:pt x="60" y="0"/>
                </a:cubicBezTo>
                <a:cubicBezTo>
                  <a:pt x="40" y="5"/>
                  <a:pt x="20" y="10"/>
                  <a:pt x="0" y="14"/>
                </a:cubicBezTo>
                <a:cubicBezTo>
                  <a:pt x="545" y="97"/>
                  <a:pt x="1007" y="458"/>
                  <a:pt x="1302" y="750"/>
                </a:cubicBezTo>
                <a:cubicBezTo>
                  <a:pt x="1462" y="909"/>
                  <a:pt x="1591" y="1065"/>
                  <a:pt x="1681" y="1184"/>
                </a:cubicBezTo>
                <a:cubicBezTo>
                  <a:pt x="1712" y="1184"/>
                  <a:pt x="1712" y="1184"/>
                  <a:pt x="1712" y="1184"/>
                </a:cubicBezTo>
                <a:cubicBezTo>
                  <a:pt x="1620" y="1063"/>
                  <a:pt x="1487" y="900"/>
                  <a:pt x="1319" y="7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57" name="Group 56"/>
          <p:cNvGrpSpPr/>
          <p:nvPr/>
        </p:nvGrpSpPr>
        <p:grpSpPr>
          <a:xfrm rot="367692">
            <a:off x="9012385" y="2736275"/>
            <a:ext cx="2339596" cy="2797926"/>
            <a:chOff x="7770813" y="1485901"/>
            <a:chExt cx="2633662" cy="3149600"/>
          </a:xfrm>
        </p:grpSpPr>
        <p:grpSp>
          <p:nvGrpSpPr>
            <p:cNvPr id="56" name="Group 55"/>
            <p:cNvGrpSpPr/>
            <p:nvPr/>
          </p:nvGrpSpPr>
          <p:grpSpPr>
            <a:xfrm>
              <a:off x="8955088" y="2844801"/>
              <a:ext cx="520700" cy="1790700"/>
              <a:chOff x="8955088" y="2844801"/>
              <a:chExt cx="520700" cy="1790700"/>
            </a:xfrm>
          </p:grpSpPr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8955088" y="2882901"/>
                <a:ext cx="474662" cy="1752600"/>
              </a:xfrm>
              <a:custGeom>
                <a:avLst/>
                <a:gdLst>
                  <a:gd name="T0" fmla="*/ 0 w 299"/>
                  <a:gd name="T1" fmla="*/ 0 h 1104"/>
                  <a:gd name="T2" fmla="*/ 84 w 299"/>
                  <a:gd name="T3" fmla="*/ 1002 h 1104"/>
                  <a:gd name="T4" fmla="*/ 173 w 299"/>
                  <a:gd name="T5" fmla="*/ 1104 h 1104"/>
                  <a:gd name="T6" fmla="*/ 299 w 299"/>
                  <a:gd name="T7" fmla="*/ 895 h 1104"/>
                  <a:gd name="T8" fmla="*/ 173 w 299"/>
                  <a:gd name="T9" fmla="*/ 0 h 1104"/>
                  <a:gd name="T10" fmla="*/ 0 w 299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9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9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9002713" y="2844801"/>
                <a:ext cx="473075" cy="1752600"/>
              </a:xfrm>
              <a:custGeom>
                <a:avLst/>
                <a:gdLst>
                  <a:gd name="T0" fmla="*/ 0 w 298"/>
                  <a:gd name="T1" fmla="*/ 0 h 1104"/>
                  <a:gd name="T2" fmla="*/ 84 w 298"/>
                  <a:gd name="T3" fmla="*/ 1002 h 1104"/>
                  <a:gd name="T4" fmla="*/ 173 w 298"/>
                  <a:gd name="T5" fmla="*/ 1104 h 1104"/>
                  <a:gd name="T6" fmla="*/ 298 w 298"/>
                  <a:gd name="T7" fmla="*/ 895 h 1104"/>
                  <a:gd name="T8" fmla="*/ 173 w 298"/>
                  <a:gd name="T9" fmla="*/ 0 h 1104"/>
                  <a:gd name="T10" fmla="*/ 0 w 298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8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8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7770813" y="1485901"/>
              <a:ext cx="2633662" cy="2187575"/>
              <a:chOff x="7770813" y="1485901"/>
              <a:chExt cx="2633662" cy="2187575"/>
            </a:xfrm>
          </p:grpSpPr>
          <p:sp>
            <p:nvSpPr>
              <p:cNvPr id="32" name="Freeform 28"/>
              <p:cNvSpPr>
                <a:spLocks/>
              </p:cNvSpPr>
              <p:nvPr/>
            </p:nvSpPr>
            <p:spPr bwMode="auto">
              <a:xfrm>
                <a:off x="7770813" y="1485901"/>
                <a:ext cx="2633662" cy="2187575"/>
              </a:xfrm>
              <a:custGeom>
                <a:avLst/>
                <a:gdLst>
                  <a:gd name="T0" fmla="*/ 60 w 1659"/>
                  <a:gd name="T1" fmla="*/ 513 h 1378"/>
                  <a:gd name="T2" fmla="*/ 0 w 1659"/>
                  <a:gd name="T3" fmla="*/ 752 h 1378"/>
                  <a:gd name="T4" fmla="*/ 60 w 1659"/>
                  <a:gd name="T5" fmla="*/ 1277 h 1378"/>
                  <a:gd name="T6" fmla="*/ 203 w 1659"/>
                  <a:gd name="T7" fmla="*/ 1378 h 1378"/>
                  <a:gd name="T8" fmla="*/ 842 w 1659"/>
                  <a:gd name="T9" fmla="*/ 1068 h 1378"/>
                  <a:gd name="T10" fmla="*/ 1659 w 1659"/>
                  <a:gd name="T11" fmla="*/ 841 h 1378"/>
                  <a:gd name="T12" fmla="*/ 1630 w 1659"/>
                  <a:gd name="T13" fmla="*/ 686 h 1378"/>
                  <a:gd name="T14" fmla="*/ 1558 w 1659"/>
                  <a:gd name="T15" fmla="*/ 698 h 1378"/>
                  <a:gd name="T16" fmla="*/ 1618 w 1659"/>
                  <a:gd name="T17" fmla="*/ 627 h 1378"/>
                  <a:gd name="T18" fmla="*/ 1558 w 1659"/>
                  <a:gd name="T19" fmla="*/ 329 h 1378"/>
                  <a:gd name="T20" fmla="*/ 1516 w 1659"/>
                  <a:gd name="T21" fmla="*/ 0 h 1378"/>
                  <a:gd name="T22" fmla="*/ 1248 w 1659"/>
                  <a:gd name="T23" fmla="*/ 0 h 1378"/>
                  <a:gd name="T24" fmla="*/ 830 w 1659"/>
                  <a:gd name="T25" fmla="*/ 197 h 1378"/>
                  <a:gd name="T26" fmla="*/ 837 w 1659"/>
                  <a:gd name="T27" fmla="*/ 211 h 1378"/>
                  <a:gd name="T28" fmla="*/ 860 w 1659"/>
                  <a:gd name="T29" fmla="*/ 251 h 1378"/>
                  <a:gd name="T30" fmla="*/ 830 w 1659"/>
                  <a:gd name="T31" fmla="*/ 239 h 1378"/>
                  <a:gd name="T32" fmla="*/ 788 w 1659"/>
                  <a:gd name="T33" fmla="*/ 215 h 1378"/>
                  <a:gd name="T34" fmla="*/ 215 w 1659"/>
                  <a:gd name="T35" fmla="*/ 448 h 1378"/>
                  <a:gd name="T36" fmla="*/ 185 w 1659"/>
                  <a:gd name="T37" fmla="*/ 496 h 1378"/>
                  <a:gd name="T38" fmla="*/ 60 w 1659"/>
                  <a:gd name="T39" fmla="*/ 513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59" h="1378">
                    <a:moveTo>
                      <a:pt x="60" y="513"/>
                    </a:moveTo>
                    <a:lnTo>
                      <a:pt x="0" y="752"/>
                    </a:lnTo>
                    <a:lnTo>
                      <a:pt x="60" y="1277"/>
                    </a:lnTo>
                    <a:lnTo>
                      <a:pt x="203" y="1378"/>
                    </a:lnTo>
                    <a:lnTo>
                      <a:pt x="842" y="1068"/>
                    </a:lnTo>
                    <a:lnTo>
                      <a:pt x="1659" y="841"/>
                    </a:lnTo>
                    <a:lnTo>
                      <a:pt x="1630" y="686"/>
                    </a:lnTo>
                    <a:lnTo>
                      <a:pt x="1558" y="698"/>
                    </a:lnTo>
                    <a:lnTo>
                      <a:pt x="1618" y="627"/>
                    </a:lnTo>
                    <a:lnTo>
                      <a:pt x="1558" y="329"/>
                    </a:lnTo>
                    <a:lnTo>
                      <a:pt x="1516" y="0"/>
                    </a:lnTo>
                    <a:lnTo>
                      <a:pt x="1248" y="0"/>
                    </a:lnTo>
                    <a:lnTo>
                      <a:pt x="830" y="197"/>
                    </a:lnTo>
                    <a:lnTo>
                      <a:pt x="837" y="211"/>
                    </a:lnTo>
                    <a:lnTo>
                      <a:pt x="860" y="251"/>
                    </a:lnTo>
                    <a:lnTo>
                      <a:pt x="830" y="239"/>
                    </a:lnTo>
                    <a:lnTo>
                      <a:pt x="788" y="215"/>
                    </a:lnTo>
                    <a:lnTo>
                      <a:pt x="215" y="448"/>
                    </a:lnTo>
                    <a:lnTo>
                      <a:pt x="185" y="496"/>
                    </a:lnTo>
                    <a:lnTo>
                      <a:pt x="60" y="51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7810500" y="1600201"/>
                <a:ext cx="2520950" cy="1979613"/>
              </a:xfrm>
              <a:custGeom>
                <a:avLst/>
                <a:gdLst>
                  <a:gd name="T0" fmla="*/ 56 w 1588"/>
                  <a:gd name="T1" fmla="*/ 479 h 1247"/>
                  <a:gd name="T2" fmla="*/ 0 w 1588"/>
                  <a:gd name="T3" fmla="*/ 692 h 1247"/>
                  <a:gd name="T4" fmla="*/ 66 w 1588"/>
                  <a:gd name="T5" fmla="*/ 1159 h 1247"/>
                  <a:gd name="T6" fmla="*/ 203 w 1588"/>
                  <a:gd name="T7" fmla="*/ 1247 h 1247"/>
                  <a:gd name="T8" fmla="*/ 811 w 1588"/>
                  <a:gd name="T9" fmla="*/ 960 h 1247"/>
                  <a:gd name="T10" fmla="*/ 1588 w 1588"/>
                  <a:gd name="T11" fmla="*/ 747 h 1247"/>
                  <a:gd name="T12" fmla="*/ 1558 w 1588"/>
                  <a:gd name="T13" fmla="*/ 608 h 1247"/>
                  <a:gd name="T14" fmla="*/ 1490 w 1588"/>
                  <a:gd name="T15" fmla="*/ 620 h 1247"/>
                  <a:gd name="T16" fmla="*/ 1546 w 1588"/>
                  <a:gd name="T17" fmla="*/ 556 h 1247"/>
                  <a:gd name="T18" fmla="*/ 1485 w 1588"/>
                  <a:gd name="T19" fmla="*/ 291 h 1247"/>
                  <a:gd name="T20" fmla="*/ 1440 w 1588"/>
                  <a:gd name="T21" fmla="*/ 0 h 1247"/>
                  <a:gd name="T22" fmla="*/ 1184 w 1588"/>
                  <a:gd name="T23" fmla="*/ 3 h 1247"/>
                  <a:gd name="T24" fmla="*/ 787 w 1588"/>
                  <a:gd name="T25" fmla="*/ 185 h 1247"/>
                  <a:gd name="T26" fmla="*/ 794 w 1588"/>
                  <a:gd name="T27" fmla="*/ 197 h 1247"/>
                  <a:gd name="T28" fmla="*/ 815 w 1588"/>
                  <a:gd name="T29" fmla="*/ 233 h 1247"/>
                  <a:gd name="T30" fmla="*/ 787 w 1588"/>
                  <a:gd name="T31" fmla="*/ 222 h 1247"/>
                  <a:gd name="T32" fmla="*/ 747 w 1588"/>
                  <a:gd name="T33" fmla="*/ 201 h 1247"/>
                  <a:gd name="T34" fmla="*/ 202 w 1588"/>
                  <a:gd name="T35" fmla="*/ 418 h 1247"/>
                  <a:gd name="T36" fmla="*/ 175 w 1588"/>
                  <a:gd name="T37" fmla="*/ 461 h 1247"/>
                  <a:gd name="T38" fmla="*/ 56 w 1588"/>
                  <a:gd name="T39" fmla="*/ 479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88" h="1247">
                    <a:moveTo>
                      <a:pt x="56" y="479"/>
                    </a:moveTo>
                    <a:lnTo>
                      <a:pt x="0" y="692"/>
                    </a:lnTo>
                    <a:lnTo>
                      <a:pt x="66" y="1159"/>
                    </a:lnTo>
                    <a:lnTo>
                      <a:pt x="203" y="1247"/>
                    </a:lnTo>
                    <a:lnTo>
                      <a:pt x="811" y="960"/>
                    </a:lnTo>
                    <a:lnTo>
                      <a:pt x="1588" y="747"/>
                    </a:lnTo>
                    <a:lnTo>
                      <a:pt x="1558" y="608"/>
                    </a:lnTo>
                    <a:lnTo>
                      <a:pt x="1490" y="620"/>
                    </a:lnTo>
                    <a:lnTo>
                      <a:pt x="1546" y="556"/>
                    </a:lnTo>
                    <a:lnTo>
                      <a:pt x="1485" y="291"/>
                    </a:lnTo>
                    <a:lnTo>
                      <a:pt x="1440" y="0"/>
                    </a:lnTo>
                    <a:lnTo>
                      <a:pt x="1184" y="3"/>
                    </a:lnTo>
                    <a:lnTo>
                      <a:pt x="787" y="185"/>
                    </a:lnTo>
                    <a:lnTo>
                      <a:pt x="794" y="197"/>
                    </a:lnTo>
                    <a:lnTo>
                      <a:pt x="815" y="233"/>
                    </a:lnTo>
                    <a:lnTo>
                      <a:pt x="787" y="222"/>
                    </a:lnTo>
                    <a:lnTo>
                      <a:pt x="747" y="201"/>
                    </a:lnTo>
                    <a:lnTo>
                      <a:pt x="202" y="418"/>
                    </a:lnTo>
                    <a:lnTo>
                      <a:pt x="175" y="461"/>
                    </a:lnTo>
                    <a:lnTo>
                      <a:pt x="56" y="479"/>
                    </a:ln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6633677" y="2524307"/>
            <a:ext cx="621536" cy="908493"/>
            <a:chOff x="1674813" y="2311400"/>
            <a:chExt cx="808037" cy="1181100"/>
          </a:xfrm>
        </p:grpSpPr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1996659" y="3060700"/>
              <a:ext cx="164345" cy="431800"/>
            </a:xfrm>
            <a:custGeom>
              <a:avLst/>
              <a:gdLst>
                <a:gd name="T0" fmla="*/ 0 w 153"/>
                <a:gd name="T1" fmla="*/ 272 h 272"/>
                <a:gd name="T2" fmla="*/ 153 w 153"/>
                <a:gd name="T3" fmla="*/ 272 h 272"/>
                <a:gd name="T4" fmla="*/ 149 w 153"/>
                <a:gd name="T5" fmla="*/ 0 h 272"/>
                <a:gd name="T6" fmla="*/ 0 w 153"/>
                <a:gd name="T7" fmla="*/ 0 h 272"/>
                <a:gd name="T8" fmla="*/ 0 w 153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272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46" name="Oval 33"/>
              <p:cNvSpPr>
                <a:spLocks noChangeArrowheads="1"/>
              </p:cNvSpPr>
              <p:nvPr/>
            </p:nvSpPr>
            <p:spPr bwMode="auto"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7" name="Oval 34"/>
              <p:cNvSpPr>
                <a:spLocks noChangeArrowheads="1"/>
              </p:cNvSpPr>
              <p:nvPr/>
            </p:nvSpPr>
            <p:spPr bwMode="auto"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8" name="Oval 35"/>
              <p:cNvSpPr>
                <a:spLocks noChangeArrowheads="1"/>
              </p:cNvSpPr>
              <p:nvPr/>
            </p:nvSpPr>
            <p:spPr bwMode="auto"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4137" y="434786"/>
            <a:ext cx="6519643" cy="637183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Course Corrections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14138" y="5289740"/>
            <a:ext cx="2649692" cy="80626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kern="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208580" y="1775498"/>
            <a:ext cx="1572345" cy="1845490"/>
            <a:chOff x="6625055" y="1601788"/>
            <a:chExt cx="2663481" cy="3126176"/>
          </a:xfrm>
        </p:grpSpPr>
        <p:grpSp>
          <p:nvGrpSpPr>
            <p:cNvPr id="59" name="Group 58"/>
            <p:cNvGrpSpPr/>
            <p:nvPr/>
          </p:nvGrpSpPr>
          <p:grpSpPr>
            <a:xfrm>
              <a:off x="7720430" y="1601788"/>
              <a:ext cx="555281" cy="3126176"/>
              <a:chOff x="7720430" y="1601788"/>
              <a:chExt cx="555281" cy="3126176"/>
            </a:xfrm>
          </p:grpSpPr>
          <p:sp>
            <p:nvSpPr>
              <p:cNvPr id="66" name="Freeform 7"/>
              <p:cNvSpPr>
                <a:spLocks/>
              </p:cNvSpPr>
              <p:nvPr/>
            </p:nvSpPr>
            <p:spPr bwMode="auto">
              <a:xfrm>
                <a:off x="7720430" y="1627576"/>
                <a:ext cx="482600" cy="3100388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7" name="Freeform 7"/>
              <p:cNvSpPr>
                <a:spLocks/>
              </p:cNvSpPr>
              <p:nvPr/>
            </p:nvSpPr>
            <p:spPr bwMode="auto">
              <a:xfrm>
                <a:off x="7793111" y="1601788"/>
                <a:ext cx="482600" cy="3100388"/>
              </a:xfrm>
              <a:custGeom>
                <a:avLst/>
                <a:gdLst>
                  <a:gd name="T0" fmla="*/ 0 w 304"/>
                  <a:gd name="T1" fmla="*/ 0 h 1953"/>
                  <a:gd name="T2" fmla="*/ 162 w 304"/>
                  <a:gd name="T3" fmla="*/ 0 h 1953"/>
                  <a:gd name="T4" fmla="*/ 304 w 304"/>
                  <a:gd name="T5" fmla="*/ 1953 h 1953"/>
                  <a:gd name="T6" fmla="*/ 0 w 304"/>
                  <a:gd name="T7" fmla="*/ 1953 h 1953"/>
                  <a:gd name="T8" fmla="*/ 0 w 304"/>
                  <a:gd name="T9" fmla="*/ 0 h 1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953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709192" y="1809750"/>
              <a:ext cx="2579344" cy="750617"/>
              <a:chOff x="6709192" y="1809750"/>
              <a:chExt cx="2579344" cy="750617"/>
            </a:xfrm>
          </p:grpSpPr>
          <p:sp>
            <p:nvSpPr>
              <p:cNvPr id="64" name="Freeform 5"/>
              <p:cNvSpPr>
                <a:spLocks/>
              </p:cNvSpPr>
              <p:nvPr/>
            </p:nvSpPr>
            <p:spPr bwMode="auto">
              <a:xfrm>
                <a:off x="6709192" y="1877742"/>
                <a:ext cx="2506663" cy="682625"/>
              </a:xfrm>
              <a:custGeom>
                <a:avLst/>
                <a:gdLst>
                  <a:gd name="T0" fmla="*/ 0 w 1579"/>
                  <a:gd name="T1" fmla="*/ 23 h 430"/>
                  <a:gd name="T2" fmla="*/ 44 w 1579"/>
                  <a:gd name="T3" fmla="*/ 430 h 430"/>
                  <a:gd name="T4" fmla="*/ 1264 w 1579"/>
                  <a:gd name="T5" fmla="*/ 430 h 430"/>
                  <a:gd name="T6" fmla="*/ 1579 w 1579"/>
                  <a:gd name="T7" fmla="*/ 188 h 430"/>
                  <a:gd name="T8" fmla="*/ 1286 w 1579"/>
                  <a:gd name="T9" fmla="*/ 0 h 430"/>
                  <a:gd name="T10" fmla="*/ 0 w 1579"/>
                  <a:gd name="T11" fmla="*/ 23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9" h="430">
                    <a:moveTo>
                      <a:pt x="0" y="23"/>
                    </a:moveTo>
                    <a:lnTo>
                      <a:pt x="44" y="430"/>
                    </a:lnTo>
                    <a:lnTo>
                      <a:pt x="1264" y="430"/>
                    </a:lnTo>
                    <a:lnTo>
                      <a:pt x="1579" y="188"/>
                    </a:lnTo>
                    <a:lnTo>
                      <a:pt x="1286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5" name="Freeform 5"/>
              <p:cNvSpPr>
                <a:spLocks/>
              </p:cNvSpPr>
              <p:nvPr/>
            </p:nvSpPr>
            <p:spPr bwMode="auto">
              <a:xfrm>
                <a:off x="6781873" y="1809750"/>
                <a:ext cx="2506663" cy="682625"/>
              </a:xfrm>
              <a:custGeom>
                <a:avLst/>
                <a:gdLst>
                  <a:gd name="T0" fmla="*/ 0 w 1579"/>
                  <a:gd name="T1" fmla="*/ 23 h 430"/>
                  <a:gd name="T2" fmla="*/ 44 w 1579"/>
                  <a:gd name="T3" fmla="*/ 430 h 430"/>
                  <a:gd name="T4" fmla="*/ 1264 w 1579"/>
                  <a:gd name="T5" fmla="*/ 430 h 430"/>
                  <a:gd name="T6" fmla="*/ 1579 w 1579"/>
                  <a:gd name="T7" fmla="*/ 188 h 430"/>
                  <a:gd name="T8" fmla="*/ 1286 w 1579"/>
                  <a:gd name="T9" fmla="*/ 0 h 430"/>
                  <a:gd name="T10" fmla="*/ 0 w 1579"/>
                  <a:gd name="T11" fmla="*/ 23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9" h="430">
                    <a:moveTo>
                      <a:pt x="0" y="23"/>
                    </a:moveTo>
                    <a:lnTo>
                      <a:pt x="44" y="430"/>
                    </a:lnTo>
                    <a:lnTo>
                      <a:pt x="1264" y="430"/>
                    </a:lnTo>
                    <a:lnTo>
                      <a:pt x="1579" y="188"/>
                    </a:lnTo>
                    <a:lnTo>
                      <a:pt x="1286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625055" y="2713038"/>
              <a:ext cx="2426944" cy="841105"/>
              <a:chOff x="6625055" y="2713038"/>
              <a:chExt cx="2426944" cy="841105"/>
            </a:xfrm>
          </p:grpSpPr>
          <p:sp>
            <p:nvSpPr>
              <p:cNvPr id="62" name="Freeform 6"/>
              <p:cNvSpPr>
                <a:spLocks/>
              </p:cNvSpPr>
              <p:nvPr/>
            </p:nvSpPr>
            <p:spPr bwMode="auto">
              <a:xfrm>
                <a:off x="6625055" y="2781030"/>
                <a:ext cx="2354263" cy="773113"/>
              </a:xfrm>
              <a:custGeom>
                <a:avLst/>
                <a:gdLst>
                  <a:gd name="T0" fmla="*/ 0 w 1483"/>
                  <a:gd name="T1" fmla="*/ 288 h 487"/>
                  <a:gd name="T2" fmla="*/ 226 w 1483"/>
                  <a:gd name="T3" fmla="*/ 57 h 487"/>
                  <a:gd name="T4" fmla="*/ 1450 w 1483"/>
                  <a:gd name="T5" fmla="*/ 0 h 487"/>
                  <a:gd name="T6" fmla="*/ 1483 w 1483"/>
                  <a:gd name="T7" fmla="*/ 429 h 487"/>
                  <a:gd name="T8" fmla="*/ 221 w 1483"/>
                  <a:gd name="T9" fmla="*/ 487 h 487"/>
                  <a:gd name="T10" fmla="*/ 0 w 1483"/>
                  <a:gd name="T11" fmla="*/ 288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3" h="487">
                    <a:moveTo>
                      <a:pt x="0" y="288"/>
                    </a:moveTo>
                    <a:lnTo>
                      <a:pt x="226" y="57"/>
                    </a:lnTo>
                    <a:lnTo>
                      <a:pt x="1450" y="0"/>
                    </a:lnTo>
                    <a:lnTo>
                      <a:pt x="1483" y="429"/>
                    </a:lnTo>
                    <a:lnTo>
                      <a:pt x="221" y="487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3" name="Freeform 6"/>
              <p:cNvSpPr>
                <a:spLocks/>
              </p:cNvSpPr>
              <p:nvPr/>
            </p:nvSpPr>
            <p:spPr bwMode="auto">
              <a:xfrm>
                <a:off x="6697736" y="2713038"/>
                <a:ext cx="2354263" cy="773113"/>
              </a:xfrm>
              <a:custGeom>
                <a:avLst/>
                <a:gdLst>
                  <a:gd name="T0" fmla="*/ 0 w 1483"/>
                  <a:gd name="T1" fmla="*/ 288 h 487"/>
                  <a:gd name="T2" fmla="*/ 226 w 1483"/>
                  <a:gd name="T3" fmla="*/ 57 h 487"/>
                  <a:gd name="T4" fmla="*/ 1450 w 1483"/>
                  <a:gd name="T5" fmla="*/ 0 h 487"/>
                  <a:gd name="T6" fmla="*/ 1483 w 1483"/>
                  <a:gd name="T7" fmla="*/ 429 h 487"/>
                  <a:gd name="T8" fmla="*/ 221 w 1483"/>
                  <a:gd name="T9" fmla="*/ 487 h 487"/>
                  <a:gd name="T10" fmla="*/ 0 w 1483"/>
                  <a:gd name="T11" fmla="*/ 288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3" h="487">
                    <a:moveTo>
                      <a:pt x="0" y="288"/>
                    </a:moveTo>
                    <a:lnTo>
                      <a:pt x="226" y="57"/>
                    </a:lnTo>
                    <a:lnTo>
                      <a:pt x="1450" y="0"/>
                    </a:lnTo>
                    <a:lnTo>
                      <a:pt x="1483" y="429"/>
                    </a:lnTo>
                    <a:lnTo>
                      <a:pt x="221" y="487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7827963" y="2216150"/>
            <a:ext cx="555625" cy="1128713"/>
            <a:chOff x="7827963" y="2216150"/>
            <a:chExt cx="555625" cy="1128713"/>
          </a:xfrm>
        </p:grpSpPr>
        <p:sp>
          <p:nvSpPr>
            <p:cNvPr id="79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8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579276" y="2537140"/>
            <a:ext cx="417196" cy="847504"/>
            <a:chOff x="7827963" y="2216150"/>
            <a:chExt cx="555625" cy="1128713"/>
          </a:xfrm>
        </p:grpSpPr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3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874273" y="2867359"/>
            <a:ext cx="234243" cy="475848"/>
            <a:chOff x="7827963" y="2216150"/>
            <a:chExt cx="555625" cy="1128713"/>
          </a:xfrm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8018463" y="2940050"/>
              <a:ext cx="176213" cy="404813"/>
            </a:xfrm>
            <a:custGeom>
              <a:avLst/>
              <a:gdLst>
                <a:gd name="T0" fmla="*/ 34 w 111"/>
                <a:gd name="T1" fmla="*/ 0 h 255"/>
                <a:gd name="T2" fmla="*/ 0 w 111"/>
                <a:gd name="T3" fmla="*/ 255 h 255"/>
                <a:gd name="T4" fmla="*/ 111 w 111"/>
                <a:gd name="T5" fmla="*/ 255 h 255"/>
                <a:gd name="T6" fmla="*/ 111 w 111"/>
                <a:gd name="T7" fmla="*/ 18 h 255"/>
                <a:gd name="T8" fmla="*/ 34 w 111"/>
                <a:gd name="T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5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Oval 40"/>
            <p:cNvSpPr>
              <a:spLocks noChangeArrowheads="1"/>
            </p:cNvSpPr>
            <p:nvPr/>
          </p:nvSpPr>
          <p:spPr bwMode="auto"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87" name="TextBox 86"/>
          <p:cNvSpPr txBox="1"/>
          <p:nvPr/>
        </p:nvSpPr>
        <p:spPr>
          <a:xfrm rot="20764834">
            <a:off x="9014929" y="3271544"/>
            <a:ext cx="2433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Permission for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Feedback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23943" y="1905975"/>
            <a:ext cx="174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kern="0" dirty="0">
                <a:solidFill>
                  <a:schemeClr val="bg1"/>
                </a:solidFill>
                <a:latin typeface="Comic Sans MS" panose="030F0702030302020204" pitchFamily="66" charset="0"/>
                <a:cs typeface="Arial" pitchFamily="34" charset="0"/>
              </a:rPr>
              <a:t>Create 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 rot="21389345">
            <a:off x="5338059" y="2425916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>
                <a:solidFill>
                  <a:schemeClr val="bg1"/>
                </a:solidFill>
                <a:latin typeface="Comic Sans MS" panose="030F0702030302020204" pitchFamily="66" charset="0"/>
                <a:cs typeface="Arial" pitchFamily="34" charset="0"/>
              </a:rPr>
              <a:t>Options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74"/>
          <p:cNvSpPr>
            <a:spLocks/>
          </p:cNvSpPr>
          <p:nvPr/>
        </p:nvSpPr>
        <p:spPr bwMode="auto">
          <a:xfrm>
            <a:off x="1456092" y="4752307"/>
            <a:ext cx="8143520" cy="1948413"/>
          </a:xfrm>
          <a:custGeom>
            <a:avLst/>
            <a:gdLst>
              <a:gd name="T0" fmla="*/ 3286 w 3305"/>
              <a:gd name="T1" fmla="*/ 1446 h 1654"/>
              <a:gd name="T2" fmla="*/ 3268 w 3305"/>
              <a:gd name="T3" fmla="*/ 1290 h 1654"/>
              <a:gd name="T4" fmla="*/ 3122 w 3305"/>
              <a:gd name="T5" fmla="*/ 954 h 1654"/>
              <a:gd name="T6" fmla="*/ 3261 w 3305"/>
              <a:gd name="T7" fmla="*/ 709 h 1654"/>
              <a:gd name="T8" fmla="*/ 3278 w 3305"/>
              <a:gd name="T9" fmla="*/ 678 h 1654"/>
              <a:gd name="T10" fmla="*/ 3245 w 3305"/>
              <a:gd name="T11" fmla="*/ 223 h 1654"/>
              <a:gd name="T12" fmla="*/ 2843 w 3305"/>
              <a:gd name="T13" fmla="*/ 186 h 1654"/>
              <a:gd name="T14" fmla="*/ 3152 w 3305"/>
              <a:gd name="T15" fmla="*/ 156 h 1654"/>
              <a:gd name="T16" fmla="*/ 3201 w 3305"/>
              <a:gd name="T17" fmla="*/ 25 h 1654"/>
              <a:gd name="T18" fmla="*/ 2864 w 3305"/>
              <a:gd name="T19" fmla="*/ 59 h 1654"/>
              <a:gd name="T20" fmla="*/ 2252 w 3305"/>
              <a:gd name="T21" fmla="*/ 20 h 1654"/>
              <a:gd name="T22" fmla="*/ 2192 w 3305"/>
              <a:gd name="T23" fmla="*/ 90 h 1654"/>
              <a:gd name="T24" fmla="*/ 1982 w 3305"/>
              <a:gd name="T25" fmla="*/ 13 h 1654"/>
              <a:gd name="T26" fmla="*/ 1233 w 3305"/>
              <a:gd name="T27" fmla="*/ 13 h 1654"/>
              <a:gd name="T28" fmla="*/ 992 w 3305"/>
              <a:gd name="T29" fmla="*/ 19 h 1654"/>
              <a:gd name="T30" fmla="*/ 886 w 3305"/>
              <a:gd name="T31" fmla="*/ 42 h 1654"/>
              <a:gd name="T32" fmla="*/ 630 w 3305"/>
              <a:gd name="T33" fmla="*/ 37 h 1654"/>
              <a:gd name="T34" fmla="*/ 446 w 3305"/>
              <a:gd name="T35" fmla="*/ 43 h 1654"/>
              <a:gd name="T36" fmla="*/ 442 w 3305"/>
              <a:gd name="T37" fmla="*/ 61 h 1654"/>
              <a:gd name="T38" fmla="*/ 92 w 3305"/>
              <a:gd name="T39" fmla="*/ 72 h 1654"/>
              <a:gd name="T40" fmla="*/ 62 w 3305"/>
              <a:gd name="T41" fmla="*/ 210 h 1654"/>
              <a:gd name="T42" fmla="*/ 52 w 3305"/>
              <a:gd name="T43" fmla="*/ 508 h 1654"/>
              <a:gd name="T44" fmla="*/ 147 w 3305"/>
              <a:gd name="T45" fmla="*/ 696 h 1654"/>
              <a:gd name="T46" fmla="*/ 117 w 3305"/>
              <a:gd name="T47" fmla="*/ 896 h 1654"/>
              <a:gd name="T48" fmla="*/ 119 w 3305"/>
              <a:gd name="T49" fmla="*/ 998 h 1654"/>
              <a:gd name="T50" fmla="*/ 221 w 3305"/>
              <a:gd name="T51" fmla="*/ 1000 h 1654"/>
              <a:gd name="T52" fmla="*/ 258 w 3305"/>
              <a:gd name="T53" fmla="*/ 1000 h 1654"/>
              <a:gd name="T54" fmla="*/ 289 w 3305"/>
              <a:gd name="T55" fmla="*/ 1005 h 1654"/>
              <a:gd name="T56" fmla="*/ 332 w 3305"/>
              <a:gd name="T57" fmla="*/ 1016 h 1654"/>
              <a:gd name="T58" fmla="*/ 264 w 3305"/>
              <a:gd name="T59" fmla="*/ 1018 h 1654"/>
              <a:gd name="T60" fmla="*/ 254 w 3305"/>
              <a:gd name="T61" fmla="*/ 1028 h 1654"/>
              <a:gd name="T62" fmla="*/ 152 w 3305"/>
              <a:gd name="T63" fmla="*/ 1006 h 1654"/>
              <a:gd name="T64" fmla="*/ 154 w 3305"/>
              <a:gd name="T65" fmla="*/ 1201 h 1654"/>
              <a:gd name="T66" fmla="*/ 126 w 3305"/>
              <a:gd name="T67" fmla="*/ 1542 h 1654"/>
              <a:gd name="T68" fmla="*/ 279 w 3305"/>
              <a:gd name="T69" fmla="*/ 1650 h 1654"/>
              <a:gd name="T70" fmla="*/ 1148 w 3305"/>
              <a:gd name="T71" fmla="*/ 1650 h 1654"/>
              <a:gd name="T72" fmla="*/ 3273 w 3305"/>
              <a:gd name="T73" fmla="*/ 1566 h 1654"/>
              <a:gd name="T74" fmla="*/ 3219 w 3305"/>
              <a:gd name="T75" fmla="*/ 1537 h 1654"/>
              <a:gd name="T76" fmla="*/ 3227 w 3305"/>
              <a:gd name="T77" fmla="*/ 1542 h 1654"/>
              <a:gd name="T78" fmla="*/ 3159 w 3305"/>
              <a:gd name="T79" fmla="*/ 1536 h 1654"/>
              <a:gd name="T80" fmla="*/ 3007 w 3305"/>
              <a:gd name="T81" fmla="*/ 1505 h 1654"/>
              <a:gd name="T82" fmla="*/ 3040 w 3305"/>
              <a:gd name="T83" fmla="*/ 1467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05" h="1654">
                <a:moveTo>
                  <a:pt x="3188" y="1446"/>
                </a:moveTo>
                <a:cubicBezTo>
                  <a:pt x="3206" y="1445"/>
                  <a:pt x="3276" y="1457"/>
                  <a:pt x="3286" y="1446"/>
                </a:cubicBezTo>
                <a:cubicBezTo>
                  <a:pt x="3305" y="1425"/>
                  <a:pt x="3266" y="1397"/>
                  <a:pt x="3261" y="1374"/>
                </a:cubicBezTo>
                <a:cubicBezTo>
                  <a:pt x="3255" y="1347"/>
                  <a:pt x="3266" y="1317"/>
                  <a:pt x="3268" y="1290"/>
                </a:cubicBezTo>
                <a:cubicBezTo>
                  <a:pt x="3273" y="1177"/>
                  <a:pt x="3287" y="1076"/>
                  <a:pt x="3285" y="961"/>
                </a:cubicBezTo>
                <a:cubicBezTo>
                  <a:pt x="3235" y="959"/>
                  <a:pt x="3166" y="972"/>
                  <a:pt x="3122" y="954"/>
                </a:cubicBezTo>
                <a:cubicBezTo>
                  <a:pt x="3190" y="928"/>
                  <a:pt x="3257" y="984"/>
                  <a:pt x="3261" y="882"/>
                </a:cubicBezTo>
                <a:cubicBezTo>
                  <a:pt x="3264" y="825"/>
                  <a:pt x="3262" y="766"/>
                  <a:pt x="3261" y="709"/>
                </a:cubicBezTo>
                <a:cubicBezTo>
                  <a:pt x="3222" y="707"/>
                  <a:pt x="3181" y="710"/>
                  <a:pt x="3142" y="708"/>
                </a:cubicBezTo>
                <a:cubicBezTo>
                  <a:pt x="3159" y="664"/>
                  <a:pt x="3236" y="679"/>
                  <a:pt x="3278" y="678"/>
                </a:cubicBezTo>
                <a:cubicBezTo>
                  <a:pt x="3283" y="577"/>
                  <a:pt x="3255" y="481"/>
                  <a:pt x="3255" y="379"/>
                </a:cubicBezTo>
                <a:cubicBezTo>
                  <a:pt x="3255" y="346"/>
                  <a:pt x="3272" y="245"/>
                  <a:pt x="3245" y="223"/>
                </a:cubicBezTo>
                <a:cubicBezTo>
                  <a:pt x="3216" y="200"/>
                  <a:pt x="3117" y="243"/>
                  <a:pt x="3120" y="181"/>
                </a:cubicBezTo>
                <a:cubicBezTo>
                  <a:pt x="3043" y="199"/>
                  <a:pt x="2920" y="210"/>
                  <a:pt x="2843" y="186"/>
                </a:cubicBezTo>
                <a:cubicBezTo>
                  <a:pt x="2923" y="187"/>
                  <a:pt x="2990" y="182"/>
                  <a:pt x="3063" y="168"/>
                </a:cubicBezTo>
                <a:cubicBezTo>
                  <a:pt x="3098" y="162"/>
                  <a:pt x="3117" y="143"/>
                  <a:pt x="3152" y="156"/>
                </a:cubicBezTo>
                <a:cubicBezTo>
                  <a:pt x="3184" y="169"/>
                  <a:pt x="3182" y="210"/>
                  <a:pt x="3230" y="210"/>
                </a:cubicBezTo>
                <a:cubicBezTo>
                  <a:pt x="3251" y="169"/>
                  <a:pt x="3217" y="62"/>
                  <a:pt x="3201" y="25"/>
                </a:cubicBezTo>
                <a:cubicBezTo>
                  <a:pt x="3153" y="29"/>
                  <a:pt x="3114" y="57"/>
                  <a:pt x="3064" y="61"/>
                </a:cubicBezTo>
                <a:cubicBezTo>
                  <a:pt x="2998" y="65"/>
                  <a:pt x="2929" y="63"/>
                  <a:pt x="2864" y="59"/>
                </a:cubicBezTo>
                <a:cubicBezTo>
                  <a:pt x="2730" y="52"/>
                  <a:pt x="2597" y="25"/>
                  <a:pt x="2463" y="25"/>
                </a:cubicBezTo>
                <a:cubicBezTo>
                  <a:pt x="2395" y="24"/>
                  <a:pt x="2316" y="33"/>
                  <a:pt x="2252" y="20"/>
                </a:cubicBezTo>
                <a:cubicBezTo>
                  <a:pt x="2226" y="15"/>
                  <a:pt x="2199" y="0"/>
                  <a:pt x="2174" y="0"/>
                </a:cubicBezTo>
                <a:cubicBezTo>
                  <a:pt x="2188" y="35"/>
                  <a:pt x="2220" y="52"/>
                  <a:pt x="2192" y="90"/>
                </a:cubicBezTo>
                <a:cubicBezTo>
                  <a:pt x="2189" y="69"/>
                  <a:pt x="2179" y="41"/>
                  <a:pt x="2168" y="19"/>
                </a:cubicBezTo>
                <a:cubicBezTo>
                  <a:pt x="2112" y="2"/>
                  <a:pt x="2041" y="13"/>
                  <a:pt x="1982" y="13"/>
                </a:cubicBezTo>
                <a:cubicBezTo>
                  <a:pt x="1866" y="13"/>
                  <a:pt x="1750" y="13"/>
                  <a:pt x="1634" y="13"/>
                </a:cubicBezTo>
                <a:cubicBezTo>
                  <a:pt x="1500" y="13"/>
                  <a:pt x="1367" y="13"/>
                  <a:pt x="1233" y="13"/>
                </a:cubicBezTo>
                <a:cubicBezTo>
                  <a:pt x="1186" y="12"/>
                  <a:pt x="1142" y="19"/>
                  <a:pt x="1094" y="19"/>
                </a:cubicBezTo>
                <a:cubicBezTo>
                  <a:pt x="1060" y="18"/>
                  <a:pt x="1026" y="19"/>
                  <a:pt x="992" y="19"/>
                </a:cubicBezTo>
                <a:cubicBezTo>
                  <a:pt x="969" y="18"/>
                  <a:pt x="940" y="14"/>
                  <a:pt x="917" y="18"/>
                </a:cubicBezTo>
                <a:cubicBezTo>
                  <a:pt x="904" y="21"/>
                  <a:pt x="895" y="41"/>
                  <a:pt x="886" y="42"/>
                </a:cubicBezTo>
                <a:cubicBezTo>
                  <a:pt x="854" y="46"/>
                  <a:pt x="825" y="34"/>
                  <a:pt x="795" y="32"/>
                </a:cubicBezTo>
                <a:cubicBezTo>
                  <a:pt x="743" y="28"/>
                  <a:pt x="684" y="37"/>
                  <a:pt x="630" y="37"/>
                </a:cubicBezTo>
                <a:cubicBezTo>
                  <a:pt x="569" y="37"/>
                  <a:pt x="508" y="37"/>
                  <a:pt x="448" y="31"/>
                </a:cubicBezTo>
                <a:cubicBezTo>
                  <a:pt x="449" y="35"/>
                  <a:pt x="448" y="39"/>
                  <a:pt x="446" y="43"/>
                </a:cubicBezTo>
                <a:cubicBezTo>
                  <a:pt x="447" y="43"/>
                  <a:pt x="447" y="43"/>
                  <a:pt x="448" y="43"/>
                </a:cubicBezTo>
                <a:cubicBezTo>
                  <a:pt x="442" y="61"/>
                  <a:pt x="442" y="61"/>
                  <a:pt x="442" y="61"/>
                </a:cubicBezTo>
                <a:cubicBezTo>
                  <a:pt x="442" y="55"/>
                  <a:pt x="445" y="49"/>
                  <a:pt x="446" y="43"/>
                </a:cubicBezTo>
                <a:cubicBezTo>
                  <a:pt x="370" y="66"/>
                  <a:pt x="157" y="64"/>
                  <a:pt x="92" y="72"/>
                </a:cubicBezTo>
                <a:cubicBezTo>
                  <a:pt x="117" y="131"/>
                  <a:pt x="85" y="160"/>
                  <a:pt x="129" y="187"/>
                </a:cubicBezTo>
                <a:cubicBezTo>
                  <a:pt x="107" y="193"/>
                  <a:pt x="79" y="199"/>
                  <a:pt x="62" y="210"/>
                </a:cubicBezTo>
                <a:cubicBezTo>
                  <a:pt x="85" y="232"/>
                  <a:pt x="28" y="322"/>
                  <a:pt x="58" y="326"/>
                </a:cubicBezTo>
                <a:cubicBezTo>
                  <a:pt x="0" y="314"/>
                  <a:pt x="67" y="454"/>
                  <a:pt x="52" y="508"/>
                </a:cubicBezTo>
                <a:cubicBezTo>
                  <a:pt x="34" y="573"/>
                  <a:pt x="12" y="533"/>
                  <a:pt x="39" y="582"/>
                </a:cubicBezTo>
                <a:cubicBezTo>
                  <a:pt x="68" y="634"/>
                  <a:pt x="129" y="655"/>
                  <a:pt x="147" y="696"/>
                </a:cubicBezTo>
                <a:cubicBezTo>
                  <a:pt x="153" y="709"/>
                  <a:pt x="150" y="768"/>
                  <a:pt x="148" y="786"/>
                </a:cubicBezTo>
                <a:cubicBezTo>
                  <a:pt x="144" y="824"/>
                  <a:pt x="122" y="858"/>
                  <a:pt x="117" y="896"/>
                </a:cubicBezTo>
                <a:cubicBezTo>
                  <a:pt x="113" y="930"/>
                  <a:pt x="120" y="966"/>
                  <a:pt x="115" y="999"/>
                </a:cubicBezTo>
                <a:cubicBezTo>
                  <a:pt x="116" y="999"/>
                  <a:pt x="118" y="998"/>
                  <a:pt x="119" y="998"/>
                </a:cubicBezTo>
                <a:cubicBezTo>
                  <a:pt x="127" y="994"/>
                  <a:pt x="132" y="986"/>
                  <a:pt x="139" y="982"/>
                </a:cubicBezTo>
                <a:cubicBezTo>
                  <a:pt x="165" y="967"/>
                  <a:pt x="196" y="992"/>
                  <a:pt x="221" y="1000"/>
                </a:cubicBezTo>
                <a:cubicBezTo>
                  <a:pt x="232" y="1004"/>
                  <a:pt x="229" y="1005"/>
                  <a:pt x="238" y="1004"/>
                </a:cubicBezTo>
                <a:cubicBezTo>
                  <a:pt x="244" y="1004"/>
                  <a:pt x="252" y="1001"/>
                  <a:pt x="258" y="1000"/>
                </a:cubicBezTo>
                <a:cubicBezTo>
                  <a:pt x="257" y="1000"/>
                  <a:pt x="277" y="997"/>
                  <a:pt x="275" y="996"/>
                </a:cubicBezTo>
                <a:cubicBezTo>
                  <a:pt x="284" y="998"/>
                  <a:pt x="281" y="1002"/>
                  <a:pt x="289" y="1005"/>
                </a:cubicBezTo>
                <a:cubicBezTo>
                  <a:pt x="317" y="1019"/>
                  <a:pt x="347" y="1010"/>
                  <a:pt x="379" y="1010"/>
                </a:cubicBezTo>
                <a:cubicBezTo>
                  <a:pt x="364" y="1013"/>
                  <a:pt x="348" y="1015"/>
                  <a:pt x="332" y="1016"/>
                </a:cubicBezTo>
                <a:cubicBezTo>
                  <a:pt x="307" y="1018"/>
                  <a:pt x="287" y="1004"/>
                  <a:pt x="264" y="1006"/>
                </a:cubicBezTo>
                <a:cubicBezTo>
                  <a:pt x="265" y="1010"/>
                  <a:pt x="263" y="1014"/>
                  <a:pt x="264" y="1018"/>
                </a:cubicBezTo>
                <a:cubicBezTo>
                  <a:pt x="261" y="1018"/>
                  <a:pt x="257" y="1019"/>
                  <a:pt x="254" y="1019"/>
                </a:cubicBezTo>
                <a:cubicBezTo>
                  <a:pt x="254" y="1022"/>
                  <a:pt x="253" y="1025"/>
                  <a:pt x="254" y="1028"/>
                </a:cubicBezTo>
                <a:cubicBezTo>
                  <a:pt x="243" y="1020"/>
                  <a:pt x="223" y="1011"/>
                  <a:pt x="210" y="1010"/>
                </a:cubicBezTo>
                <a:cubicBezTo>
                  <a:pt x="206" y="1042"/>
                  <a:pt x="165" y="1002"/>
                  <a:pt x="152" y="1006"/>
                </a:cubicBezTo>
                <a:cubicBezTo>
                  <a:pt x="150" y="1007"/>
                  <a:pt x="148" y="1010"/>
                  <a:pt x="145" y="1013"/>
                </a:cubicBezTo>
                <a:cubicBezTo>
                  <a:pt x="130" y="1076"/>
                  <a:pt x="157" y="1138"/>
                  <a:pt x="154" y="1201"/>
                </a:cubicBezTo>
                <a:cubicBezTo>
                  <a:pt x="151" y="1247"/>
                  <a:pt x="134" y="1288"/>
                  <a:pt x="125" y="1332"/>
                </a:cubicBezTo>
                <a:cubicBezTo>
                  <a:pt x="105" y="1431"/>
                  <a:pt x="106" y="1439"/>
                  <a:pt x="126" y="1542"/>
                </a:cubicBezTo>
                <a:cubicBezTo>
                  <a:pt x="224" y="1526"/>
                  <a:pt x="158" y="1637"/>
                  <a:pt x="189" y="1646"/>
                </a:cubicBezTo>
                <a:cubicBezTo>
                  <a:pt x="217" y="1654"/>
                  <a:pt x="249" y="1650"/>
                  <a:pt x="279" y="1650"/>
                </a:cubicBezTo>
                <a:cubicBezTo>
                  <a:pt x="374" y="1650"/>
                  <a:pt x="468" y="1650"/>
                  <a:pt x="562" y="1650"/>
                </a:cubicBezTo>
                <a:cubicBezTo>
                  <a:pt x="757" y="1650"/>
                  <a:pt x="952" y="1650"/>
                  <a:pt x="1148" y="1650"/>
                </a:cubicBezTo>
                <a:cubicBezTo>
                  <a:pt x="1622" y="1650"/>
                  <a:pt x="2083" y="1641"/>
                  <a:pt x="2554" y="1626"/>
                </a:cubicBezTo>
                <a:cubicBezTo>
                  <a:pt x="2795" y="1619"/>
                  <a:pt x="3030" y="1553"/>
                  <a:pt x="3273" y="1566"/>
                </a:cubicBezTo>
                <a:cubicBezTo>
                  <a:pt x="3276" y="1553"/>
                  <a:pt x="3275" y="1530"/>
                  <a:pt x="3271" y="1519"/>
                </a:cubicBezTo>
                <a:cubicBezTo>
                  <a:pt x="3250" y="1513"/>
                  <a:pt x="3231" y="1519"/>
                  <a:pt x="3219" y="1537"/>
                </a:cubicBezTo>
                <a:cubicBezTo>
                  <a:pt x="3219" y="1537"/>
                  <a:pt x="3223" y="1540"/>
                  <a:pt x="3226" y="1542"/>
                </a:cubicBezTo>
                <a:cubicBezTo>
                  <a:pt x="3226" y="1542"/>
                  <a:pt x="3226" y="1542"/>
                  <a:pt x="3227" y="1542"/>
                </a:cubicBezTo>
                <a:cubicBezTo>
                  <a:pt x="3229" y="1545"/>
                  <a:pt x="3228" y="1544"/>
                  <a:pt x="3226" y="1542"/>
                </a:cubicBezTo>
                <a:cubicBezTo>
                  <a:pt x="3202" y="1542"/>
                  <a:pt x="3177" y="1545"/>
                  <a:pt x="3159" y="1536"/>
                </a:cubicBezTo>
                <a:cubicBezTo>
                  <a:pt x="3185" y="1526"/>
                  <a:pt x="3227" y="1522"/>
                  <a:pt x="3252" y="1500"/>
                </a:cubicBezTo>
                <a:cubicBezTo>
                  <a:pt x="3169" y="1502"/>
                  <a:pt x="3090" y="1510"/>
                  <a:pt x="3007" y="1505"/>
                </a:cubicBezTo>
                <a:cubicBezTo>
                  <a:pt x="3025" y="1494"/>
                  <a:pt x="3050" y="1481"/>
                  <a:pt x="3075" y="1478"/>
                </a:cubicBezTo>
                <a:cubicBezTo>
                  <a:pt x="3061" y="1477"/>
                  <a:pt x="3050" y="1472"/>
                  <a:pt x="3040" y="1467"/>
                </a:cubicBezTo>
                <a:cubicBezTo>
                  <a:pt x="3085" y="1453"/>
                  <a:pt x="3140" y="1449"/>
                  <a:pt x="3188" y="14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Servant Leadership + Results + Introspection =</a:t>
            </a:r>
          </a:p>
          <a:p>
            <a:pPr algn="ctr"/>
            <a:r>
              <a:rPr lang="en-IN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Sustained Satisfying Career</a:t>
            </a:r>
          </a:p>
          <a:p>
            <a:pPr algn="ctr"/>
            <a:endParaRPr lang="en-IN" sz="3200" dirty="0">
              <a:solidFill>
                <a:schemeClr val="bg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 rot="367692">
            <a:off x="115927" y="1417366"/>
            <a:ext cx="2687575" cy="3487029"/>
            <a:chOff x="7707313" y="710182"/>
            <a:chExt cx="3025382" cy="3925319"/>
          </a:xfrm>
        </p:grpSpPr>
        <p:grpSp>
          <p:nvGrpSpPr>
            <p:cNvPr id="77" name="Group 76"/>
            <p:cNvGrpSpPr/>
            <p:nvPr/>
          </p:nvGrpSpPr>
          <p:grpSpPr>
            <a:xfrm>
              <a:off x="8955088" y="2844801"/>
              <a:ext cx="520700" cy="1790700"/>
              <a:chOff x="8955088" y="2844801"/>
              <a:chExt cx="520700" cy="1790700"/>
            </a:xfrm>
          </p:grpSpPr>
          <p:sp>
            <p:nvSpPr>
              <p:cNvPr id="94" name="Freeform 26"/>
              <p:cNvSpPr>
                <a:spLocks/>
              </p:cNvSpPr>
              <p:nvPr/>
            </p:nvSpPr>
            <p:spPr bwMode="auto">
              <a:xfrm>
                <a:off x="8955088" y="2882901"/>
                <a:ext cx="474662" cy="1752600"/>
              </a:xfrm>
              <a:custGeom>
                <a:avLst/>
                <a:gdLst>
                  <a:gd name="T0" fmla="*/ 0 w 299"/>
                  <a:gd name="T1" fmla="*/ 0 h 1104"/>
                  <a:gd name="T2" fmla="*/ 84 w 299"/>
                  <a:gd name="T3" fmla="*/ 1002 h 1104"/>
                  <a:gd name="T4" fmla="*/ 173 w 299"/>
                  <a:gd name="T5" fmla="*/ 1104 h 1104"/>
                  <a:gd name="T6" fmla="*/ 299 w 299"/>
                  <a:gd name="T7" fmla="*/ 895 h 1104"/>
                  <a:gd name="T8" fmla="*/ 173 w 299"/>
                  <a:gd name="T9" fmla="*/ 0 h 1104"/>
                  <a:gd name="T10" fmla="*/ 0 w 299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9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9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5" name="Freeform 27"/>
              <p:cNvSpPr>
                <a:spLocks/>
              </p:cNvSpPr>
              <p:nvPr/>
            </p:nvSpPr>
            <p:spPr bwMode="auto">
              <a:xfrm>
                <a:off x="9002713" y="2844801"/>
                <a:ext cx="473075" cy="1752600"/>
              </a:xfrm>
              <a:custGeom>
                <a:avLst/>
                <a:gdLst>
                  <a:gd name="T0" fmla="*/ 0 w 298"/>
                  <a:gd name="T1" fmla="*/ 0 h 1104"/>
                  <a:gd name="T2" fmla="*/ 84 w 298"/>
                  <a:gd name="T3" fmla="*/ 1002 h 1104"/>
                  <a:gd name="T4" fmla="*/ 173 w 298"/>
                  <a:gd name="T5" fmla="*/ 1104 h 1104"/>
                  <a:gd name="T6" fmla="*/ 298 w 298"/>
                  <a:gd name="T7" fmla="*/ 895 h 1104"/>
                  <a:gd name="T8" fmla="*/ 173 w 298"/>
                  <a:gd name="T9" fmla="*/ 0 h 1104"/>
                  <a:gd name="T10" fmla="*/ 0 w 298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8" h="1104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8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92" name="Freeform 28"/>
            <p:cNvSpPr>
              <a:spLocks/>
            </p:cNvSpPr>
            <p:nvPr/>
          </p:nvSpPr>
          <p:spPr bwMode="auto">
            <a:xfrm>
              <a:off x="7707313" y="710182"/>
              <a:ext cx="3025382" cy="3087160"/>
            </a:xfrm>
            <a:custGeom>
              <a:avLst/>
              <a:gdLst>
                <a:gd name="T0" fmla="*/ 60 w 1659"/>
                <a:gd name="T1" fmla="*/ 513 h 1378"/>
                <a:gd name="T2" fmla="*/ 0 w 1659"/>
                <a:gd name="T3" fmla="*/ 752 h 1378"/>
                <a:gd name="T4" fmla="*/ 60 w 1659"/>
                <a:gd name="T5" fmla="*/ 1277 h 1378"/>
                <a:gd name="T6" fmla="*/ 203 w 1659"/>
                <a:gd name="T7" fmla="*/ 1378 h 1378"/>
                <a:gd name="T8" fmla="*/ 842 w 1659"/>
                <a:gd name="T9" fmla="*/ 1068 h 1378"/>
                <a:gd name="T10" fmla="*/ 1659 w 1659"/>
                <a:gd name="T11" fmla="*/ 841 h 1378"/>
                <a:gd name="T12" fmla="*/ 1630 w 1659"/>
                <a:gd name="T13" fmla="*/ 686 h 1378"/>
                <a:gd name="T14" fmla="*/ 1558 w 1659"/>
                <a:gd name="T15" fmla="*/ 698 h 1378"/>
                <a:gd name="T16" fmla="*/ 1618 w 1659"/>
                <a:gd name="T17" fmla="*/ 627 h 1378"/>
                <a:gd name="T18" fmla="*/ 1558 w 1659"/>
                <a:gd name="T19" fmla="*/ 329 h 1378"/>
                <a:gd name="T20" fmla="*/ 1516 w 1659"/>
                <a:gd name="T21" fmla="*/ 0 h 1378"/>
                <a:gd name="T22" fmla="*/ 1248 w 1659"/>
                <a:gd name="T23" fmla="*/ 0 h 1378"/>
                <a:gd name="T24" fmla="*/ 830 w 1659"/>
                <a:gd name="T25" fmla="*/ 197 h 1378"/>
                <a:gd name="T26" fmla="*/ 837 w 1659"/>
                <a:gd name="T27" fmla="*/ 211 h 1378"/>
                <a:gd name="T28" fmla="*/ 860 w 1659"/>
                <a:gd name="T29" fmla="*/ 251 h 1378"/>
                <a:gd name="T30" fmla="*/ 830 w 1659"/>
                <a:gd name="T31" fmla="*/ 239 h 1378"/>
                <a:gd name="T32" fmla="*/ 788 w 1659"/>
                <a:gd name="T33" fmla="*/ 215 h 1378"/>
                <a:gd name="T34" fmla="*/ 215 w 1659"/>
                <a:gd name="T35" fmla="*/ 448 h 1378"/>
                <a:gd name="T36" fmla="*/ 185 w 1659"/>
                <a:gd name="T37" fmla="*/ 496 h 1378"/>
                <a:gd name="T38" fmla="*/ 60 w 1659"/>
                <a:gd name="T39" fmla="*/ 513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59" h="1378">
                  <a:moveTo>
                    <a:pt x="60" y="513"/>
                  </a:moveTo>
                  <a:lnTo>
                    <a:pt x="0" y="752"/>
                  </a:lnTo>
                  <a:lnTo>
                    <a:pt x="60" y="1277"/>
                  </a:lnTo>
                  <a:lnTo>
                    <a:pt x="203" y="1378"/>
                  </a:lnTo>
                  <a:lnTo>
                    <a:pt x="842" y="1068"/>
                  </a:lnTo>
                  <a:lnTo>
                    <a:pt x="1659" y="841"/>
                  </a:lnTo>
                  <a:lnTo>
                    <a:pt x="1630" y="686"/>
                  </a:lnTo>
                  <a:lnTo>
                    <a:pt x="1558" y="698"/>
                  </a:lnTo>
                  <a:lnTo>
                    <a:pt x="1618" y="627"/>
                  </a:lnTo>
                  <a:lnTo>
                    <a:pt x="1558" y="329"/>
                  </a:lnTo>
                  <a:lnTo>
                    <a:pt x="1516" y="0"/>
                  </a:lnTo>
                  <a:lnTo>
                    <a:pt x="1248" y="0"/>
                  </a:lnTo>
                  <a:lnTo>
                    <a:pt x="830" y="197"/>
                  </a:lnTo>
                  <a:lnTo>
                    <a:pt x="837" y="211"/>
                  </a:lnTo>
                  <a:lnTo>
                    <a:pt x="860" y="251"/>
                  </a:lnTo>
                  <a:lnTo>
                    <a:pt x="830" y="239"/>
                  </a:lnTo>
                  <a:lnTo>
                    <a:pt x="788" y="215"/>
                  </a:lnTo>
                  <a:lnTo>
                    <a:pt x="215" y="448"/>
                  </a:lnTo>
                  <a:lnTo>
                    <a:pt x="185" y="496"/>
                  </a:lnTo>
                  <a:lnTo>
                    <a:pt x="60" y="5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3984" y="2370890"/>
            <a:ext cx="2681759" cy="541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Introspection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27424" y="720032"/>
            <a:ext cx="4005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Give More Than You Receive</a:t>
            </a:r>
          </a:p>
        </p:txBody>
      </p:sp>
    </p:spTree>
    <p:extLst>
      <p:ext uri="{BB962C8B-B14F-4D97-AF65-F5344CB8AC3E}">
        <p14:creationId xmlns:p14="http://schemas.microsoft.com/office/powerpoint/2010/main" val="172802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9412" y="1676400"/>
            <a:ext cx="11429999" cy="2209800"/>
          </a:xfrm>
        </p:spPr>
        <p:txBody>
          <a:bodyPr/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32831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AF5FF"/>
      </a:accent1>
      <a:accent2>
        <a:srgbClr val="AFC00C"/>
      </a:accent2>
      <a:accent3>
        <a:srgbClr val="302B2B"/>
      </a:accent3>
      <a:accent4>
        <a:srgbClr val="986318"/>
      </a:accent4>
      <a:accent5>
        <a:srgbClr val="8DA513"/>
      </a:accent5>
      <a:accent6>
        <a:srgbClr val="51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6030</TotalTime>
  <Words>211</Words>
  <Application>Microsoft Office PowerPoint</Application>
  <PresentationFormat>Custom</PresentationFormat>
  <Paragraphs>86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Wingdings</vt:lpstr>
      <vt:lpstr>Office Theme</vt:lpstr>
      <vt:lpstr>PowerPoint Presentation</vt:lpstr>
      <vt:lpstr>Career Navigation Objectives</vt:lpstr>
      <vt:lpstr>Career Introspection</vt:lpstr>
      <vt:lpstr>Career Advancement Path</vt:lpstr>
      <vt:lpstr>Career Road Bumps</vt:lpstr>
      <vt:lpstr>Cautionary Signs</vt:lpstr>
      <vt:lpstr>Potholes</vt:lpstr>
      <vt:lpstr>Course Corrections</vt:lpstr>
      <vt:lpstr>Q&amp;A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Laurie Robinson</cp:lastModifiedBy>
  <cp:revision>147</cp:revision>
  <dcterms:created xsi:type="dcterms:W3CDTF">2013-09-12T13:05:01Z</dcterms:created>
  <dcterms:modified xsi:type="dcterms:W3CDTF">2017-08-29T22:19:47Z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-811285499</vt:i4>
  </property>
  <property fmtid="{D5CDD505-2E9C-101B-9397-08002B2CF9AE}" pid="3" name="_NewReviewCycle">
    <vt:lpwstr/>
  </property>
  <property fmtid="{D5CDD505-2E9C-101B-9397-08002B2CF9AE}" pid="4" name="_EmailSubject">
    <vt:lpwstr>When to Stay and When to Go - If you have a PPT, I will need it by August 21, 2017</vt:lpwstr>
  </property>
  <property fmtid="{D5CDD505-2E9C-101B-9397-08002B2CF9AE}" pid="5" name="_AuthorEmail">
    <vt:lpwstr>Phyllis.Harris@walmartlegal.com</vt:lpwstr>
  </property>
  <property fmtid="{D5CDD505-2E9C-101B-9397-08002B2CF9AE}" pid="6" name="_AuthorEmailDisplayName">
    <vt:lpwstr>Phyllis Harris - Legal</vt:lpwstr>
  </property>
</Properties>
</file>