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3.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5.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6.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8.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19.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0.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660" r:id="rId2"/>
    <p:sldMasterId id="2147483728" r:id="rId3"/>
    <p:sldMasterId id="2147483742" r:id="rId4"/>
    <p:sldMasterId id="2147483755" r:id="rId5"/>
    <p:sldMasterId id="2147483770" r:id="rId6"/>
    <p:sldMasterId id="2147483783" r:id="rId7"/>
    <p:sldMasterId id="2147483798" r:id="rId8"/>
    <p:sldMasterId id="2147483812" r:id="rId9"/>
    <p:sldMasterId id="2147483825" r:id="rId10"/>
    <p:sldMasterId id="2147483840" r:id="rId11"/>
    <p:sldMasterId id="2147483854" r:id="rId12"/>
    <p:sldMasterId id="2147483867" r:id="rId13"/>
    <p:sldMasterId id="2147487854" r:id="rId14"/>
    <p:sldMasterId id="2147487868" r:id="rId15"/>
    <p:sldMasterId id="2147487881" r:id="rId16"/>
    <p:sldMasterId id="2147491554" r:id="rId17"/>
    <p:sldMasterId id="2147491566" r:id="rId18"/>
    <p:sldMasterId id="2147491578" r:id="rId19"/>
    <p:sldMasterId id="2147491590" r:id="rId20"/>
    <p:sldMasterId id="2147494812" r:id="rId21"/>
  </p:sldMasterIdLst>
  <p:notesMasterIdLst>
    <p:notesMasterId r:id="rId43"/>
  </p:notesMasterIdLst>
  <p:handoutMasterIdLst>
    <p:handoutMasterId r:id="rId44"/>
  </p:handoutMasterIdLst>
  <p:sldIdLst>
    <p:sldId id="327" r:id="rId22"/>
    <p:sldId id="355" r:id="rId23"/>
    <p:sldId id="362" r:id="rId24"/>
    <p:sldId id="364" r:id="rId25"/>
    <p:sldId id="346" r:id="rId26"/>
    <p:sldId id="348" r:id="rId27"/>
    <p:sldId id="349" r:id="rId28"/>
    <p:sldId id="350" r:id="rId29"/>
    <p:sldId id="351" r:id="rId30"/>
    <p:sldId id="353" r:id="rId31"/>
    <p:sldId id="352" r:id="rId32"/>
    <p:sldId id="277" r:id="rId33"/>
    <p:sldId id="313" r:id="rId34"/>
    <p:sldId id="320" r:id="rId35"/>
    <p:sldId id="319" r:id="rId36"/>
    <p:sldId id="321" r:id="rId37"/>
    <p:sldId id="358" r:id="rId38"/>
    <p:sldId id="360" r:id="rId39"/>
    <p:sldId id="363" r:id="rId40"/>
    <p:sldId id="322" r:id="rId41"/>
    <p:sldId id="357" r:id="rId42"/>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AGaramond" pitchFamily="18" charset="0"/>
        <a:ea typeface="+mn-ea"/>
        <a:cs typeface="Arial" charset="0"/>
      </a:defRPr>
    </a:lvl1pPr>
    <a:lvl2pPr marL="457200" algn="l" rtl="0" fontAlgn="base">
      <a:spcBef>
        <a:spcPct val="0"/>
      </a:spcBef>
      <a:spcAft>
        <a:spcPct val="0"/>
      </a:spcAft>
      <a:defRPr sz="2800" kern="1200">
        <a:solidFill>
          <a:schemeClr val="tx1"/>
        </a:solidFill>
        <a:latin typeface="AGaramond" pitchFamily="18" charset="0"/>
        <a:ea typeface="+mn-ea"/>
        <a:cs typeface="Arial" charset="0"/>
      </a:defRPr>
    </a:lvl2pPr>
    <a:lvl3pPr marL="914400" algn="l" rtl="0" fontAlgn="base">
      <a:spcBef>
        <a:spcPct val="0"/>
      </a:spcBef>
      <a:spcAft>
        <a:spcPct val="0"/>
      </a:spcAft>
      <a:defRPr sz="2800" kern="1200">
        <a:solidFill>
          <a:schemeClr val="tx1"/>
        </a:solidFill>
        <a:latin typeface="AGaramond" pitchFamily="18" charset="0"/>
        <a:ea typeface="+mn-ea"/>
        <a:cs typeface="Arial" charset="0"/>
      </a:defRPr>
    </a:lvl3pPr>
    <a:lvl4pPr marL="1371600" algn="l" rtl="0" fontAlgn="base">
      <a:spcBef>
        <a:spcPct val="0"/>
      </a:spcBef>
      <a:spcAft>
        <a:spcPct val="0"/>
      </a:spcAft>
      <a:defRPr sz="2800" kern="1200">
        <a:solidFill>
          <a:schemeClr val="tx1"/>
        </a:solidFill>
        <a:latin typeface="AGaramond" pitchFamily="18" charset="0"/>
        <a:ea typeface="+mn-ea"/>
        <a:cs typeface="Arial" charset="0"/>
      </a:defRPr>
    </a:lvl4pPr>
    <a:lvl5pPr marL="1828800" algn="l" rtl="0" fontAlgn="base">
      <a:spcBef>
        <a:spcPct val="0"/>
      </a:spcBef>
      <a:spcAft>
        <a:spcPct val="0"/>
      </a:spcAft>
      <a:defRPr sz="2800" kern="1200">
        <a:solidFill>
          <a:schemeClr val="tx1"/>
        </a:solidFill>
        <a:latin typeface="AGaramond" pitchFamily="18" charset="0"/>
        <a:ea typeface="+mn-ea"/>
        <a:cs typeface="Arial" charset="0"/>
      </a:defRPr>
    </a:lvl5pPr>
    <a:lvl6pPr marL="2286000" algn="l" defTabSz="914400" rtl="0" eaLnBrk="1" latinLnBrk="0" hangingPunct="1">
      <a:defRPr sz="2800" kern="1200">
        <a:solidFill>
          <a:schemeClr val="tx1"/>
        </a:solidFill>
        <a:latin typeface="AGaramond" pitchFamily="18" charset="0"/>
        <a:ea typeface="+mn-ea"/>
        <a:cs typeface="Arial" charset="0"/>
      </a:defRPr>
    </a:lvl6pPr>
    <a:lvl7pPr marL="2743200" algn="l" defTabSz="914400" rtl="0" eaLnBrk="1" latinLnBrk="0" hangingPunct="1">
      <a:defRPr sz="2800" kern="1200">
        <a:solidFill>
          <a:schemeClr val="tx1"/>
        </a:solidFill>
        <a:latin typeface="AGaramond" pitchFamily="18" charset="0"/>
        <a:ea typeface="+mn-ea"/>
        <a:cs typeface="Arial" charset="0"/>
      </a:defRPr>
    </a:lvl7pPr>
    <a:lvl8pPr marL="3200400" algn="l" defTabSz="914400" rtl="0" eaLnBrk="1" latinLnBrk="0" hangingPunct="1">
      <a:defRPr sz="2800" kern="1200">
        <a:solidFill>
          <a:schemeClr val="tx1"/>
        </a:solidFill>
        <a:latin typeface="AGaramond" pitchFamily="18" charset="0"/>
        <a:ea typeface="+mn-ea"/>
        <a:cs typeface="Arial" charset="0"/>
      </a:defRPr>
    </a:lvl8pPr>
    <a:lvl9pPr marL="3657600" algn="l" defTabSz="914400" rtl="0" eaLnBrk="1" latinLnBrk="0" hangingPunct="1">
      <a:defRPr sz="2800" kern="1200">
        <a:solidFill>
          <a:schemeClr val="tx1"/>
        </a:solidFill>
        <a:latin typeface="A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3C46BE"/>
    <a:srgbClr val="A5AAE1"/>
    <a:srgbClr val="FFCD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0281" autoAdjust="0"/>
  </p:normalViewPr>
  <p:slideViewPr>
    <p:cSldViewPr showGuides="1">
      <p:cViewPr>
        <p:scale>
          <a:sx n="60" d="100"/>
          <a:sy n="60" d="100"/>
        </p:scale>
        <p:origin x="-1626" y="-456"/>
      </p:cViewPr>
      <p:guideLst>
        <p:guide orient="horz" pos="2160"/>
        <p:guide orient="horz" pos="3504"/>
        <p:guide orient="horz" pos="720"/>
        <p:guide pos="3696"/>
        <p:guide pos="4992"/>
        <p:guide pos="432"/>
        <p:guide pos="7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1484" y="-5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4" name="Rectangle 8"/>
          <p:cNvSpPr>
            <a:spLocks noGrp="1" noChangeArrowheads="1"/>
          </p:cNvSpPr>
          <p:nvPr>
            <p:ph type="hdr" sz="quarter"/>
          </p:nvPr>
        </p:nvSpPr>
        <p:spPr bwMode="auto">
          <a:xfrm>
            <a:off x="461963" y="239713"/>
            <a:ext cx="2870200" cy="479425"/>
          </a:xfrm>
          <a:prstGeom prst="rect">
            <a:avLst/>
          </a:prstGeom>
          <a:noFill/>
          <a:ln w="9525">
            <a:noFill/>
            <a:miter lim="800000"/>
            <a:headEnd/>
            <a:tailEnd/>
          </a:ln>
          <a:effectLst/>
        </p:spPr>
        <p:txBody>
          <a:bodyPr vert="horz" wrap="square" lIns="94823" tIns="47411" rIns="94823" bIns="47411" numCol="1" anchor="t" anchorCtr="0" compatLnSpc="1">
            <a:prstTxWarp prst="textNoShape">
              <a:avLst/>
            </a:prstTxWarp>
          </a:bodyPr>
          <a:lstStyle>
            <a:lvl1pPr eaLnBrk="0" hangingPunct="0">
              <a:defRPr sz="800" b="1">
                <a:latin typeface="Verdana" pitchFamily="34" charset="0"/>
              </a:defRPr>
            </a:lvl1pPr>
          </a:lstStyle>
          <a:p>
            <a:endParaRPr lang="en-US" altLang="en-US" dirty="0"/>
          </a:p>
        </p:txBody>
      </p:sp>
      <p:sp>
        <p:nvSpPr>
          <p:cNvPr id="14345" name="Rectangle 9"/>
          <p:cNvSpPr>
            <a:spLocks noGrp="1" noChangeArrowheads="1"/>
          </p:cNvSpPr>
          <p:nvPr>
            <p:ph type="dt" sz="quarter" idx="1"/>
          </p:nvPr>
        </p:nvSpPr>
        <p:spPr bwMode="auto">
          <a:xfrm>
            <a:off x="4064000" y="252413"/>
            <a:ext cx="2844800" cy="479425"/>
          </a:xfrm>
          <a:prstGeom prst="rect">
            <a:avLst/>
          </a:prstGeom>
          <a:noFill/>
          <a:ln w="9525">
            <a:noFill/>
            <a:miter lim="800000"/>
            <a:headEnd/>
            <a:tailEnd/>
          </a:ln>
          <a:effectLst/>
        </p:spPr>
        <p:txBody>
          <a:bodyPr vert="horz" wrap="square" lIns="94823" tIns="47411" rIns="94823" bIns="47411" numCol="1" anchor="t" anchorCtr="0" compatLnSpc="1">
            <a:prstTxWarp prst="textNoShape">
              <a:avLst/>
            </a:prstTxWarp>
          </a:bodyPr>
          <a:lstStyle>
            <a:lvl1pPr algn="r" eaLnBrk="0" hangingPunct="0">
              <a:defRPr sz="900">
                <a:latin typeface="Garamond" pitchFamily="18" charset="0"/>
              </a:defRPr>
            </a:lvl1pPr>
          </a:lstStyle>
          <a:p>
            <a:endParaRPr lang="en-US" altLang="en-US" dirty="0"/>
          </a:p>
        </p:txBody>
      </p:sp>
      <p:sp>
        <p:nvSpPr>
          <p:cNvPr id="14348" name="Rectangle 12"/>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052" tIns="47525" rIns="95052" bIns="47525" numCol="1" anchor="b" anchorCtr="0" compatLnSpc="1">
            <a:prstTxWarp prst="textNoShape">
              <a:avLst/>
            </a:prstTxWarp>
          </a:bodyPr>
          <a:lstStyle>
            <a:lvl1pPr defTabSz="950913" eaLnBrk="0" hangingPunct="0">
              <a:defRPr sz="1200">
                <a:latin typeface="Garamond" pitchFamily="18" charset="0"/>
              </a:defRPr>
            </a:lvl1pPr>
          </a:lstStyle>
          <a:p>
            <a:endParaRPr lang="en-US" dirty="0"/>
          </a:p>
        </p:txBody>
      </p:sp>
      <p:sp>
        <p:nvSpPr>
          <p:cNvPr id="14349" name="Rectangle 13"/>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052" tIns="47525" rIns="95052" bIns="47525" numCol="1" anchor="b" anchorCtr="0" compatLnSpc="1">
            <a:prstTxWarp prst="textNoShape">
              <a:avLst/>
            </a:prstTxWarp>
          </a:bodyPr>
          <a:lstStyle>
            <a:lvl1pPr algn="r" defTabSz="950913" eaLnBrk="0" hangingPunct="0">
              <a:defRPr sz="1200">
                <a:latin typeface="Times New Roman" pitchFamily="18" charset="0"/>
              </a:defRPr>
            </a:lvl1pPr>
          </a:lstStyle>
          <a:p>
            <a:fld id="{A6AEA4F0-0198-4ADC-9DA5-08E71221355F}" type="slidenum">
              <a:rPr lang="en-US"/>
              <a:pPr/>
              <a:t>‹#›</a:t>
            </a:fld>
            <a:endParaRPr lang="en-US" dirty="0"/>
          </a:p>
        </p:txBody>
      </p:sp>
    </p:spTree>
    <p:extLst>
      <p:ext uri="{BB962C8B-B14F-4D97-AF65-F5344CB8AC3E}">
        <p14:creationId xmlns:p14="http://schemas.microsoft.com/office/powerpoint/2010/main" val="2013939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179763" cy="471488"/>
          </a:xfrm>
          <a:prstGeom prst="rect">
            <a:avLst/>
          </a:prstGeom>
          <a:noFill/>
          <a:ln w="9525">
            <a:noFill/>
            <a:miter lim="800000"/>
            <a:headEnd/>
            <a:tailEnd/>
          </a:ln>
          <a:effectLst/>
        </p:spPr>
        <p:txBody>
          <a:bodyPr vert="horz" wrap="square" lIns="94823" tIns="47411" rIns="94823" bIns="47411" numCol="1" anchor="t" anchorCtr="0" compatLnSpc="1">
            <a:prstTxWarp prst="textNoShape">
              <a:avLst/>
            </a:prstTxWarp>
          </a:bodyPr>
          <a:lstStyle>
            <a:lvl1pPr eaLnBrk="0" hangingPunct="0">
              <a:defRPr sz="1200">
                <a:latin typeface="Garamond" pitchFamily="18" charset="0"/>
              </a:defRPr>
            </a:lvl1pPr>
          </a:lstStyle>
          <a:p>
            <a:endParaRPr lang="en-US" dirty="0"/>
          </a:p>
        </p:txBody>
      </p:sp>
      <p:sp>
        <p:nvSpPr>
          <p:cNvPr id="79875" name="Rectangle 3"/>
          <p:cNvSpPr>
            <a:spLocks noGrp="1" noChangeArrowheads="1"/>
          </p:cNvSpPr>
          <p:nvPr>
            <p:ph type="dt" idx="1"/>
          </p:nvPr>
        </p:nvSpPr>
        <p:spPr bwMode="auto">
          <a:xfrm>
            <a:off x="4135438" y="0"/>
            <a:ext cx="3179762" cy="471488"/>
          </a:xfrm>
          <a:prstGeom prst="rect">
            <a:avLst/>
          </a:prstGeom>
          <a:noFill/>
          <a:ln w="9525">
            <a:noFill/>
            <a:miter lim="800000"/>
            <a:headEnd/>
            <a:tailEnd/>
          </a:ln>
          <a:effectLst/>
        </p:spPr>
        <p:txBody>
          <a:bodyPr vert="horz" wrap="square" lIns="94823" tIns="47411" rIns="94823" bIns="47411" numCol="1" anchor="t" anchorCtr="0" compatLnSpc="1">
            <a:prstTxWarp prst="textNoShape">
              <a:avLst/>
            </a:prstTxWarp>
          </a:bodyPr>
          <a:lstStyle>
            <a:lvl1pPr algn="r" eaLnBrk="0" hangingPunct="0">
              <a:defRPr sz="1200">
                <a:latin typeface="Garamond" pitchFamily="18" charset="0"/>
              </a:defRPr>
            </a:lvl1pPr>
          </a:lstStyle>
          <a:p>
            <a:endParaRPr lang="en-US" dirty="0"/>
          </a:p>
        </p:txBody>
      </p:sp>
      <p:sp>
        <p:nvSpPr>
          <p:cNvPr id="124932" name="Rectangle 4"/>
          <p:cNvSpPr>
            <a:spLocks noGrp="1" noRot="1" noChangeAspect="1" noChangeArrowheads="1" noTextEdit="1"/>
          </p:cNvSpPr>
          <p:nvPr>
            <p:ph type="sldImg" idx="2"/>
          </p:nvPr>
        </p:nvSpPr>
        <p:spPr bwMode="auto">
          <a:xfrm>
            <a:off x="1243013" y="708025"/>
            <a:ext cx="4829175" cy="3621088"/>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954088" y="4564063"/>
            <a:ext cx="5407025" cy="4329112"/>
          </a:xfrm>
          <a:prstGeom prst="rect">
            <a:avLst/>
          </a:prstGeom>
          <a:noFill/>
          <a:ln w="9525">
            <a:noFill/>
            <a:miter lim="800000"/>
            <a:headEnd/>
            <a:tailEnd/>
          </a:ln>
          <a:effectLst/>
        </p:spPr>
        <p:txBody>
          <a:bodyPr vert="horz" wrap="square" lIns="94823" tIns="47411" rIns="94823" bIns="474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9129713"/>
            <a:ext cx="3179763" cy="471487"/>
          </a:xfrm>
          <a:prstGeom prst="rect">
            <a:avLst/>
          </a:prstGeom>
          <a:noFill/>
          <a:ln w="9525">
            <a:noFill/>
            <a:miter lim="800000"/>
            <a:headEnd/>
            <a:tailEnd/>
          </a:ln>
          <a:effectLst/>
        </p:spPr>
        <p:txBody>
          <a:bodyPr vert="horz" wrap="square" lIns="94823" tIns="47411" rIns="94823" bIns="47411" numCol="1" anchor="b" anchorCtr="0" compatLnSpc="1">
            <a:prstTxWarp prst="textNoShape">
              <a:avLst/>
            </a:prstTxWarp>
          </a:bodyPr>
          <a:lstStyle>
            <a:lvl1pPr eaLnBrk="0" hangingPunct="0">
              <a:defRPr sz="1200">
                <a:latin typeface="Garamond" pitchFamily="18" charset="0"/>
              </a:defRPr>
            </a:lvl1pPr>
          </a:lstStyle>
          <a:p>
            <a:endParaRPr lang="en-US" dirty="0"/>
          </a:p>
        </p:txBody>
      </p:sp>
      <p:sp>
        <p:nvSpPr>
          <p:cNvPr id="79879" name="Rectangle 7"/>
          <p:cNvSpPr>
            <a:spLocks noGrp="1" noChangeArrowheads="1"/>
          </p:cNvSpPr>
          <p:nvPr>
            <p:ph type="sldNum" sz="quarter" idx="5"/>
          </p:nvPr>
        </p:nvSpPr>
        <p:spPr bwMode="auto">
          <a:xfrm>
            <a:off x="4135438" y="9129713"/>
            <a:ext cx="3179762" cy="471487"/>
          </a:xfrm>
          <a:prstGeom prst="rect">
            <a:avLst/>
          </a:prstGeom>
          <a:noFill/>
          <a:ln w="9525">
            <a:noFill/>
            <a:miter lim="800000"/>
            <a:headEnd/>
            <a:tailEnd/>
          </a:ln>
          <a:effectLst/>
        </p:spPr>
        <p:txBody>
          <a:bodyPr vert="horz" wrap="square" lIns="94823" tIns="47411" rIns="94823" bIns="47411" numCol="1" anchor="b" anchorCtr="0" compatLnSpc="1">
            <a:prstTxWarp prst="textNoShape">
              <a:avLst/>
            </a:prstTxWarp>
          </a:bodyPr>
          <a:lstStyle>
            <a:lvl1pPr algn="r" eaLnBrk="0" hangingPunct="0">
              <a:defRPr sz="1200">
                <a:latin typeface="Garamond" pitchFamily="18" charset="0"/>
              </a:defRPr>
            </a:lvl1pPr>
          </a:lstStyle>
          <a:p>
            <a:fld id="{99B3A400-E661-4641-A803-D8164DFB9035}" type="slidenum">
              <a:rPr lang="en-US"/>
              <a:pPr/>
              <a:t>‹#›</a:t>
            </a:fld>
            <a:endParaRPr lang="en-US" dirty="0"/>
          </a:p>
        </p:txBody>
      </p:sp>
    </p:spTree>
    <p:extLst>
      <p:ext uri="{BB962C8B-B14F-4D97-AF65-F5344CB8AC3E}">
        <p14:creationId xmlns:p14="http://schemas.microsoft.com/office/powerpoint/2010/main" val="285157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har char="»"/>
      <a:defRPr sz="1100" b="1" kern="1200">
        <a:solidFill>
          <a:schemeClr val="tx1"/>
        </a:solidFill>
        <a:latin typeface="Verdana" pitchFamily="34" charset="0"/>
        <a:ea typeface="+mn-ea"/>
        <a:cs typeface="+mn-cs"/>
      </a:defRPr>
    </a:lvl1pPr>
    <a:lvl2pPr marL="457200" algn="l" rtl="0" eaLnBrk="0" fontAlgn="base" hangingPunct="0">
      <a:spcBef>
        <a:spcPct val="30000"/>
      </a:spcBef>
      <a:spcAft>
        <a:spcPct val="0"/>
      </a:spcAft>
      <a:buSzPct val="80000"/>
      <a:buChar char="•"/>
      <a:defRPr sz="1000" kern="1200">
        <a:solidFill>
          <a:schemeClr val="tx1"/>
        </a:solidFill>
        <a:latin typeface="Verdana" pitchFamily="34" charset="0"/>
        <a:ea typeface="+mn-ea"/>
        <a:cs typeface="+mn-cs"/>
      </a:defRPr>
    </a:lvl2pPr>
    <a:lvl3pPr marL="914400" algn="l" rtl="0" eaLnBrk="0" fontAlgn="base" hangingPunct="0">
      <a:spcBef>
        <a:spcPct val="30000"/>
      </a:spcBef>
      <a:spcAft>
        <a:spcPct val="0"/>
      </a:spcAft>
      <a:buSzPct val="85000"/>
      <a:buChar char="–"/>
      <a:defRPr sz="1000" b="1" kern="1200">
        <a:solidFill>
          <a:schemeClr val="tx1"/>
        </a:solidFill>
        <a:latin typeface="Verdana" pitchFamily="34" charset="0"/>
        <a:ea typeface="+mn-ea"/>
        <a:cs typeface="+mn-cs"/>
      </a:defRPr>
    </a:lvl3pPr>
    <a:lvl4pPr marL="1371600" algn="l" rtl="0" eaLnBrk="0" fontAlgn="base" hangingPunct="0">
      <a:spcBef>
        <a:spcPct val="30000"/>
      </a:spcBef>
      <a:spcAft>
        <a:spcPct val="0"/>
      </a:spcAft>
      <a:buSzPct val="80000"/>
      <a:buChar char="•"/>
      <a:defRPr sz="1100" kern="1200">
        <a:solidFill>
          <a:schemeClr val="tx1"/>
        </a:solidFill>
        <a:latin typeface="Garamond" pitchFamily="18" charset="0"/>
        <a:ea typeface="+mn-ea"/>
        <a:cs typeface="+mn-cs"/>
      </a:defRPr>
    </a:lvl4pPr>
    <a:lvl5pPr marL="1828800" algn="l" rtl="0" eaLnBrk="0" fontAlgn="base" hangingPunct="0">
      <a:spcBef>
        <a:spcPct val="30000"/>
      </a:spcBef>
      <a:spcAft>
        <a:spcPct val="0"/>
      </a:spcAft>
      <a:buSzPct val="90000"/>
      <a:buChar char="–"/>
      <a:defRPr sz="1100" i="1"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8.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Microsoft_Word_97_-_2003_Document7.doc"/></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9.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Microsoft_Word_97_-_2003_Document8.doc"/></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0.xml"/><Relationship Id="rId1" Type="http://schemas.openxmlformats.org/officeDocument/2006/relationships/vmlDrawing" Target="../drawings/vmlDrawing9.vml"/><Relationship Id="rId5" Type="http://schemas.openxmlformats.org/officeDocument/2006/relationships/image" Target="../media/image23.emf"/><Relationship Id="rId4" Type="http://schemas.openxmlformats.org/officeDocument/2006/relationships/oleObject" Target="../embeddings/Microsoft_Word_97_-_2003_Document9.doc"/></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1.xml"/><Relationship Id="rId1" Type="http://schemas.openxmlformats.org/officeDocument/2006/relationships/vmlDrawing" Target="../drawings/vmlDrawing10.vml"/><Relationship Id="rId5" Type="http://schemas.openxmlformats.org/officeDocument/2006/relationships/image" Target="../media/image26.emf"/><Relationship Id="rId4" Type="http://schemas.openxmlformats.org/officeDocument/2006/relationships/oleObject" Target="../embeddings/Microsoft_Word_97_-_2003_Document10.doc"/></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2.xml"/><Relationship Id="rId1" Type="http://schemas.openxmlformats.org/officeDocument/2006/relationships/vmlDrawing" Target="../drawings/vmlDrawing11.vml"/><Relationship Id="rId5" Type="http://schemas.openxmlformats.org/officeDocument/2006/relationships/image" Target="../media/image29.emf"/><Relationship Id="rId4" Type="http://schemas.openxmlformats.org/officeDocument/2006/relationships/oleObject" Target="../embeddings/Microsoft_Word_97_-_2003_Document11.doc"/></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3.xml"/><Relationship Id="rId1" Type="http://schemas.openxmlformats.org/officeDocument/2006/relationships/vmlDrawing" Target="../drawings/vmlDrawing12.vml"/><Relationship Id="rId5" Type="http://schemas.openxmlformats.org/officeDocument/2006/relationships/image" Target="../media/image30.emf"/><Relationship Id="rId4" Type="http://schemas.openxmlformats.org/officeDocument/2006/relationships/oleObject" Target="../embeddings/Microsoft_Word_97_-_2003_Document12.doc"/></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4.xml"/><Relationship Id="rId1" Type="http://schemas.openxmlformats.org/officeDocument/2006/relationships/vmlDrawing" Target="../drawings/vmlDrawing13.vml"/><Relationship Id="rId5" Type="http://schemas.openxmlformats.org/officeDocument/2006/relationships/image" Target="../media/image35.emf"/><Relationship Id="rId4" Type="http://schemas.openxmlformats.org/officeDocument/2006/relationships/oleObject" Target="../embeddings/Microsoft_Word_97_-_2003_Document13.doc"/></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5.xml"/><Relationship Id="rId1" Type="http://schemas.openxmlformats.org/officeDocument/2006/relationships/vmlDrawing" Target="../drawings/vmlDrawing14.vml"/><Relationship Id="rId5" Type="http://schemas.openxmlformats.org/officeDocument/2006/relationships/image" Target="../media/image37.emf"/><Relationship Id="rId4" Type="http://schemas.openxmlformats.org/officeDocument/2006/relationships/oleObject" Target="../embeddings/Microsoft_Word_97_-_2003_Document14.doc"/></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6.xml"/><Relationship Id="rId1" Type="http://schemas.openxmlformats.org/officeDocument/2006/relationships/vmlDrawing" Target="../drawings/vmlDrawing15.vml"/><Relationship Id="rId5" Type="http://schemas.openxmlformats.org/officeDocument/2006/relationships/image" Target="../media/image38.emf"/><Relationship Id="rId4" Type="http://schemas.openxmlformats.org/officeDocument/2006/relationships/oleObject" Target="../embeddings/Microsoft_Word_97_-_2003_Document15.doc"/></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Microsoft_Word_97_-_2003_Document3.doc"/></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Microsoft_Word_97_-_2003_Document4.doc"/></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6.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7.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Microsoft_Word_97_-_2003_Document6.doc"/></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700" dirty="0">
                <a:solidFill>
                  <a:schemeClr val="tx2"/>
                </a:solidFill>
                <a:latin typeface="Arial" charset="0"/>
              </a:rPr>
              <a:t>BEIJING  BRUSSELS  CHICAGO  DALLAS  FRANKFURT  GENEVA  HONG KONG  LONDON  LOS ANGELES  NEW YORK  SAN FRANCISCO  SHANGHAI  SINGAPORE  SYDNEY  TOKYO  WASHINGTON, D.C.</a:t>
            </a:r>
          </a:p>
        </p:txBody>
      </p:sp>
      <p:pic>
        <p:nvPicPr>
          <p:cNvPr id="5" name="Picture 5"/>
          <p:cNvPicPr>
            <a:picLocks noChangeAspect="1" noChangeArrowheads="1"/>
          </p:cNvPicPr>
          <p:nvPr/>
        </p:nvPicPr>
        <p:blipFill>
          <a:blip r:embed="rId2" cstate="print"/>
          <a:srcRect/>
          <a:stretch>
            <a:fillRect/>
          </a:stretch>
        </p:blipFill>
        <p:spPr bwMode="auto">
          <a:xfrm>
            <a:off x="0" y="2744788"/>
            <a:ext cx="9144000" cy="1217612"/>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4572000" y="803275"/>
            <a:ext cx="3886200" cy="1025525"/>
          </a:xfrm>
          <a:prstGeom prst="rect">
            <a:avLst/>
          </a:prstGeom>
          <a:noFill/>
          <a:ln w="9525">
            <a:noFill/>
            <a:miter lim="800000"/>
            <a:headEnd/>
            <a:tailEnd/>
          </a:ln>
        </p:spPr>
      </p:pic>
      <p:sp>
        <p:nvSpPr>
          <p:cNvPr id="95234" name="Rectangle 2"/>
          <p:cNvSpPr>
            <a:spLocks noGrp="1" noChangeArrowheads="1"/>
          </p:cNvSpPr>
          <p:nvPr>
            <p:ph type="ctrTitle" sz="quarter"/>
          </p:nvPr>
        </p:nvSpPr>
        <p:spPr>
          <a:xfrm>
            <a:off x="527050" y="4419600"/>
            <a:ext cx="8089900" cy="1066800"/>
          </a:xfrm>
        </p:spPr>
        <p:txBody>
          <a:bodyPr/>
          <a:lstStyle>
            <a:lvl1pPr algn="l">
              <a:defRPr/>
            </a:lvl1pPr>
          </a:lstStyle>
          <a:p>
            <a:r>
              <a:rPr lang="en-US"/>
              <a:t>Click to edit Master title style</a:t>
            </a:r>
          </a:p>
        </p:txBody>
      </p:sp>
      <p:sp>
        <p:nvSpPr>
          <p:cNvPr id="95235"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D7A387DA-31E4-43FB-8193-D4F2AF33DC69}" type="slidenum">
              <a:rPr lang="en-US"/>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08000" y="1422400"/>
          <a:ext cx="7913688" cy="5476875"/>
        </p:xfrm>
        <a:graphic>
          <a:graphicData uri="http://schemas.openxmlformats.org/presentationml/2006/ole">
            <mc:AlternateContent xmlns:mc="http://schemas.openxmlformats.org/markup-compatibility/2006">
              <mc:Choice xmlns:v="urn:schemas-microsoft-com:vml" Requires="v">
                <p:oleObj spid="_x0000_s425987" name="Document" r:id="rId4" imgW="8188386" imgH="5653129" progId="Word.Document.8">
                  <p:embed/>
                </p:oleObj>
              </mc:Choice>
              <mc:Fallback>
                <p:oleObj name="Document" r:id="rId4" imgW="8188386" imgH="5653129"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22400"/>
                        <a:ext cx="7913688" cy="547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p:nvSpPr>
        <p:spPr bwMode="auto">
          <a:xfrm>
            <a:off x="4108450" y="411163"/>
            <a:ext cx="2724150" cy="584200"/>
          </a:xfrm>
          <a:prstGeom prst="rect">
            <a:avLst/>
          </a:prstGeom>
          <a:noFill/>
          <a:ln w="9525">
            <a:noFill/>
            <a:miter lim="800000"/>
            <a:headEnd/>
            <a:tailEnd/>
          </a:ln>
          <a:effectLst/>
        </p:spPr>
        <p:txBody>
          <a:bodyPr wrap="none">
            <a:spAutoFit/>
          </a:bodyPr>
          <a:lstStyle/>
          <a:p>
            <a:pPr algn="r" fontAlgn="auto">
              <a:spcBef>
                <a:spcPts val="0"/>
              </a:spcBef>
              <a:spcAft>
                <a:spcPts val="0"/>
              </a:spcAft>
              <a:defRPr/>
            </a:pPr>
            <a:r>
              <a:rPr lang="en-US" sz="3200" dirty="0">
                <a:solidFill>
                  <a:schemeClr val="hlink"/>
                </a:solidFill>
                <a:latin typeface="Book Antiqua" pitchFamily="18" charset="0"/>
                <a:cs typeface="+mn-cs"/>
              </a:rPr>
              <a:t>World Offices</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cs typeface="+mn-cs"/>
              </a:rPr>
              <a:t>BEIJING  BRUSSELS  CHICAGO  DALLAS  FRANKFURT  GENEVA  HONG KONG  LONDON  LOS ANGELES  NEW YORK  PALO ALTO  SAN FRANCISCO  SHANGHAI  SINGAPORE  SYDNEY  TOKYO  WASHINGTON, D.C.</a:t>
            </a:r>
          </a:p>
        </p:txBody>
      </p:sp>
      <p:pic>
        <p:nvPicPr>
          <p:cNvPr id="5" name="Picture 7"/>
          <p:cNvPicPr>
            <a:picLocks noChangeAspect="1"/>
          </p:cNvPicPr>
          <p:nvPr userDrawn="1"/>
        </p:nvPicPr>
        <p:blipFill>
          <a:blip r:embed="rId2" cstate="print"/>
          <a:srcRect/>
          <a:stretch>
            <a:fillRect/>
          </a:stretch>
        </p:blipFill>
        <p:spPr bwMode="auto">
          <a:xfrm>
            <a:off x="0" y="2747963"/>
            <a:ext cx="9144000" cy="1362075"/>
          </a:xfrm>
          <a:prstGeom prst="rect">
            <a:avLst/>
          </a:prstGeom>
          <a:noFill/>
          <a:ln w="9525">
            <a:noFill/>
            <a:miter lim="800000"/>
            <a:headEnd/>
            <a:tailEnd/>
          </a:ln>
        </p:spPr>
      </p:pic>
      <p:pic>
        <p:nvPicPr>
          <p:cNvPr id="6" name="Picture 8"/>
          <p:cNvPicPr>
            <a:picLocks noChangeAspect="1"/>
          </p:cNvPicPr>
          <p:nvPr userDrawn="1"/>
        </p:nvPicPr>
        <p:blipFill>
          <a:blip r:embed="rId3" cstate="print"/>
          <a:srcRect/>
          <a:stretch>
            <a:fillRect/>
          </a:stretch>
        </p:blipFill>
        <p:spPr bwMode="black">
          <a:xfrm>
            <a:off x="4654550" y="612775"/>
            <a:ext cx="3884613" cy="1371600"/>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1"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1"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67448B43-A4FE-44CB-81E8-329E03F0F450}" type="slidenum">
              <a:rPr lang="en-US"/>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3F5529AC-E1CE-4D2D-B9A2-636177F505F7}" type="slidenum">
              <a:rPr lang="en-US"/>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7"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446EA836-DADD-488C-AC24-BFC234F45E71}" type="slidenum">
              <a:rPr lang="en-US"/>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A38E9C3C-158F-42BC-B9C7-9E183062BE6D}" type="slidenum">
              <a:rPr lang="en-US"/>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FE246805-9572-43C1-81A5-6AF8106C70C0}" type="slidenum">
              <a:rPr lang="en-US"/>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747DF72-434C-4FC4-A2F7-2967C1B83401}" type="slidenum">
              <a:rPr lang="en-US"/>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9" y="1447808"/>
            <a:ext cx="5111751"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15BBCA3B-90D2-4EA1-8F78-26120842A4F1}" type="slidenum">
              <a:rPr lang="en-US"/>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EE38BA23-AA30-42B7-8590-F0607204F0B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A29C12B1-AD84-4B7A-A322-F68BF252E287}" type="slidenum">
              <a:rPr lang="en-US"/>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39E5CEBE-130B-4687-8379-2A0618B6C7D3}" type="slidenum">
              <a:rPr lang="en-US"/>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3"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4461D9C4-05B5-42E2-A58F-769A093C1164}" type="slidenum">
              <a:rPr lang="en-US"/>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08000" y="1422400"/>
          <a:ext cx="7913688" cy="5476875"/>
        </p:xfrm>
        <a:graphic>
          <a:graphicData uri="http://schemas.openxmlformats.org/presentationml/2006/ole">
            <mc:AlternateContent xmlns:mc="http://schemas.openxmlformats.org/markup-compatibility/2006">
              <mc:Choice xmlns:v="urn:schemas-microsoft-com:vml" Requires="v">
                <p:oleObj spid="_x0000_s427011" name="Document" r:id="rId4" imgW="8188386" imgH="5648450" progId="Word.Document.8">
                  <p:embed/>
                </p:oleObj>
              </mc:Choice>
              <mc:Fallback>
                <p:oleObj name="Document" r:id="rId4" imgW="8188386" imgH="564845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22400"/>
                        <a:ext cx="7913688" cy="547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userDrawn="1"/>
        </p:nvSpPr>
        <p:spPr bwMode="auto">
          <a:xfrm>
            <a:off x="4108450" y="411163"/>
            <a:ext cx="2724150" cy="584200"/>
          </a:xfrm>
          <a:prstGeom prst="rect">
            <a:avLst/>
          </a:prstGeom>
          <a:noFill/>
          <a:ln w="9525">
            <a:noFill/>
            <a:miter lim="800000"/>
            <a:headEnd/>
            <a:tailEnd/>
          </a:ln>
          <a:effectLst/>
        </p:spPr>
        <p:txBody>
          <a:bodyPr wrap="none">
            <a:spAutoFit/>
          </a:bodyPr>
          <a:lstStyle/>
          <a:p>
            <a:pPr algn="r" fontAlgn="auto">
              <a:spcBef>
                <a:spcPts val="0"/>
              </a:spcBef>
              <a:spcAft>
                <a:spcPts val="0"/>
              </a:spcAft>
              <a:defRPr/>
            </a:pPr>
            <a:r>
              <a:rPr lang="en-US" sz="3200" dirty="0">
                <a:solidFill>
                  <a:schemeClr val="hlink"/>
                </a:solidFill>
                <a:latin typeface="Book Antiqua" pitchFamily="18" charset="0"/>
                <a:cs typeface="+mn-cs"/>
              </a:rPr>
              <a:t>World Offices</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 ONSCREEN">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cs typeface="+mn-cs"/>
              </a:rPr>
              <a:t>BEIJING  BRUSSELS  CHICAGO  DALLAS  FRANKFURT  GENEVA  HONG KONG  LONDON  LOS ANGELES  NEW YORK  PALO ALTO  SAN FRANCISCO  SHANGHAI  SINGAPORE  SYDNEY  TOKYO  WASHINGTON, D.C.</a:t>
            </a:r>
          </a:p>
        </p:txBody>
      </p:sp>
      <p:pic>
        <p:nvPicPr>
          <p:cNvPr id="5" name="Picture 11"/>
          <p:cNvPicPr>
            <a:picLocks noChangeAspect="1"/>
          </p:cNvPicPr>
          <p:nvPr userDrawn="1"/>
        </p:nvPicPr>
        <p:blipFill>
          <a:blip r:embed="rId2" cstate="print"/>
          <a:srcRect/>
          <a:stretch>
            <a:fillRect/>
          </a:stretch>
        </p:blipFill>
        <p:spPr bwMode="auto">
          <a:xfrm>
            <a:off x="0" y="2747963"/>
            <a:ext cx="9144000" cy="1362075"/>
          </a:xfrm>
          <a:prstGeom prst="rect">
            <a:avLst/>
          </a:prstGeom>
          <a:noFill/>
          <a:ln w="9525">
            <a:noFill/>
            <a:miter lim="800000"/>
            <a:headEnd/>
            <a:tailEnd/>
          </a:ln>
        </p:spPr>
      </p:pic>
      <p:pic>
        <p:nvPicPr>
          <p:cNvPr id="6" name="Picture 12"/>
          <p:cNvPicPr>
            <a:picLocks noChangeAspect="1"/>
          </p:cNvPicPr>
          <p:nvPr userDrawn="1"/>
        </p:nvPicPr>
        <p:blipFill>
          <a:blip r:embed="rId3" cstate="print"/>
          <a:srcRect/>
          <a:stretch>
            <a:fillRect/>
          </a:stretch>
        </p:blipFill>
        <p:spPr bwMode="auto">
          <a:xfrm>
            <a:off x="4654550" y="612775"/>
            <a:ext cx="3884613" cy="1371600"/>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1"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1"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cs typeface="+mn-cs"/>
              </a:rPr>
              <a:t>BEIJING  BRUSSELS  CHICAGO  DALLAS  FRANKFURT  GENEVA  HONG KONG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1"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1"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AC638380-74A8-48B0-9C77-504E906126D5}" type="slidenum">
              <a:rPr lang="en-US"/>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3C0F321D-A823-421B-B9DA-A32FAFD98FE8}" type="slidenum">
              <a:rPr lang="en-US"/>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827"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7E793939-2EEF-4626-95F9-4AC4BF267143}" type="slidenum">
              <a:rPr lang="en-US"/>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DEEE910E-21B4-4264-8177-EF6A1408D591}" type="slidenum">
              <a:rPr lang="en-US"/>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E89EFCDF-5A2D-4E32-BD8E-978108F3B580}"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065C094C-6298-44D6-8B18-6CABF24407D2}" type="slidenum">
              <a:rPr lang="en-US"/>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Marketing Bio">
    <p:spTree>
      <p:nvGrpSpPr>
        <p:cNvPr id="1" name=""/>
        <p:cNvGrpSpPr/>
        <p:nvPr/>
      </p:nvGrpSpPr>
      <p:grpSpPr>
        <a:xfrm>
          <a:off x="0" y="0"/>
          <a:ext cx="0" cy="0"/>
          <a:chOff x="0" y="0"/>
          <a:chExt cx="0" cy="0"/>
        </a:xfrm>
      </p:grpSpPr>
      <p:sp>
        <p:nvSpPr>
          <p:cNvPr id="2" name="Line 5"/>
          <p:cNvSpPr>
            <a:spLocks noChangeShapeType="1"/>
          </p:cNvSpPr>
          <p:nvPr userDrawn="1"/>
        </p:nvSpPr>
        <p:spPr bwMode="white">
          <a:xfrm flipV="1">
            <a:off x="457200" y="1295400"/>
            <a:ext cx="8229600" cy="0"/>
          </a:xfrm>
          <a:prstGeom prst="line">
            <a:avLst/>
          </a:prstGeom>
          <a:noFill/>
          <a:ln w="38100">
            <a:solidFill>
              <a:schemeClr val="bg1"/>
            </a:solidFill>
            <a:round/>
            <a:headEnd/>
            <a:tailEnd/>
          </a:ln>
          <a:effectLst/>
        </p:spPr>
        <p:txBody>
          <a:bodyPr/>
          <a:lstStyle/>
          <a:p>
            <a:pPr algn="r" fontAlgn="auto">
              <a:spcBef>
                <a:spcPts val="0"/>
              </a:spcBef>
              <a:spcAft>
                <a:spcPts val="0"/>
              </a:spcAft>
              <a:defRPr/>
            </a:pPr>
            <a:endParaRPr lang="en-US" dirty="0">
              <a:latin typeface="+mn-lt"/>
              <a:cs typeface="+mn-cs"/>
            </a:endParaRPr>
          </a:p>
        </p:txBody>
      </p:sp>
      <p:sp>
        <p:nvSpPr>
          <p:cNvPr id="3" name="Slide Number Placeholder 1"/>
          <p:cNvSpPr>
            <a:spLocks noGrp="1"/>
          </p:cNvSpPr>
          <p:nvPr>
            <p:ph type="sldNum" sz="quarter" idx="10"/>
          </p:nvPr>
        </p:nvSpPr>
        <p:spPr/>
        <p:txBody>
          <a:bodyPr/>
          <a:lstStyle>
            <a:lvl1pPr>
              <a:defRPr/>
            </a:lvl1pPr>
          </a:lstStyle>
          <a:p>
            <a:fld id="{0E46ECE1-70F1-41F5-B086-B258D3784B3F}" type="slidenum">
              <a:rPr lang="en-US"/>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62050"/>
          </a:xfrm>
        </p:spPr>
        <p:txBody>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60" y="1447808"/>
            <a:ext cx="5111751"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11AB0CC6-18B4-4A41-99A6-90BFDEA26B33}" type="slidenum">
              <a:rPr lang="en-US"/>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95262"/>
            <a:ext cx="5486400" cy="11001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fld id="{F97A33AB-8246-4B0B-B29D-7DA07ED5F755}" type="slidenum">
              <a:rPr lang="en-US"/>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8C39FE8F-ED9D-4623-AF01-0418D18C437F}" type="slidenum">
              <a:rPr lang="en-US"/>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3" y="1295400"/>
            <a:ext cx="20447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295400"/>
            <a:ext cx="5984875"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6661DC9D-8DFB-41BE-9597-3A2F272AD364}" type="slidenum">
              <a:rPr lang="en-US"/>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525463" y="1635125"/>
          <a:ext cx="7932737" cy="5457825"/>
        </p:xfrm>
        <a:graphic>
          <a:graphicData uri="http://schemas.openxmlformats.org/presentationml/2006/ole">
            <mc:AlternateContent xmlns:mc="http://schemas.openxmlformats.org/markup-compatibility/2006">
              <mc:Choice xmlns:v="urn:schemas-microsoft-com:vml" Requires="v">
                <p:oleObj spid="_x0000_s428035" name="Document" r:id="rId4" imgW="8207506" imgH="5629375" progId="Word.Document.8">
                  <p:embed/>
                </p:oleObj>
              </mc:Choice>
              <mc:Fallback>
                <p:oleObj name="Document" r:id="rId4" imgW="8207506" imgH="5629375"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1635125"/>
                        <a:ext cx="7932737" cy="545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5"/>
          <p:cNvSpPr>
            <a:spLocks noChangeArrowheads="1"/>
          </p:cNvSpPr>
          <p:nvPr userDrawn="1"/>
        </p:nvSpPr>
        <p:spPr bwMode="auto">
          <a:xfrm>
            <a:off x="512763" y="152400"/>
            <a:ext cx="2852737" cy="1150938"/>
          </a:xfrm>
          <a:prstGeom prst="rect">
            <a:avLst/>
          </a:prstGeom>
          <a:noFill/>
          <a:ln w="9525">
            <a:noFill/>
            <a:miter lim="800000"/>
            <a:headEnd/>
            <a:tailEnd/>
          </a:ln>
          <a:effectLst/>
        </p:spPr>
        <p:txBody>
          <a:bodyPr anchor="ctr"/>
          <a:lstStyle/>
          <a:p>
            <a:pPr algn="r" fontAlgn="auto">
              <a:spcBef>
                <a:spcPts val="0"/>
              </a:spcBef>
              <a:spcAft>
                <a:spcPts val="0"/>
              </a:spcAft>
              <a:defRPr/>
            </a:pPr>
            <a:r>
              <a:rPr lang="en-US" altLang="zh-CN" dirty="0">
                <a:solidFill>
                  <a:schemeClr val="tx2"/>
                </a:solidFill>
                <a:latin typeface="Arial" pitchFamily="34" charset="0"/>
                <a:ea typeface="宋体" charset="-122"/>
                <a:cs typeface="Arial" pitchFamily="34" charset="0"/>
              </a:rPr>
              <a:t>World Offices</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rPr>
              <a:t>BEIJING  BRUSSELS  CHICAGO  DALLAS  FRANKFURT  GENEVA  HONG KONG  HOUSTON  LONDON  LOS ANGELES  NEW YORK  PALO ALTO  SAN FRANCISCO  SHANGHAI  SINGAPORE  SYDNEY  TOKYO  WASHINGTON, D.C.</a:t>
            </a:r>
          </a:p>
        </p:txBody>
      </p:sp>
      <p:pic>
        <p:nvPicPr>
          <p:cNvPr id="5" name="Picture 7"/>
          <p:cNvPicPr>
            <a:picLocks noChangeAspect="1"/>
          </p:cNvPicPr>
          <p:nvPr/>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8"/>
          <p:cNvPicPr>
            <a:picLocks noChangeAspect="1"/>
          </p:cNvPicPr>
          <p:nvPr/>
        </p:nvPicPr>
        <p:blipFill>
          <a:blip r:embed="rId3" cstate="print"/>
          <a:srcRect/>
          <a:stretch>
            <a:fillRect/>
          </a:stretch>
        </p:blipFill>
        <p:spPr bwMode="auto">
          <a:xfrm>
            <a:off x="5638800" y="515938"/>
            <a:ext cx="2971800" cy="1465262"/>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rPr>
              <a:t>BEIJING  BRUSSELS  CHICAGO  DALLAS  FRANKFURT  GENEVA  HONG KONG  HOUSTON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68EACCFF-94D6-496C-ACE4-1D0C9C988ED8}"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58267F08-8481-447A-88DC-126FA6926129}" type="slidenum">
              <a:rPr lang="en-US"/>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8A8D35A3-6E72-4544-8867-1D1A326B3A5E}" type="slidenum">
              <a:rPr lang="en-US"/>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5AAC5746-03D6-433F-B6C9-4166257B93E9}" type="slidenum">
              <a:rPr lang="en-US"/>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3BAFE144-BF49-4E51-B485-11EBBB97396F}" type="slidenum">
              <a:rPr lang="en-US"/>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44E419F9-623B-4445-A042-BF948343042C}" type="slidenum">
              <a:rPr lang="en-US"/>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EE169847-29FB-4252-A04B-C300FEEB4F3F}" type="slidenum">
              <a:rPr lang="en-US"/>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49055A93-72CA-44B2-8A92-E8EE43F75AD4}" type="slidenum">
              <a:rPr lang="en-US"/>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C4904439-737A-48FE-AFED-6F22174EDC17}" type="slidenum">
              <a:rPr lang="en-US"/>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AF9B0584-3141-46D7-B299-043B6DC68C40}" type="slidenum">
              <a:rPr lang="en-US"/>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World Offices Slide">
    <p:spTree>
      <p:nvGrpSpPr>
        <p:cNvPr id="1" name=""/>
        <p:cNvGrpSpPr/>
        <p:nvPr/>
      </p:nvGrpSpPr>
      <p:grpSpPr>
        <a:xfrm>
          <a:off x="0" y="0"/>
          <a:ext cx="0" cy="0"/>
          <a:chOff x="0" y="0"/>
          <a:chExt cx="0" cy="0"/>
        </a:xfrm>
      </p:grpSpPr>
      <p:sp>
        <p:nvSpPr>
          <p:cNvPr id="2" name="Rectangle 81"/>
          <p:cNvSpPr>
            <a:spLocks noChangeArrowheads="1"/>
          </p:cNvSpPr>
          <p:nvPr/>
        </p:nvSpPr>
        <p:spPr bwMode="auto">
          <a:xfrm>
            <a:off x="3200400" y="411163"/>
            <a:ext cx="2698750" cy="579437"/>
          </a:xfrm>
          <a:prstGeom prst="rect">
            <a:avLst/>
          </a:prstGeom>
          <a:noFill/>
          <a:ln w="9525">
            <a:noFill/>
            <a:miter lim="800000"/>
            <a:headEnd/>
            <a:tailEnd/>
          </a:ln>
          <a:effectLst/>
        </p:spPr>
        <p:txBody>
          <a:bodyPr wrap="none">
            <a:spAutoFit/>
          </a:bodyPr>
          <a:lstStyle/>
          <a:p>
            <a:pPr algn="r">
              <a:defRPr/>
            </a:pPr>
            <a:r>
              <a:rPr lang="en-US" sz="3200" dirty="0">
                <a:solidFill>
                  <a:schemeClr val="hlink"/>
                </a:solidFill>
                <a:latin typeface="Book Antiqua" pitchFamily="18" charset="0"/>
              </a:rPr>
              <a:t>World Offices</a:t>
            </a:r>
          </a:p>
        </p:txBody>
      </p:sp>
      <p:graphicFrame>
        <p:nvGraphicFramePr>
          <p:cNvPr id="3" name="Object 2"/>
          <p:cNvGraphicFramePr>
            <a:graphicFrameLocks noChangeAspect="1"/>
          </p:cNvGraphicFramePr>
          <p:nvPr/>
        </p:nvGraphicFramePr>
        <p:xfrm>
          <a:off x="687388" y="1347788"/>
          <a:ext cx="8023225" cy="5589587"/>
        </p:xfrm>
        <a:graphic>
          <a:graphicData uri="http://schemas.openxmlformats.org/presentationml/2006/ole">
            <mc:AlternateContent xmlns:mc="http://schemas.openxmlformats.org/markup-compatibility/2006">
              <mc:Choice xmlns:v="urn:schemas-microsoft-com:vml" Requires="v">
                <p:oleObj spid="_x0000_s429059" name="Document" r:id="rId4" imgW="8646543" imgH="6008721" progId="Word.Document.8">
                  <p:embed/>
                </p:oleObj>
              </mc:Choice>
              <mc:Fallback>
                <p:oleObj name="Document" r:id="rId4" imgW="8646543" imgH="6008721"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1347788"/>
                        <a:ext cx="8023225" cy="558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rPr>
              <a:t>BEIJING  BRUSSELS  CHICAGO  DALLAS  FRANKFURT  GENEVA  HONG KONG  HOUSTON  LONDON  LOS ANGELES  NEW YORK  PALO ALTO  SAN FRANCISCO  SHANGHAI  SINGAPORE  SYDNEY  TOKYO  WASHINGTON, D.C.</a:t>
            </a:r>
          </a:p>
        </p:txBody>
      </p:sp>
      <p:pic>
        <p:nvPicPr>
          <p:cNvPr id="5" name="Picture 6"/>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5638800" y="512763"/>
            <a:ext cx="2971800" cy="1468437"/>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035CF8BF-4AAC-48FF-9A8A-C19BD007950D}" type="slidenum">
              <a:rPr lang="en-US"/>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52522582-A54B-4169-B77D-923FA9090B3B}" type="slidenum">
              <a:rPr lang="en-US"/>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E7658B52-718B-464E-9E1F-44ECB6320167}" type="slidenum">
              <a:rPr lang="en-US"/>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FA757BCD-879C-4907-9E2C-6FE701CD2F27}" type="slidenum">
              <a:rPr lang="en-US"/>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9D32EF07-482B-4952-A75B-7AF20A09F0FF}" type="slidenum">
              <a:rPr lang="en-US"/>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92DF713A-0CBC-4D9E-AD8A-7B311D6F1D5C}" type="slidenum">
              <a:rPr lang="en-US"/>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EEB0FFAB-FA0A-4ADD-B49E-51F558FA67BD}" type="slidenum">
              <a:rPr lang="en-US"/>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D02D55D4-989B-493D-9658-0556CCB29272}" type="slidenum">
              <a:rPr lang="en-US"/>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000673D9-1CF0-4ADB-84AE-73ADECC237D6}"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B72D599C-BDA3-45F2-AA73-8C57DB346B23}" type="slidenum">
              <a:rPr lang="en-US"/>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sp>
        <p:nvSpPr>
          <p:cNvPr id="2" name="Rectangle 81"/>
          <p:cNvSpPr>
            <a:spLocks noChangeArrowheads="1"/>
          </p:cNvSpPr>
          <p:nvPr userDrawn="1"/>
        </p:nvSpPr>
        <p:spPr bwMode="auto">
          <a:xfrm>
            <a:off x="3200400" y="411163"/>
            <a:ext cx="2698750" cy="579437"/>
          </a:xfrm>
          <a:prstGeom prst="rect">
            <a:avLst/>
          </a:prstGeom>
          <a:noFill/>
          <a:ln w="9525">
            <a:noFill/>
            <a:miter lim="800000"/>
            <a:headEnd/>
            <a:tailEnd/>
          </a:ln>
          <a:effectLst/>
        </p:spPr>
        <p:txBody>
          <a:bodyPr wrap="none">
            <a:spAutoFit/>
          </a:bodyPr>
          <a:lstStyle/>
          <a:p>
            <a:pPr algn="r">
              <a:defRPr/>
            </a:pPr>
            <a:r>
              <a:rPr lang="en-US" sz="3200" dirty="0">
                <a:solidFill>
                  <a:schemeClr val="hlink"/>
                </a:solidFill>
                <a:latin typeface="Book Antiqua" pitchFamily="18" charset="0"/>
              </a:rPr>
              <a:t>World Offices</a:t>
            </a:r>
          </a:p>
        </p:txBody>
      </p:sp>
      <p:graphicFrame>
        <p:nvGraphicFramePr>
          <p:cNvPr id="3" name="Object 4"/>
          <p:cNvGraphicFramePr>
            <a:graphicFrameLocks noChangeAspect="1"/>
          </p:cNvGraphicFramePr>
          <p:nvPr/>
        </p:nvGraphicFramePr>
        <p:xfrm>
          <a:off x="687388" y="1347788"/>
          <a:ext cx="8023225" cy="5581650"/>
        </p:xfrm>
        <a:graphic>
          <a:graphicData uri="http://schemas.openxmlformats.org/presentationml/2006/ole">
            <mc:AlternateContent xmlns:mc="http://schemas.openxmlformats.org/markup-compatibility/2006">
              <mc:Choice xmlns:v="urn:schemas-microsoft-com:vml" Requires="v">
                <p:oleObj spid="_x0000_s430083" name="Document" r:id="rId4" imgW="8646543" imgH="6007282" progId="Word.Document.8">
                  <p:embed/>
                </p:oleObj>
              </mc:Choice>
              <mc:Fallback>
                <p:oleObj name="Document" r:id="rId4" imgW="8646543" imgH="600728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1347788"/>
                        <a:ext cx="8023225" cy="558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rPr>
              <a:t>BEIJING  BRUSSELS  CHICAGO  DALLAS  FRANKFURT  GENEVA  HONG KONG  HOUSTON  LONDON  LOS ANGELES  NEW YORK  PALO ALTO  SAN FRANCISCO  SHANGHAI  SINGAPORE  SYDNEY  TOKYO  WASHINGTON, D.C.</a:t>
            </a:r>
          </a:p>
        </p:txBody>
      </p:sp>
      <p:pic>
        <p:nvPicPr>
          <p:cNvPr id="5" name="Picture 11"/>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12"/>
          <p:cNvPicPr>
            <a:picLocks noChangeAspect="1"/>
          </p:cNvPicPr>
          <p:nvPr userDrawn="1"/>
        </p:nvPicPr>
        <p:blipFill>
          <a:blip r:embed="rId3" cstate="print"/>
          <a:srcRect/>
          <a:stretch>
            <a:fillRect/>
          </a:stretch>
        </p:blipFill>
        <p:spPr bwMode="auto">
          <a:xfrm>
            <a:off x="5638800" y="515938"/>
            <a:ext cx="2971800" cy="1465262"/>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rPr>
              <a:t>BEIJING  BRUSSELS  CHICAGO  DALLAS  FRANKFURT  GENEVA  HONG KONG  HOUSTON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3A06A345-BF73-4DD5-936D-31E0B63DEAA7}" type="slidenum">
              <a:rPr lang="en-US"/>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C48B0110-0EE7-44FE-AF27-3C44DD0A4DFB}" type="slidenum">
              <a:rPr lang="en-US"/>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FB44689C-57B3-48AD-A734-D8EEA22DAD71}" type="slidenum">
              <a:rPr lang="en-US"/>
              <a:pPr/>
              <a:t>‹#›</a:t>
            </a:fld>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79A71A22-6EB6-47B6-AB17-D898501AE499}" type="slidenum">
              <a:rPr lang="en-US"/>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8541972A-0638-4739-9B11-F964CC6D6B0C}" type="slidenum">
              <a:rPr lang="en-US"/>
              <a:pPr/>
              <a:t>‹#›</a:t>
            </a:fld>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53F37747-2BDA-4206-8840-A8E5E372717E}"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Line 5"/>
          <p:cNvSpPr>
            <a:spLocks noChangeShapeType="1"/>
          </p:cNvSpPr>
          <p:nvPr userDrawn="1"/>
        </p:nvSpPr>
        <p:spPr bwMode="white">
          <a:xfrm flipV="1">
            <a:off x="457200" y="1295400"/>
            <a:ext cx="8229600" cy="0"/>
          </a:xfrm>
          <a:prstGeom prst="line">
            <a:avLst/>
          </a:prstGeom>
          <a:noFill/>
          <a:ln w="38100">
            <a:solidFill>
              <a:schemeClr val="bg1"/>
            </a:solidFill>
            <a:round/>
            <a:headEnd/>
            <a:tailEnd/>
          </a:ln>
          <a:effectLst/>
        </p:spPr>
        <p:txBody>
          <a:bodyPr/>
          <a:lstStyle/>
          <a:p>
            <a:pPr algn="r">
              <a:defRPr/>
            </a:pPr>
            <a:endParaRPr lang="en-US" dirty="0"/>
          </a:p>
        </p:txBody>
      </p:sp>
      <p:sp>
        <p:nvSpPr>
          <p:cNvPr id="3" name="Slide Number Placeholder 1"/>
          <p:cNvSpPr>
            <a:spLocks noGrp="1"/>
          </p:cNvSpPr>
          <p:nvPr>
            <p:ph type="sldNum" sz="quarter" idx="10"/>
          </p:nvPr>
        </p:nvSpPr>
        <p:spPr/>
        <p:txBody>
          <a:bodyPr/>
          <a:lstStyle>
            <a:lvl1pPr>
              <a:defRPr/>
            </a:lvl1pPr>
          </a:lstStyle>
          <a:p>
            <a:fld id="{678F7309-7A43-4A6F-B658-DF940361A40E}" type="slidenum">
              <a:rPr lang="en-US"/>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62050"/>
          </a:xfrm>
        </p:spPr>
        <p:txBody>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FBFD112A-4AC6-49EE-A892-8F4E4EB2559A}" type="slidenum">
              <a:rPr lang="en-US"/>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95262"/>
            <a:ext cx="5486400" cy="11001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fld id="{E07666A6-33F4-4480-8064-C16912278853}" type="slidenum">
              <a:rPr lang="en-US"/>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ED0C201F-2D85-446E-8685-CBD1795D0D6D}" type="slidenum">
              <a:rPr lang="en-US"/>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295400"/>
            <a:ext cx="20447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295400"/>
            <a:ext cx="5984875"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B8F2C952-D169-4C59-B675-99781A9DC7F9}" type="slidenum">
              <a:rPr lang="en-US"/>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sp>
        <p:nvSpPr>
          <p:cNvPr id="2" name="Rectangle 15"/>
          <p:cNvSpPr>
            <a:spLocks noChangeArrowheads="1"/>
          </p:cNvSpPr>
          <p:nvPr userDrawn="1"/>
        </p:nvSpPr>
        <p:spPr bwMode="auto">
          <a:xfrm>
            <a:off x="512763" y="152400"/>
            <a:ext cx="2852737" cy="1150938"/>
          </a:xfrm>
          <a:prstGeom prst="rect">
            <a:avLst/>
          </a:prstGeom>
          <a:noFill/>
          <a:ln w="9525">
            <a:noFill/>
            <a:miter lim="800000"/>
            <a:headEnd/>
            <a:tailEnd/>
          </a:ln>
          <a:effectLst/>
        </p:spPr>
        <p:txBody>
          <a:bodyPr anchor="ctr"/>
          <a:lstStyle/>
          <a:p>
            <a:pPr>
              <a:defRPr/>
            </a:pPr>
            <a:r>
              <a:rPr lang="en-US" altLang="zh-CN" dirty="0">
                <a:solidFill>
                  <a:schemeClr val="tx2"/>
                </a:solidFill>
                <a:latin typeface="Arial" pitchFamily="34" charset="0"/>
                <a:ea typeface="宋体" charset="-122"/>
                <a:cs typeface="Arial" pitchFamily="34" charset="0"/>
              </a:rPr>
              <a:t>World Offices</a:t>
            </a:r>
          </a:p>
        </p:txBody>
      </p:sp>
      <p:sp>
        <p:nvSpPr>
          <p:cNvPr id="3" name="Rectangle 2"/>
          <p:cNvSpPr/>
          <p:nvPr userDrawn="1"/>
        </p:nvSpPr>
        <p:spPr bwMode="white">
          <a:xfrm>
            <a:off x="838200" y="6400800"/>
            <a:ext cx="6172200" cy="228600"/>
          </a:xfrm>
          <a:prstGeom prst="rect">
            <a:avLst/>
          </a:prstGeom>
          <a:solidFill>
            <a:schemeClr val="bg1"/>
          </a:solidFill>
          <a:ln w="9525" cap="flat" cmpd="sng" algn="ctr">
            <a:noFill/>
            <a:prstDash val="solid"/>
            <a:round/>
            <a:headEnd type="none" w="med" len="med"/>
            <a:tailEnd type="none" w="med" len="med"/>
          </a:ln>
          <a:effectLst/>
        </p:spPr>
        <p:txBody>
          <a:bodyPr/>
          <a:lstStyle/>
          <a:p>
            <a:pPr algn="r"/>
            <a:endParaRPr lang="en-US" dirty="0"/>
          </a:p>
        </p:txBody>
      </p:sp>
      <p:graphicFrame>
        <p:nvGraphicFramePr>
          <p:cNvPr id="4" name="Object 5"/>
          <p:cNvGraphicFramePr>
            <a:graphicFrameLocks noChangeAspect="1"/>
          </p:cNvGraphicFramePr>
          <p:nvPr/>
        </p:nvGraphicFramePr>
        <p:xfrm>
          <a:off x="609600" y="1371600"/>
          <a:ext cx="8021638" cy="5581650"/>
        </p:xfrm>
        <a:graphic>
          <a:graphicData uri="http://schemas.openxmlformats.org/presentationml/2006/ole">
            <mc:AlternateContent xmlns:mc="http://schemas.openxmlformats.org/markup-compatibility/2006">
              <mc:Choice xmlns:v="urn:schemas-microsoft-com:vml" Requires="v">
                <p:oleObj spid="_x0000_s431107" name="Document" r:id="rId4" imgW="8646543" imgH="6005482" progId="Word.Document.8">
                  <p:embed/>
                </p:oleObj>
              </mc:Choice>
              <mc:Fallback>
                <p:oleObj name="Document" r:id="rId4" imgW="8646543" imgH="6005482"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8021638" cy="558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 ON SCREEN">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cs typeface="Arial" pitchFamily="34" charset="0"/>
              </a:rPr>
              <a:t>BEIJING  BOSTON  BRUSSELS  CHICAGO  DALLAS  FRANKFURT  GENEVA  HONG KONG  HOUSTON  LONDON  LOS ANGELES  NEW YORK  PALO ALTO  SAN FRANCISCO  SHANGHAI  SINGAPORE  SYDNEY  TOKYO  WASHINGTON, D.C.</a:t>
            </a:r>
          </a:p>
        </p:txBody>
      </p:sp>
      <p:pic>
        <p:nvPicPr>
          <p:cNvPr id="5" name="Picture 10"/>
          <p:cNvPicPr>
            <a:picLocks noChangeAspect="1" noChangeArrowheads="1"/>
          </p:cNvPicPr>
          <p:nvPr/>
        </p:nvPicPr>
        <p:blipFill>
          <a:blip r:embed="rId2" cstate="print"/>
          <a:srcRect/>
          <a:stretch>
            <a:fillRect/>
          </a:stretch>
        </p:blipFill>
        <p:spPr bwMode="auto">
          <a:xfrm>
            <a:off x="0" y="2695575"/>
            <a:ext cx="9144000" cy="1450975"/>
          </a:xfrm>
          <a:prstGeom prst="rect">
            <a:avLst/>
          </a:prstGeom>
          <a:noFill/>
          <a:ln w="9525">
            <a:noFill/>
            <a:miter lim="800000"/>
            <a:headEnd/>
            <a:tailEnd/>
          </a:ln>
        </p:spPr>
      </p:pic>
      <p:pic>
        <p:nvPicPr>
          <p:cNvPr id="6" name="Picture 8"/>
          <p:cNvPicPr>
            <a:picLocks noChangeAspect="1"/>
          </p:cNvPicPr>
          <p:nvPr/>
        </p:nvPicPr>
        <p:blipFill>
          <a:blip r:embed="rId3" cstate="print"/>
          <a:srcRect/>
          <a:stretch>
            <a:fillRect/>
          </a:stretch>
        </p:blipFill>
        <p:spPr bwMode="auto">
          <a:xfrm>
            <a:off x="4572000" y="596900"/>
            <a:ext cx="4087813" cy="1079500"/>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hf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cs typeface="Arial" pitchFamily="34" charset="0"/>
              </a:rPr>
              <a:t>BEIJING  BOSTON  BRUSSELS  CHICAGO  DALLAS  FRANKFURT  GENEVA  HONG KONG  HOUSTON  LONDON  LOS ANGELES  NEW YORK  PALO ALTO  SAN FRANCISCO  SHANGHAI  SINGAPORE  SYDNEY  TOKYO  WASHINGTON, D.C.</a:t>
            </a:r>
          </a:p>
        </p:txBody>
      </p:sp>
      <p:pic>
        <p:nvPicPr>
          <p:cNvPr id="5" name="Picture 5"/>
          <p:cNvPicPr>
            <a:picLocks noChangeAspect="1" noChangeArrowheads="1"/>
          </p:cNvPicPr>
          <p:nvPr/>
        </p:nvPicPr>
        <p:blipFill>
          <a:blip r:embed="rId2" cstate="print">
            <a:lum bright="30000" contrast="-50000"/>
          </a:blip>
          <a:srcRect/>
          <a:stretch>
            <a:fillRect/>
          </a:stretch>
        </p:blipFill>
        <p:spPr bwMode="auto">
          <a:xfrm>
            <a:off x="0" y="2695575"/>
            <a:ext cx="9144000" cy="1450975"/>
          </a:xfrm>
          <a:prstGeom prst="rect">
            <a:avLst/>
          </a:prstGeom>
          <a:noFill/>
          <a:ln w="9525">
            <a:noFill/>
            <a:miter lim="800000"/>
            <a:headEnd/>
            <a:tailEnd/>
          </a:ln>
        </p:spPr>
      </p:pic>
      <p:pic>
        <p:nvPicPr>
          <p:cNvPr id="6" name="Picture 9"/>
          <p:cNvPicPr>
            <a:picLocks noChangeAspect="1" noChangeArrowheads="1"/>
          </p:cNvPicPr>
          <p:nvPr/>
        </p:nvPicPr>
        <p:blipFill>
          <a:blip r:embed="rId3" cstate="print"/>
          <a:srcRect/>
          <a:stretch>
            <a:fillRect/>
          </a:stretch>
        </p:blipFill>
        <p:spPr bwMode="auto">
          <a:xfrm>
            <a:off x="4551363" y="593725"/>
            <a:ext cx="4086225" cy="107791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hf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B66581AB-0845-4F1C-8B5C-852F1F4617C6}" type="slidenum">
              <a:rPr lang="en-US"/>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757A0B36-61DE-4873-A421-A73996A6B02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79B82285-2C1A-4D41-8E78-41A05250B5FD}" type="slidenum">
              <a:rPr lang="en-US"/>
              <a:pPr/>
              <a:t>‹#›</a:t>
            </a:fld>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95D0E872-90FD-41FB-B8FE-A0B2A9F55032}" type="slidenum">
              <a:rPr lang="en-US"/>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B50E93A6-84CC-4C5D-92C5-2CB0BEB414F7}" type="slidenum">
              <a:rPr lang="en-US"/>
              <a:pPr/>
              <a:t>‹#›</a:t>
            </a:fld>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697424DE-0A63-49DB-9F82-39522AA9EB9A}" type="slidenum">
              <a:rPr lang="en-US"/>
              <a:pPr/>
              <a:t>‹#›</a:t>
            </a:fld>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C2E2587A-A933-4BCF-A858-70E92A1AB7E5}" type="slidenum">
              <a:rPr lang="en-US"/>
              <a:pPr/>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3AF54B2C-1F0B-46C2-B9F4-7FC10AE7A317}" type="slidenum">
              <a:rPr lang="en-US"/>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25C45EA4-06BC-4DC0-BF85-BB862DED3802}" type="slidenum">
              <a:rPr lang="en-US"/>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560AE338-B40A-446A-A74E-F21A2C298715}" type="slidenum">
              <a:rPr lang="en-US"/>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682625" y="1347788"/>
          <a:ext cx="8018463" cy="5572125"/>
        </p:xfrm>
        <a:graphic>
          <a:graphicData uri="http://schemas.openxmlformats.org/presentationml/2006/ole">
            <mc:AlternateContent xmlns:mc="http://schemas.openxmlformats.org/markup-compatibility/2006">
              <mc:Choice xmlns:v="urn:schemas-microsoft-com:vml" Requires="v">
                <p:oleObj spid="_x0000_s432131" name="Document" r:id="rId4" imgW="8646543" imgH="6000803" progId="Word.Document.8">
                  <p:embed/>
                </p:oleObj>
              </mc:Choice>
              <mc:Fallback>
                <p:oleObj name="Document" r:id="rId4" imgW="8646543" imgH="6000803"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347788"/>
                        <a:ext cx="8018463" cy="557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p:nvSpPr>
        <p:spPr bwMode="auto">
          <a:xfrm>
            <a:off x="3200400" y="411163"/>
            <a:ext cx="2698750" cy="579437"/>
          </a:xfrm>
          <a:prstGeom prst="rect">
            <a:avLst/>
          </a:prstGeom>
          <a:noFill/>
          <a:ln w="9525">
            <a:noFill/>
            <a:miter lim="800000"/>
            <a:headEnd/>
            <a:tailEnd/>
          </a:ln>
          <a:effectLst/>
        </p:spPr>
        <p:txBody>
          <a:bodyPr wrap="none">
            <a:spAutoFit/>
          </a:bodyPr>
          <a:lstStyle/>
          <a:p>
            <a:pPr>
              <a:defRPr/>
            </a:pPr>
            <a:r>
              <a:rPr lang="en-US" sz="3200" dirty="0">
                <a:solidFill>
                  <a:schemeClr val="hlink"/>
                </a:solidFill>
                <a:latin typeface="Book Antiqua" pitchFamily="18" charset="0"/>
                <a:cs typeface="Arial" pitchFamily="34" charset="0"/>
              </a:rPr>
              <a:t>World Offices</a:t>
            </a:r>
          </a:p>
        </p:txBody>
      </p:sp>
    </p:spTree>
  </p:cSld>
  <p:clrMapOvr>
    <a:masterClrMapping/>
  </p:clrMapOvr>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cs typeface="Arial" pitchFamily="34" charset="0"/>
              </a:rPr>
              <a:t>BEIJING  BOSTON  BRUSSELS  CHICAGO  DALLAS  FRANKFURT  GENEVA  HONG KONG  HOUSTON  LONDON  LOS ANGELES  NEW YORK  PALO ALTO  SAN FRANCISCO  SHANGHAI  SINGAPORE  SYDNEY  TOKYO  WASHINGTON, D.C.</a:t>
            </a:r>
          </a:p>
        </p:txBody>
      </p:sp>
      <p:pic>
        <p:nvPicPr>
          <p:cNvPr id="5" name="Picture 7"/>
          <p:cNvPicPr>
            <a:picLocks noChangeAspect="1"/>
          </p:cNvPicPr>
          <p:nvPr userDrawn="1"/>
        </p:nvPicPr>
        <p:blipFill>
          <a:blip r:embed="rId2" cstate="print"/>
          <a:srcRect/>
          <a:stretch>
            <a:fillRect/>
          </a:stretch>
        </p:blipFill>
        <p:spPr bwMode="black">
          <a:xfrm>
            <a:off x="4552950" y="593725"/>
            <a:ext cx="4087813" cy="1079500"/>
          </a:xfrm>
          <a:prstGeom prst="rect">
            <a:avLst/>
          </a:prstGeom>
          <a:noFill/>
          <a:ln w="9525">
            <a:noFill/>
            <a:miter lim="800000"/>
            <a:headEnd/>
            <a:tailEnd/>
          </a:ln>
        </p:spPr>
      </p:pic>
      <p:pic>
        <p:nvPicPr>
          <p:cNvPr id="6" name="Picture 8"/>
          <p:cNvPicPr>
            <a:picLocks noChangeAspect="1"/>
          </p:cNvPicPr>
          <p:nvPr userDrawn="1"/>
        </p:nvPicPr>
        <p:blipFill>
          <a:blip r:embed="rId3" cstate="print"/>
          <a:srcRect/>
          <a:stretch>
            <a:fillRect/>
          </a:stretch>
        </p:blipFill>
        <p:spPr bwMode="auto">
          <a:xfrm>
            <a:off x="0" y="2703513"/>
            <a:ext cx="9144000" cy="1450975"/>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DDB430E5-DC3E-4DBE-A277-1B7B0DB9E866}" type="slidenum">
              <a:rPr lang="en-US"/>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66B845B0-A84D-4866-AC97-D26ADDE4E1E5}" type="slidenum">
              <a:rPr lang="en-US"/>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CD125F87-701E-4556-9E57-0065DB6F7A8A}" type="slidenum">
              <a:rPr lang="en-US"/>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4D613947-BB71-440F-AD47-5724CCA53496}" type="slidenum">
              <a:rPr lang="en-US"/>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026B014C-B646-4BC3-8692-52DD6DF451E5}" type="slidenum">
              <a:rPr lang="en-US"/>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660F7FCB-D1AB-424F-BE82-C50F2B8C07E5}" type="slidenum">
              <a:rPr lang="en-US"/>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245FA286-3861-4F4E-B5E1-0FE03A67779F}" type="slidenum">
              <a:rPr lang="en-US"/>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01399DCF-305C-417F-AE24-0BC503BAB15E}" type="slidenum">
              <a:rPr lang="en-US"/>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FF313CA9-7D4C-4969-92DD-E6724BA4A8D6}" type="slidenum">
              <a:rPr lang="en-US"/>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DB269680-C9B5-42CA-B63C-3082D0AEDCE4}"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sp>
        <p:nvSpPr>
          <p:cNvPr id="2" name="Rectangle 81"/>
          <p:cNvSpPr>
            <a:spLocks noChangeArrowheads="1"/>
          </p:cNvSpPr>
          <p:nvPr userDrawn="1"/>
        </p:nvSpPr>
        <p:spPr bwMode="auto">
          <a:xfrm>
            <a:off x="3200400" y="411163"/>
            <a:ext cx="2698750" cy="579437"/>
          </a:xfrm>
          <a:prstGeom prst="rect">
            <a:avLst/>
          </a:prstGeom>
          <a:noFill/>
          <a:ln w="9525">
            <a:noFill/>
            <a:miter lim="800000"/>
            <a:headEnd/>
            <a:tailEnd/>
          </a:ln>
          <a:effectLst/>
        </p:spPr>
        <p:txBody>
          <a:bodyPr wrap="none">
            <a:spAutoFit/>
          </a:bodyPr>
          <a:lstStyle/>
          <a:p>
            <a:pPr>
              <a:defRPr/>
            </a:pPr>
            <a:r>
              <a:rPr lang="en-US" sz="3200" dirty="0">
                <a:solidFill>
                  <a:schemeClr val="hlink"/>
                </a:solidFill>
                <a:latin typeface="Book Antiqua" pitchFamily="18" charset="0"/>
                <a:cs typeface="Arial" pitchFamily="34" charset="0"/>
              </a:rPr>
              <a:t>World Offices</a:t>
            </a:r>
          </a:p>
        </p:txBody>
      </p:sp>
      <p:graphicFrame>
        <p:nvGraphicFramePr>
          <p:cNvPr id="3" name="Object 5"/>
          <p:cNvGraphicFramePr>
            <a:graphicFrameLocks noChangeAspect="1"/>
          </p:cNvGraphicFramePr>
          <p:nvPr/>
        </p:nvGraphicFramePr>
        <p:xfrm>
          <a:off x="682625" y="1347788"/>
          <a:ext cx="8018463" cy="5572125"/>
        </p:xfrm>
        <a:graphic>
          <a:graphicData uri="http://schemas.openxmlformats.org/presentationml/2006/ole">
            <mc:AlternateContent xmlns:mc="http://schemas.openxmlformats.org/markup-compatibility/2006">
              <mc:Choice xmlns:v="urn:schemas-microsoft-com:vml" Requires="v">
                <p:oleObj spid="_x0000_s433155" name="Document" r:id="rId4" imgW="8646543" imgH="6000803" progId="Word.Document.8">
                  <p:embed/>
                </p:oleObj>
              </mc:Choice>
              <mc:Fallback>
                <p:oleObj name="Document" r:id="rId4" imgW="8646543" imgH="6000803"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347788"/>
                        <a:ext cx="8018463" cy="557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 ONSCREEN">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cs typeface="Arial" pitchFamily="34" charset="0"/>
              </a:rPr>
              <a:t>BEIJING  BOSTON  BRUSSELS  CHICAGO  DALLAS  FRANKFURT  GENEVA  HONG KONG  HOUSTON  LONDON  LOS ANGELES  NEW YORK  PALO ALTO  SAN FRANCISCO  SHANGHAI  SINGAPORE  SYDNEY  TOKYO  WASHINGTON, D.C.</a:t>
            </a:r>
          </a:p>
        </p:txBody>
      </p:sp>
      <p:pic>
        <p:nvPicPr>
          <p:cNvPr id="5" name="Picture 11"/>
          <p:cNvPicPr>
            <a:picLocks noChangeAspect="1"/>
          </p:cNvPicPr>
          <p:nvPr userDrawn="1"/>
        </p:nvPicPr>
        <p:blipFill>
          <a:blip r:embed="rId2" cstate="print"/>
          <a:srcRect/>
          <a:stretch>
            <a:fillRect/>
          </a:stretch>
        </p:blipFill>
        <p:spPr bwMode="auto">
          <a:xfrm>
            <a:off x="0" y="2703513"/>
            <a:ext cx="9144000" cy="1450975"/>
          </a:xfrm>
          <a:prstGeom prst="rect">
            <a:avLst/>
          </a:prstGeom>
          <a:noFill/>
          <a:ln w="9525">
            <a:noFill/>
            <a:miter lim="800000"/>
            <a:headEnd/>
            <a:tailEnd/>
          </a:ln>
        </p:spPr>
      </p:pic>
      <p:pic>
        <p:nvPicPr>
          <p:cNvPr id="6" name="Picture 12"/>
          <p:cNvPicPr>
            <a:picLocks noChangeAspect="1"/>
          </p:cNvPicPr>
          <p:nvPr userDrawn="1"/>
        </p:nvPicPr>
        <p:blipFill>
          <a:blip r:embed="rId3" cstate="print"/>
          <a:srcRect/>
          <a:stretch>
            <a:fillRect/>
          </a:stretch>
        </p:blipFill>
        <p:spPr bwMode="auto">
          <a:xfrm>
            <a:off x="4572000" y="596900"/>
            <a:ext cx="4087813" cy="1079500"/>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cs typeface="Arial" pitchFamily="34" charset="0"/>
              </a:rPr>
              <a:t>BEIJING  BOSTON  BRUSSELS  CHICAGO  DALLAS  FRANKFURT  GENEVA  HONG KONG  HOUSTON  LONDON  LOS ANGELES  NEW YORK  PALO ALTO  SAN FRANCISCO  SHANGHAI  SINGAPORE  SYDNEY  TOKYO  WASHINGTON, D.C.</a:t>
            </a:r>
          </a:p>
        </p:txBody>
      </p:sp>
      <p:pic>
        <p:nvPicPr>
          <p:cNvPr id="5" name="Picture 5"/>
          <p:cNvPicPr>
            <a:picLocks noChangeAspect="1" noChangeArrowheads="1"/>
          </p:cNvPicPr>
          <p:nvPr userDrawn="1"/>
        </p:nvPicPr>
        <p:blipFill>
          <a:blip r:embed="rId2" cstate="print">
            <a:lum bright="30000" contrast="-50000"/>
          </a:blip>
          <a:srcRect/>
          <a:stretch>
            <a:fillRect/>
          </a:stretch>
        </p:blipFill>
        <p:spPr bwMode="auto">
          <a:xfrm>
            <a:off x="0" y="2695575"/>
            <a:ext cx="9144000" cy="1450975"/>
          </a:xfrm>
          <a:prstGeom prst="rect">
            <a:avLst/>
          </a:prstGeom>
          <a:noFill/>
          <a:ln w="9525">
            <a:noFill/>
            <a:miter lim="800000"/>
            <a:headEnd/>
            <a:tailEnd/>
          </a:ln>
        </p:spPr>
      </p:pic>
      <p:pic>
        <p:nvPicPr>
          <p:cNvPr id="6" name="Picture 9"/>
          <p:cNvPicPr>
            <a:picLocks noChangeAspect="1" noChangeArrowheads="1"/>
          </p:cNvPicPr>
          <p:nvPr userDrawn="1"/>
        </p:nvPicPr>
        <p:blipFill>
          <a:blip r:embed="rId3" cstate="print"/>
          <a:srcRect/>
          <a:stretch>
            <a:fillRect/>
          </a:stretch>
        </p:blipFill>
        <p:spPr bwMode="auto">
          <a:xfrm>
            <a:off x="4551363" y="593725"/>
            <a:ext cx="4086225" cy="107791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6760C557-0500-417B-B707-2EB889697959}" type="slidenum">
              <a:rPr lang="en-US"/>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860DF2A8-12F9-499A-8009-978D7107EC70}" type="slidenum">
              <a:rPr lang="en-US"/>
              <a:pPr/>
              <a:t>‹#›</a:t>
            </a:fld>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A2FFE7DE-DCD4-45D4-9866-C21332E82D96}" type="slidenum">
              <a:rPr lang="en-US"/>
              <a:pPr/>
              <a:t>‹#›</a:t>
            </a:fld>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784B241F-4AA2-4E87-9FC0-B6DBBFFD754F}" type="slidenum">
              <a:rPr lang="en-US"/>
              <a:pPr/>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48CB384A-6043-4862-A862-DCDEDD1FCC08}" type="slidenum">
              <a:rPr lang="en-US"/>
              <a:pPr/>
              <a:t>‹#›</a:t>
            </a:fld>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2D1A348C-2711-4589-AB5A-2681B6C32E67}" type="slidenum">
              <a:rPr lang="en-US"/>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Marketing Bio">
    <p:bg>
      <p:bgPr>
        <a:solidFill>
          <a:schemeClr val="bg1"/>
        </a:solidFill>
        <a:effectLst/>
      </p:bgPr>
    </p:bg>
    <p:spTree>
      <p:nvGrpSpPr>
        <p:cNvPr id="1" name=""/>
        <p:cNvGrpSpPr/>
        <p:nvPr/>
      </p:nvGrpSpPr>
      <p:grpSpPr>
        <a:xfrm>
          <a:off x="0" y="0"/>
          <a:ext cx="0" cy="0"/>
          <a:chOff x="0" y="0"/>
          <a:chExt cx="0" cy="0"/>
        </a:xfrm>
      </p:grpSpPr>
      <p:sp>
        <p:nvSpPr>
          <p:cNvPr id="2" name="Line 5"/>
          <p:cNvSpPr>
            <a:spLocks noChangeShapeType="1"/>
          </p:cNvSpPr>
          <p:nvPr userDrawn="1"/>
        </p:nvSpPr>
        <p:spPr bwMode="white">
          <a:xfrm flipV="1">
            <a:off x="457200" y="1295400"/>
            <a:ext cx="8229600" cy="0"/>
          </a:xfrm>
          <a:prstGeom prst="line">
            <a:avLst/>
          </a:prstGeom>
          <a:noFill/>
          <a:ln w="38100">
            <a:solidFill>
              <a:schemeClr val="bg1"/>
            </a:solidFill>
            <a:round/>
            <a:headEnd/>
            <a:tailEnd/>
          </a:ln>
          <a:effectLst/>
        </p:spPr>
        <p:txBody>
          <a:bodyPr/>
          <a:lstStyle/>
          <a:p>
            <a:pPr>
              <a:defRPr/>
            </a:pPr>
            <a:endParaRPr lang="en-US" dirty="0">
              <a:latin typeface="AGaramond"/>
              <a:cs typeface="Arial" pitchFamily="34" charset="0"/>
            </a:endParaRPr>
          </a:p>
        </p:txBody>
      </p:sp>
      <p:sp>
        <p:nvSpPr>
          <p:cNvPr id="3" name="Slide Number Placeholder 1"/>
          <p:cNvSpPr>
            <a:spLocks noGrp="1"/>
          </p:cNvSpPr>
          <p:nvPr>
            <p:ph type="sldNum" sz="quarter" idx="10"/>
          </p:nvPr>
        </p:nvSpPr>
        <p:spPr/>
        <p:txBody>
          <a:bodyPr/>
          <a:lstStyle>
            <a:lvl1pPr>
              <a:defRPr/>
            </a:lvl1pPr>
          </a:lstStyle>
          <a:p>
            <a:fld id="{08D6EF65-9DF3-4085-9977-8ACA13713843}"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9F6AD2C9-25EA-4B70-9EDD-9DACB83C8991}"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62050"/>
          </a:xfrm>
        </p:spPr>
        <p:txBody>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8A1CA233-8AE6-4AD6-B0D1-FD7FAA11FB91}" type="slidenum">
              <a:rPr lang="en-US"/>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95262"/>
            <a:ext cx="5486400" cy="11001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fld id="{4F3B8B9D-01C7-4C93-A1B2-DBAD92E13B96}" type="slidenum">
              <a:rPr lang="en-US"/>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6B58F6D1-3365-43C9-8A67-8DF3296A8BB8}" type="slidenum">
              <a:rPr lang="en-US"/>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295400"/>
            <a:ext cx="20447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295400"/>
            <a:ext cx="5984875"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7F80E032-B439-4B26-82E4-D0966924E53E}" type="slidenum">
              <a:rPr lang="en-US"/>
              <a:pPr/>
              <a:t>‹#›</a:t>
            </a:fld>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sp>
        <p:nvSpPr>
          <p:cNvPr id="2" name="Rectangle 15"/>
          <p:cNvSpPr>
            <a:spLocks noChangeArrowheads="1"/>
          </p:cNvSpPr>
          <p:nvPr userDrawn="1"/>
        </p:nvSpPr>
        <p:spPr bwMode="auto">
          <a:xfrm>
            <a:off x="512763" y="152400"/>
            <a:ext cx="2852737" cy="1150938"/>
          </a:xfrm>
          <a:prstGeom prst="rect">
            <a:avLst/>
          </a:prstGeom>
          <a:noFill/>
          <a:ln w="9525">
            <a:noFill/>
            <a:miter lim="800000"/>
            <a:headEnd/>
            <a:tailEnd/>
          </a:ln>
          <a:effectLst/>
        </p:spPr>
        <p:txBody>
          <a:bodyPr anchor="ctr"/>
          <a:lstStyle/>
          <a:p>
            <a:pPr>
              <a:defRPr/>
            </a:pPr>
            <a:r>
              <a:rPr lang="en-US" altLang="zh-CN" dirty="0">
                <a:solidFill>
                  <a:schemeClr val="tx2"/>
                </a:solidFill>
                <a:latin typeface="Arial" pitchFamily="34" charset="0"/>
                <a:ea typeface="宋体" charset="-122"/>
                <a:cs typeface="Arial" pitchFamily="34" charset="0"/>
              </a:rPr>
              <a:t>World Offices</a:t>
            </a:r>
          </a:p>
        </p:txBody>
      </p:sp>
      <p:sp>
        <p:nvSpPr>
          <p:cNvPr id="3" name="Rectangle 2"/>
          <p:cNvSpPr/>
          <p:nvPr userDrawn="1"/>
        </p:nvSpPr>
        <p:spPr bwMode="white">
          <a:xfrm>
            <a:off x="838200" y="6400800"/>
            <a:ext cx="6324600" cy="228600"/>
          </a:xfrm>
          <a:prstGeom prst="rect">
            <a:avLst/>
          </a:prstGeom>
          <a:solidFill>
            <a:schemeClr val="bg1"/>
          </a:solidFill>
          <a:ln w="9525" cap="flat" cmpd="sng" algn="ctr">
            <a:noFill/>
            <a:prstDash val="solid"/>
            <a:round/>
            <a:headEnd type="none" w="med" len="med"/>
            <a:tailEnd type="none" w="med" len="med"/>
          </a:ln>
          <a:effectLst/>
        </p:spPr>
        <p:txBody>
          <a:bodyPr/>
          <a:lstStyle/>
          <a:p>
            <a:pPr algn="r"/>
            <a:endParaRPr lang="en-US" dirty="0"/>
          </a:p>
        </p:txBody>
      </p:sp>
      <p:graphicFrame>
        <p:nvGraphicFramePr>
          <p:cNvPr id="4" name="Object 6"/>
          <p:cNvGraphicFramePr>
            <a:graphicFrameLocks noChangeAspect="1"/>
          </p:cNvGraphicFramePr>
          <p:nvPr/>
        </p:nvGraphicFramePr>
        <p:xfrm>
          <a:off x="606425" y="1501775"/>
          <a:ext cx="8018463" cy="5572125"/>
        </p:xfrm>
        <a:graphic>
          <a:graphicData uri="http://schemas.openxmlformats.org/presentationml/2006/ole">
            <mc:AlternateContent xmlns:mc="http://schemas.openxmlformats.org/markup-compatibility/2006">
              <mc:Choice xmlns:v="urn:schemas-microsoft-com:vml" Requires="v">
                <p:oleObj spid="_x0000_s434179" name="Document" r:id="rId4" imgW="8646543" imgH="6000803" progId="Word.Document.8">
                  <p:embed/>
                </p:oleObj>
              </mc:Choice>
              <mc:Fallback>
                <p:oleObj name="Document" r:id="rId4" imgW="8646543" imgH="6000803"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 y="1501775"/>
                        <a:ext cx="8018463" cy="557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print"/>
          <a:srcRect/>
          <a:stretch>
            <a:fillRect/>
          </a:stretch>
        </p:blipFill>
        <p:spPr bwMode="auto">
          <a:xfrm>
            <a:off x="6934200" y="5867400"/>
            <a:ext cx="1676400" cy="4429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fld id="{997BD3F9-B9CB-480B-9E92-9AAB28F1990D}"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2C51E95D-7AE1-4AF2-88A0-C9D559A053FD}" type="slidenum">
              <a:rPr lang="en-US"/>
              <a:pPr/>
              <a:t>‹#›</a:t>
            </a:fld>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print"/>
          <a:srcRect/>
          <a:stretch>
            <a:fillRect/>
          </a:stretch>
        </p:blipFill>
        <p:spPr bwMode="auto">
          <a:xfrm>
            <a:off x="6858000" y="5867400"/>
            <a:ext cx="1676400" cy="4429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50D16DD-A297-49E0-8CF2-714004AA4F15}"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4BFBCA01-893D-49F8-A575-5378F5659F84}" type="slidenum">
              <a:rPr lang="en-US"/>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print"/>
          <a:srcRect/>
          <a:stretch>
            <a:fillRect/>
          </a:stretch>
        </p:blipFill>
        <p:spPr bwMode="auto">
          <a:xfrm>
            <a:off x="6858000" y="5867400"/>
            <a:ext cx="1676400" cy="4429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95F328B-6D91-494D-B9AD-B20B5A237B65}"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E3C52F5B-ADD9-4FA4-AC70-B42F3ECE7765}" type="slidenum">
              <a:rPr lang="en-US"/>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cstate="print"/>
          <a:srcRect/>
          <a:stretch>
            <a:fillRect/>
          </a:stretch>
        </p:blipFill>
        <p:spPr bwMode="auto">
          <a:xfrm>
            <a:off x="6858000" y="5867400"/>
            <a:ext cx="1676400" cy="4429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fld id="{E6886630-B6E9-442A-926F-E24358483561}" type="datetimeFigureOut">
              <a:rPr lang="en-US"/>
              <a:pPr/>
              <a:t>9/2/2016</a:t>
            </a:fld>
            <a:endParaRPr lang="en-US" dirty="0"/>
          </a:p>
        </p:txBody>
      </p:sp>
      <p:sp>
        <p:nvSpPr>
          <p:cNvPr id="7" name="Footer Placeholder 5"/>
          <p:cNvSpPr>
            <a:spLocks noGrp="1"/>
          </p:cNvSpPr>
          <p:nvPr>
            <p:ph type="ftr" sz="quarter" idx="11"/>
          </p:nvPr>
        </p:nvSpPr>
        <p:spPr/>
        <p:txBody>
          <a:bodyPr/>
          <a:lstStyle>
            <a:lvl1pPr>
              <a:defRPr/>
            </a:lvl1pPr>
          </a:lstStyle>
          <a:p>
            <a:endParaRPr lang="en-US" dirty="0"/>
          </a:p>
        </p:txBody>
      </p:sp>
      <p:sp>
        <p:nvSpPr>
          <p:cNvPr id="8" name="Slide Number Placeholder 6"/>
          <p:cNvSpPr>
            <a:spLocks noGrp="1"/>
          </p:cNvSpPr>
          <p:nvPr>
            <p:ph type="sldNum" sz="quarter" idx="12"/>
          </p:nvPr>
        </p:nvSpPr>
        <p:spPr/>
        <p:txBody>
          <a:bodyPr/>
          <a:lstStyle>
            <a:lvl1pPr>
              <a:defRPr/>
            </a:lvl1pPr>
          </a:lstStyle>
          <a:p>
            <a:fld id="{8E472C99-0DD4-49E2-A40F-32B7F6BC2F23}" type="slidenum">
              <a:rPr lang="en-US"/>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D715B33-AC56-4EC1-8B45-FAB3427E8F5A}" type="datetimeFigureOut">
              <a:rPr lang="en-US"/>
              <a:pPr/>
              <a:t>9/2/2016</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56A7A578-7B23-4A94-80A1-F4564A2C7066}"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67C98B6-237F-4F99-A8D9-71FC24B49C92}" type="datetimeFigureOut">
              <a:rPr lang="en-US"/>
              <a:pPr/>
              <a:t>9/2/2016</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9936C1E1-15BB-4C51-8EBE-6CBC7083E944}" type="slidenum">
              <a:rPr lang="en-US"/>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srcRect/>
          <a:stretch>
            <a:fillRect/>
          </a:stretch>
        </p:blipFill>
        <p:spPr bwMode="auto">
          <a:xfrm>
            <a:off x="6858000" y="5867400"/>
            <a:ext cx="1676400" cy="44291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fld id="{0885D94F-BF4F-4832-9FC5-7675B9EE0183}" type="datetimeFigureOut">
              <a:rPr lang="en-US"/>
              <a:pPr/>
              <a:t>9/2/2016</a:t>
            </a:fld>
            <a:endParaRPr lang="en-US" dirty="0"/>
          </a:p>
        </p:txBody>
      </p:sp>
      <p:sp>
        <p:nvSpPr>
          <p:cNvPr id="4" name="Footer Placeholder 2"/>
          <p:cNvSpPr>
            <a:spLocks noGrp="1"/>
          </p:cNvSpPr>
          <p:nvPr>
            <p:ph type="ftr" sz="quarter" idx="11"/>
          </p:nvPr>
        </p:nvSpPr>
        <p:spPr/>
        <p:txBody>
          <a:bodyPr/>
          <a:lstStyle>
            <a:lvl1pPr>
              <a:defRPr/>
            </a:lvl1pPr>
          </a:lstStyle>
          <a:p>
            <a:endParaRPr lang="en-US" dirty="0"/>
          </a:p>
        </p:txBody>
      </p:sp>
      <p:sp>
        <p:nvSpPr>
          <p:cNvPr id="5" name="Slide Number Placeholder 3"/>
          <p:cNvSpPr>
            <a:spLocks noGrp="1"/>
          </p:cNvSpPr>
          <p:nvPr>
            <p:ph type="sldNum" sz="quarter" idx="12"/>
          </p:nvPr>
        </p:nvSpPr>
        <p:spPr/>
        <p:txBody>
          <a:bodyPr/>
          <a:lstStyle>
            <a:lvl1pPr>
              <a:defRPr/>
            </a:lvl1pPr>
          </a:lstStyle>
          <a:p>
            <a:fld id="{34BD746B-179C-4725-B54B-E7A8C5B42A6E}" type="slidenum">
              <a:rPr lang="en-US"/>
              <a:pPr/>
              <a:t>‹#›</a:t>
            </a:fld>
            <a:endParaRPr 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A4CE458-FB60-45A4-ADC5-38941782504E}"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93721217-BB69-4DF9-8C4D-D4015C6D6855}" type="slidenum">
              <a:rPr lang="en-US"/>
              <a:pPr/>
              <a:t>‹#›</a:t>
            </a:fld>
            <a:endParaRPr 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F2F33F4-B586-4125-9466-49E5D30205A0}"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26D6F68-52FE-4AD2-9AE3-7F31EEB62EB8}" type="slidenum">
              <a:rPr lang="en-US"/>
              <a:pPr/>
              <a:t>‹#›</a:t>
            </a:fld>
            <a:endParaRPr lang="en-US"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B84423-5DE7-4403-9DF1-8D62554F2453}"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BE388A2-F97C-488B-AA08-BBA456ABBF22}" type="slidenum">
              <a:rPr lang="en-US"/>
              <a:pPr/>
              <a:t>‹#›</a:t>
            </a:fld>
            <a:endParaRPr 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D078252-32DE-4A1A-9157-EED2A6D683F5}"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1C0B0E1-6486-4EF3-9C7C-01FAA0EFA107}" type="slidenum">
              <a:rPr lang="en-US"/>
              <a:pPr/>
              <a:t>‹#›</a:t>
            </a:fld>
            <a:endParaRPr 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cstate="print"/>
          <a:srcRect/>
          <a:stretch>
            <a:fillRect/>
          </a:stretch>
        </p:blipFill>
        <p:spPr bwMode="auto">
          <a:xfrm>
            <a:off x="6858000" y="5867400"/>
            <a:ext cx="1676400" cy="442913"/>
          </a:xfrm>
          <a:prstGeom prst="rect">
            <a:avLst/>
          </a:prstGeom>
          <a:noFill/>
          <a:ln w="9525">
            <a:noFill/>
            <a:miter lim="800000"/>
            <a:headEnd/>
            <a:tailEnd/>
          </a:ln>
        </p:spPr>
      </p:pic>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cstate="print"/>
          <a:srcRect/>
          <a:stretch>
            <a:fillRect/>
          </a:stretch>
        </p:blipFill>
        <p:spPr bwMode="auto">
          <a:xfrm>
            <a:off x="6858000" y="5867400"/>
            <a:ext cx="1676400" cy="442913"/>
          </a:xfrm>
          <a:prstGeom prst="rect">
            <a:avLst/>
          </a:prstGeom>
          <a:noFill/>
          <a:ln w="9525">
            <a:noFill/>
            <a:miter lim="800000"/>
            <a:headEnd/>
            <a:tailEnd/>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3" cstate="print"/>
          <a:srcRect/>
          <a:stretch>
            <a:fillRect/>
          </a:stretch>
        </p:blipFill>
        <p:spPr bwMode="auto">
          <a:xfrm>
            <a:off x="6858000" y="5867400"/>
            <a:ext cx="1676400" cy="442913"/>
          </a:xfrm>
          <a:prstGeom prst="rect">
            <a:avLst/>
          </a:prstGeom>
          <a:noFill/>
          <a:ln w="9525">
            <a:noFill/>
            <a:miter lim="800000"/>
            <a:headEnd/>
            <a:tailEnd/>
          </a:ln>
        </p:spPr>
      </p:pic>
      <p:sp>
        <p:nvSpPr>
          <p:cNvPr id="8" name="Content Placeholder 3"/>
          <p:cNvSpPr>
            <a:spLocks noGrp="1"/>
          </p:cNvSpPr>
          <p:nvPr>
            <p:ph idx="1"/>
          </p:nvPr>
        </p:nvSpPr>
        <p:spPr>
          <a:xfrm>
            <a:off x="457200" y="2057400"/>
            <a:ext cx="8229600" cy="3505200"/>
          </a:xfrm>
        </p:spPr>
        <p:txBody>
          <a:bodyPr/>
          <a:lstStyle/>
          <a:p>
            <a:pPr lvl="0"/>
            <a:r>
              <a:rPr lang="en-US" smtClean="0"/>
              <a:t>Click to edit Master text styles</a:t>
            </a:r>
          </a:p>
        </p:txBody>
      </p:sp>
      <p:sp>
        <p:nvSpPr>
          <p:cNvPr id="9" name="Title 2"/>
          <p:cNvSpPr>
            <a:spLocks noGrp="1"/>
          </p:cNvSpPr>
          <p:nvPr>
            <p:ph type="title"/>
          </p:nvPr>
        </p:nvSpPr>
        <p:spPr>
          <a:xfrm>
            <a:off x="457200" y="884238"/>
            <a:ext cx="8229600" cy="1143000"/>
          </a:xfrm>
        </p:spPr>
        <p:txBody>
          <a:bodyPr/>
          <a:lstStyle/>
          <a:p>
            <a:r>
              <a:rPr lang="en-US" smtClean="0"/>
              <a:t>Click to edit Master title style</a:t>
            </a:r>
            <a:endParaRPr lang="en-US" dirty="0" smtClean="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3" cstate="print"/>
          <a:srcRect/>
          <a:stretch>
            <a:fillRect/>
          </a:stretch>
        </p:blipFill>
        <p:spPr bwMode="auto">
          <a:xfrm>
            <a:off x="6858000" y="5867400"/>
            <a:ext cx="1676400" cy="442913"/>
          </a:xfrm>
          <a:prstGeom prst="rect">
            <a:avLst/>
          </a:prstGeom>
          <a:noFill/>
          <a:ln w="9525">
            <a:noFill/>
            <a:miter lim="800000"/>
            <a:headEnd/>
            <a:tailEnd/>
          </a:ln>
        </p:spPr>
      </p:pic>
      <p:sp>
        <p:nvSpPr>
          <p:cNvPr id="3" name="Content Placeholder 2"/>
          <p:cNvSpPr>
            <a:spLocks noGrp="1"/>
          </p:cNvSpPr>
          <p:nvPr>
            <p:ph sz="half" idx="1"/>
          </p:nvPr>
        </p:nvSpPr>
        <p:spPr>
          <a:xfrm>
            <a:off x="457200" y="20574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20574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2"/>
          <p:cNvSpPr>
            <a:spLocks noGrp="1"/>
          </p:cNvSpPr>
          <p:nvPr>
            <p:ph type="title"/>
          </p:nvPr>
        </p:nvSpPr>
        <p:spPr>
          <a:xfrm>
            <a:off x="457200" y="884238"/>
            <a:ext cx="8229600" cy="1143000"/>
          </a:xfrm>
        </p:spPr>
        <p:txBody>
          <a:bodyPr/>
          <a:lstStyle/>
          <a:p>
            <a:r>
              <a:rPr lang="en-US" smtClean="0"/>
              <a:t>Click to edit Master title style</a:t>
            </a:r>
            <a:endParaRPr lang="en-US" dirty="0"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2"/>
          <p:cNvSpPr txBox="1">
            <a:spLocks/>
          </p:cNvSpPr>
          <p:nvPr userDrawn="1"/>
        </p:nvSpPr>
        <p:spPr>
          <a:xfrm>
            <a:off x="457200" y="884238"/>
            <a:ext cx="8229600" cy="1143000"/>
          </a:xfrm>
          <a:prstGeom prst="rect">
            <a:avLst/>
          </a:prstGeom>
        </p:spPr>
        <p:txBody>
          <a:bodyPr anchor="ctr">
            <a:normAutofit/>
          </a:bodyPr>
          <a:lstStyle/>
          <a:p>
            <a:pPr fontAlgn="auto">
              <a:spcAft>
                <a:spcPts val="0"/>
              </a:spcAft>
              <a:defRPr/>
            </a:pPr>
            <a:r>
              <a:rPr lang="en-US" sz="3200" dirty="0">
                <a:solidFill>
                  <a:prstClr val="black"/>
                </a:solidFill>
                <a:latin typeface="Arial" charset="0"/>
              </a:rPr>
              <a:t>Title Here</a:t>
            </a:r>
          </a:p>
        </p:txBody>
      </p:sp>
      <p:pic>
        <p:nvPicPr>
          <p:cNvPr id="3" name="Picture 1"/>
          <p:cNvPicPr>
            <a:picLocks noChangeAspect="1"/>
          </p:cNvPicPr>
          <p:nvPr userDrawn="1"/>
        </p:nvPicPr>
        <p:blipFill>
          <a:blip r:embed="rId3" cstate="print"/>
          <a:srcRect/>
          <a:stretch>
            <a:fillRect/>
          </a:stretch>
        </p:blipFill>
        <p:spPr bwMode="auto">
          <a:xfrm>
            <a:off x="6858000" y="5867400"/>
            <a:ext cx="1676400" cy="442913"/>
          </a:xfrm>
          <a:prstGeom prst="rect">
            <a:avLst/>
          </a:prstGeom>
          <a:noFill/>
          <a:ln w="9525">
            <a:noFill/>
            <a:miter lim="800000"/>
            <a:headEnd/>
            <a:tailEnd/>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cstate="print"/>
          <a:srcRect/>
          <a:stretch>
            <a:fillRect/>
          </a:stretch>
        </p:blipFill>
        <p:spPr bwMode="auto">
          <a:xfrm>
            <a:off x="6858000" y="5867400"/>
            <a:ext cx="1676400" cy="442913"/>
          </a:xfrm>
          <a:prstGeom prst="rect">
            <a:avLst/>
          </a:prstGeom>
          <a:noFill/>
          <a:ln w="9525">
            <a:noFill/>
            <a:miter lim="800000"/>
            <a:headEnd/>
            <a:tailEnd/>
          </a:ln>
        </p:spPr>
      </p:pic>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F4A1FFFB-6748-468C-82ED-3BB0B969285A}"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9295FE-08CE-475C-9E4B-DEBB3251C853}" type="slidenum">
              <a:rPr lang="en-US"/>
              <a:pPr/>
              <a:t>‹#›</a:t>
            </a:fld>
            <a:endParaRPr lang="en-US" dirty="0"/>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7336EFE-FE98-4720-9E72-2FCE0969700C}"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EE5329E-7175-40D4-B14D-8A331D7D8111}" type="slidenum">
              <a:rPr lang="en-US"/>
              <a:pPr/>
              <a:t>‹#›</a:t>
            </a:fld>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B851006-A583-434B-A383-4787E37D7E28}"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CE00E41-8B4C-4D6D-963D-75CC0F90729E}" type="slidenum">
              <a:rPr lang="en-US"/>
              <a:pPr/>
              <a:t>‹#›</a:t>
            </a:fld>
            <a:endParaRPr lang="en-US"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6CDE2A8-0987-429B-8171-1BE71E689A10}"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59C52612-EACE-437E-AB1F-2F3B151E54B4}" type="slidenum">
              <a:rPr lang="en-US"/>
              <a:pPr/>
              <a:t>‹#›</a:t>
            </a:fld>
            <a:endParaRPr lang="en-US"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0AAB5D4-DD5F-48C1-951E-6D48BF5E1529}" type="datetimeFigureOut">
              <a:rPr lang="en-US"/>
              <a:pPr/>
              <a:t>9/2/2016</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9C42D8BF-E8F7-40FB-BE73-8D569B675C39}" type="slidenum">
              <a:rPr lang="en-US"/>
              <a:pPr/>
              <a:t>‹#›</a:t>
            </a:fld>
            <a:endParaRPr 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1E7954E-7DE5-45A1-B086-13D72DD7888D}" type="datetimeFigureOut">
              <a:rPr lang="en-US"/>
              <a:pPr/>
              <a:t>9/2/2016</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48118D66-3124-497E-A237-72DB9FFC6DEB}" type="slidenum">
              <a:rPr lang="en-US"/>
              <a:pPr/>
              <a:t>‹#›</a:t>
            </a:fld>
            <a:endParaRPr lang="en-US" dirty="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501F37F-307C-4324-B253-615165D86B3E}" type="datetimeFigureOut">
              <a:rPr lang="en-US"/>
              <a:pPr/>
              <a:t>9/2/2016</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17224329-9FE2-4520-8061-B70F9337B40C}" type="slidenum">
              <a:rPr lang="en-US"/>
              <a:pPr/>
              <a:t>‹#›</a:t>
            </a:fld>
            <a:endParaRPr lang="en-US"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F52FE25-2A69-4349-A38D-CF666241C8B8}"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895CFD07-1C2B-4880-808D-B9F03F5AD144}"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cs typeface="+mn-cs"/>
              </a:rPr>
              <a:t>BEIJING  BRUSSELS  CHICAGO  DALLAS  FRANKFURT  GENEVA  HONG KONG  LONDON  LOS ANGELES  NEW YORK  PALO ALTO  SAN FRANCISCO  SHANGHAI  SINGAPORE  SYDNEY  TOKYO  WASHINGTON, D.C.</a:t>
            </a:r>
          </a:p>
        </p:txBody>
      </p:sp>
      <p:pic>
        <p:nvPicPr>
          <p:cNvPr id="5" name="Picture 7"/>
          <p:cNvPicPr>
            <a:picLocks noChangeAspect="1"/>
          </p:cNvPicPr>
          <p:nvPr/>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8"/>
          <p:cNvPicPr>
            <a:picLocks noChangeAspect="1"/>
          </p:cNvPicPr>
          <p:nvPr/>
        </p:nvPicPr>
        <p:blipFill>
          <a:blip r:embed="rId3" cstate="print"/>
          <a:srcRect/>
          <a:stretch>
            <a:fillRect/>
          </a:stretch>
        </p:blipFill>
        <p:spPr bwMode="auto">
          <a:xfrm>
            <a:off x="4646613"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1"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1"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4AB7180-B8DF-444F-8107-D5BB45DDFE34}"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499DD361-5873-40C3-9BC2-0FEF51B1E7F3}" type="slidenum">
              <a:rPr lang="en-US"/>
              <a:pPr/>
              <a:t>‹#›</a:t>
            </a:fld>
            <a:endParaRPr lang="en-US"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9BE325C-2B22-49A1-94B5-129C7AC41905}"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A7B8F29-A043-4CAD-9FF2-2CF0B9E63BE4}" type="slidenum">
              <a:rPr lang="en-US"/>
              <a:pPr/>
              <a:t>‹#›</a:t>
            </a:fld>
            <a:endParaRPr lang="en-US" dirty="0"/>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4398B4D-4FBD-4581-8C52-7A73961888D7}"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398BEA4-912B-4910-B054-CEB6FC4E2100}" type="slidenum">
              <a:rPr lang="en-US"/>
              <a:pPr/>
              <a:t>‹#›</a:t>
            </a:fld>
            <a:endParaRPr lang="en-US" dirty="0"/>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A926DBA-92B5-4C5F-B022-878F7BCC70F5}"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F0A71F1-256F-43C3-B2E8-9B94BCC41565}" type="slidenum">
              <a:rPr lang="en-US"/>
              <a:pPr/>
              <a:t>‹#›</a:t>
            </a:fld>
            <a:endParaRPr lang="en-US" dirty="0"/>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27237"/>
            <a:ext cx="8229600" cy="4221163"/>
          </a:xfrm>
        </p:spPr>
        <p:txBody>
          <a:bodyPr/>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8275FDBA-A016-42A7-8AEE-954D984F3C59}"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89C97FA-7779-48F1-BEE7-DC17D1C9285E}" type="slidenum">
              <a:rPr lang="en-US"/>
              <a:pPr/>
              <a:t>‹#›</a:t>
            </a:fld>
            <a:endParaRPr 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0FF4C7C-221A-4E4E-8915-1707B91ED16E}"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0AD98C2-01F2-4C13-A6ED-7A4B9FF2FA55}" type="slidenum">
              <a:rPr lang="en-US"/>
              <a:pPr/>
              <a:t>‹#›</a:t>
            </a:fld>
            <a:endParaRPr lang="en-US" dirty="0"/>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27237"/>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67786F4-D65B-41E9-90E7-9E04DA8132F5}"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99179C-99EA-4266-B02A-A0E87274BB25}" type="slidenum">
              <a:rPr lang="en-US"/>
              <a:pPr/>
              <a:t>‹#›</a:t>
            </a:fld>
            <a:endParaRPr lang="en-US" dirty="0"/>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98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875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98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875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08E3DBE-1563-4352-83BC-D0DFD64E929D}" type="datetimeFigureOut">
              <a:rPr lang="en-US"/>
              <a:pPr/>
              <a:t>9/2/2016</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08A3F030-B6AC-49D3-AE02-45F32D6B8BAB}" type="slidenum">
              <a:rPr lang="en-US"/>
              <a:pPr/>
              <a:t>‹#›</a:t>
            </a:fld>
            <a:endParaRPr lang="en-US" dirty="0"/>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C529F5E-71DB-4F2C-ACB7-64B2D0174220}" type="datetimeFigureOut">
              <a:rPr lang="en-US"/>
              <a:pPr/>
              <a:t>9/2/2016</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0B2FCA13-548E-406D-BEAB-BA128B901D56}" type="slidenum">
              <a:rPr lang="en-US"/>
              <a:pPr/>
              <a:t>‹#›</a:t>
            </a:fld>
            <a:endParaRPr lang="en-US" dirty="0"/>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F116F6F-391B-4735-941E-5EED71FC4864}" type="datetimeFigureOut">
              <a:rPr lang="en-US"/>
              <a:pPr/>
              <a:t>9/2/2016</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38B30B0C-A5AD-4C66-A0AF-A3F5CB56A891}"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cs typeface="+mn-cs"/>
              </a:rPr>
              <a:t>BEIJING  BRUSSELS  CHICAGO  DALLAS  FRANKFURT  GENEVA  HONG KONG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1"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1"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hf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524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14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A1EDAC8-FF14-46E4-B638-914C5E693B9E}"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9B721B61-7600-4FB4-B793-5D2DB0F279E8}" type="slidenum">
              <a:rPr lang="en-US"/>
              <a:pPr/>
              <a:t>‹#›</a:t>
            </a:fld>
            <a:endParaRPr lang="en-US"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4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7C2DDD0-6FCF-44BC-A658-4614FDA13F55}"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5B0E82B6-4D3F-4C4B-83B6-1E5E838CBCD6}" type="slidenum">
              <a:rPr lang="en-US"/>
              <a:pPr/>
              <a:t>‹#›</a:t>
            </a:fld>
            <a:endParaRPr lang="en-US" dirty="0"/>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874837"/>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F5F8379-57C2-4AA3-89FA-0BB1FC8D2C24}"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91081D9-87B6-4C18-B591-257FAFA4BAFF}" type="slidenum">
              <a:rPr lang="en-US"/>
              <a:pPr/>
              <a:t>‹#›</a:t>
            </a:fld>
            <a:endParaRPr lang="en-US" dirty="0"/>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547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BBDBEBD-77C1-40B0-98C1-A822577CD7E9}"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FEF6490-9E1B-46BE-A6C7-373D1203CC5F}" type="slidenum">
              <a:rPr lang="en-US"/>
              <a:pPr/>
              <a:t>‹#›</a:t>
            </a:fld>
            <a:endParaRPr lang="en-US" dirty="0"/>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D4CBDF5-5FED-4F9A-B248-0901D8C8DC96}"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CBC5CBA-5F0B-4074-B137-4CD4D3C15FED}" type="slidenum">
              <a:rPr lang="en-US"/>
              <a:pPr/>
              <a:t>‹#›</a:t>
            </a:fld>
            <a:endParaRPr lang="en-US"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ABD8A9-7873-4AAE-8B06-31E91C63C284}"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ED9D3AB-0637-4EA5-B51C-49828621D32C}" type="slidenum">
              <a:rPr lang="en-US"/>
              <a:pPr/>
              <a:t>‹#›</a:t>
            </a:fld>
            <a:endParaRPr lang="en-US"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94F8B66-E2AC-4E63-9ABD-F7E65CDFCC44}"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A16D00E-8B93-4661-9C47-C465D0DA8620}" type="slidenum">
              <a:rPr lang="en-US"/>
              <a:pPr/>
              <a:t>‹#›</a:t>
            </a:fld>
            <a:endParaRPr lang="en-US"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C1FB064-5694-4FC5-B8BA-888D15A7EE46}"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C6129D0E-238E-4D13-9206-2E17DB9C7223}" type="slidenum">
              <a:rPr lang="en-US"/>
              <a:pPr/>
              <a:t>‹#›</a:t>
            </a:fld>
            <a:endParaRPr lang="en-US" dirty="0"/>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06D3A33-C5A2-41AE-8026-F18083D90C21}" type="datetimeFigureOut">
              <a:rPr lang="en-US"/>
              <a:pPr/>
              <a:t>9/2/2016</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8EEE0FF2-95B3-4B83-A64C-562F340C21A2}" type="slidenum">
              <a:rPr lang="en-US"/>
              <a:pPr/>
              <a:t>‹#›</a:t>
            </a:fld>
            <a:endParaRPr lang="en-US" dirty="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FD69A56-EA41-4139-992E-9CCF3257FDA3}" type="datetimeFigureOut">
              <a:rPr lang="en-US"/>
              <a:pPr/>
              <a:t>9/2/2016</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F41F7EEF-144F-4858-A94C-857E0D24EBB8}" type="slidenum">
              <a:rPr lang="en-US"/>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B8981112-EFE9-4FAD-87B8-6DC52B262154}" type="slidenum">
              <a:rPr lang="en-US"/>
              <a:pPr/>
              <a:t>‹#›</a:t>
            </a:fld>
            <a:endParaRPr lang="en-US" dirty="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3CF6E56-930E-47B6-8F03-20128DF1E949}" type="datetimeFigureOut">
              <a:rPr lang="en-US"/>
              <a:pPr/>
              <a:t>9/2/2016</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871CD2A6-7490-4308-9CE1-99047559D762}" type="slidenum">
              <a:rPr lang="en-US"/>
              <a:pPr/>
              <a:t>‹#›</a:t>
            </a:fld>
            <a:endParaRPr 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63C5C81-A2DA-47C0-B9FE-1DFC7FF9CF60}"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325910BC-3139-4402-BC35-BC7432140DDD}" type="slidenum">
              <a:rPr lang="en-US"/>
              <a:pPr/>
              <a:t>‹#›</a:t>
            </a:fld>
            <a:endParaRPr lang="en-US"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5B8FB14-E705-442C-AF5E-25819172B840}" type="datetimeFigureOut">
              <a:rPr lang="en-US"/>
              <a:pPr/>
              <a:t>9/2/2016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C3F37D90-7F64-4902-99A7-AF5E4BDE40EA}" type="slidenum">
              <a:rPr lang="en-US"/>
              <a:pPr/>
              <a:t>‹#›</a:t>
            </a:fld>
            <a:endParaRPr lang="en-US" dirty="0"/>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DC90F5F-31BE-4B37-AC93-08ACB2992C47}"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5A20DC3-134D-4F60-BB09-00E6D9F87A66}" type="slidenum">
              <a:rPr lang="en-US"/>
              <a:pPr/>
              <a:t>‹#›</a:t>
            </a:fld>
            <a:endParaRPr lang="en-US" dirty="0"/>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AD62EA-5C0A-407E-B51A-20BD86976FEC}" type="datetimeFigureOut">
              <a:rPr lang="en-US"/>
              <a:pPr/>
              <a:t>9/2/2016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521B10-032A-4A8D-9633-B0D827531E46}" type="slidenum">
              <a:rPr lang="en-US"/>
              <a:pPr/>
              <a:t>‹#›</a:t>
            </a:fld>
            <a:endParaRPr lang="en-US" dirty="0"/>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13"/>
          <p:cNvPicPr>
            <a:picLocks noChangeAspect="1"/>
          </p:cNvPicPr>
          <p:nvPr/>
        </p:nvPicPr>
        <p:blipFill>
          <a:blip r:embed="rId2" cstate="print"/>
          <a:srcRect/>
          <a:stretch>
            <a:fillRect/>
          </a:stretch>
        </p:blipFill>
        <p:spPr bwMode="auto">
          <a:xfrm>
            <a:off x="384175" y="6035675"/>
            <a:ext cx="1350963" cy="355600"/>
          </a:xfrm>
          <a:prstGeom prst="rect">
            <a:avLst/>
          </a:prstGeom>
          <a:noFill/>
          <a:ln w="9525">
            <a:noFill/>
            <a:miter lim="800000"/>
            <a:headEnd/>
            <a:tailEnd/>
          </a:ln>
        </p:spPr>
      </p:pic>
      <p:sp>
        <p:nvSpPr>
          <p:cNvPr id="15" name="Title 1"/>
          <p:cNvSpPr>
            <a:spLocks noGrp="1"/>
          </p:cNvSpPr>
          <p:nvPr>
            <p:ph type="title"/>
          </p:nvPr>
        </p:nvSpPr>
        <p:spPr>
          <a:xfrm>
            <a:off x="4544568" y="2231136"/>
            <a:ext cx="3950208" cy="1143000"/>
          </a:xfrm>
        </p:spPr>
        <p:txBody>
          <a:bodyPr anchor="t"/>
          <a:lstStyle>
            <a:lvl1pPr>
              <a:defRPr sz="2600" baseline="0">
                <a:solidFill>
                  <a:schemeClr val="bg1"/>
                </a:solidFill>
              </a:defRPr>
            </a:lvl1pPr>
          </a:lstStyle>
          <a:p>
            <a:r>
              <a:rPr lang="en-US" smtClean="0"/>
              <a:t>Click to edit Master title style</a:t>
            </a:r>
            <a:endParaRPr lang="en-US" dirty="0"/>
          </a:p>
        </p:txBody>
      </p:sp>
      <p:sp>
        <p:nvSpPr>
          <p:cNvPr id="14" name="Subtitle 1"/>
          <p:cNvSpPr>
            <a:spLocks noGrp="1"/>
          </p:cNvSpPr>
          <p:nvPr>
            <p:ph type="body" sz="quarter" idx="10"/>
          </p:nvPr>
        </p:nvSpPr>
        <p:spPr>
          <a:xfrm>
            <a:off x="4544568" y="3392424"/>
            <a:ext cx="3949700" cy="1143000"/>
          </a:xfrm>
        </p:spPr>
        <p:txBody>
          <a:bodyPr/>
          <a:lstStyle>
            <a:lvl1pPr marL="0" indent="0">
              <a:buNone/>
              <a:defRPr sz="1400" i="1">
                <a:solidFill>
                  <a:schemeClr val="bg1"/>
                </a:solidFill>
                <a:latin typeface="Georgia" panose="02040502050405020303" pitchFamily="18" charset="0"/>
              </a:defRPr>
            </a:lvl1pPr>
            <a:lvl2pPr marL="228611" indent="0">
              <a:buNone/>
              <a:defRPr sz="1400" i="1">
                <a:latin typeface="Georgia" panose="02040502050405020303" pitchFamily="18" charset="0"/>
              </a:defRPr>
            </a:lvl2pPr>
            <a:lvl3pPr marL="457211" indent="0">
              <a:buNone/>
              <a:defRPr sz="1400" i="1">
                <a:latin typeface="Georgia" panose="02040502050405020303" pitchFamily="18" charset="0"/>
              </a:defRPr>
            </a:lvl3pPr>
            <a:lvl4pPr marL="685811" indent="0">
              <a:buNone/>
              <a:defRPr sz="1400" i="1">
                <a:latin typeface="Georgia" panose="02040502050405020303" pitchFamily="18" charset="0"/>
              </a:defRPr>
            </a:lvl4pPr>
            <a:lvl5pPr marL="914411" indent="0">
              <a:buNone/>
              <a:defRPr sz="1400" i="1">
                <a:latin typeface="Georgia" panose="02040502050405020303" pitchFamily="18" charset="0"/>
              </a:defRPr>
            </a:lvl5pPr>
          </a:lstStyle>
          <a:p>
            <a:pPr lvl="0"/>
            <a:r>
              <a:rPr lang="en-US" smtClean="0"/>
              <a:t>Click to edit Master text styles</a:t>
            </a: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Title Slide w/Brand">
    <p:spTree>
      <p:nvGrpSpPr>
        <p:cNvPr id="1" name=""/>
        <p:cNvGrpSpPr/>
        <p:nvPr/>
      </p:nvGrpSpPr>
      <p:grpSpPr>
        <a:xfrm>
          <a:off x="0" y="0"/>
          <a:ext cx="0" cy="0"/>
          <a:chOff x="0" y="0"/>
          <a:chExt cx="0" cy="0"/>
        </a:xfrm>
      </p:grpSpPr>
      <p:sp>
        <p:nvSpPr>
          <p:cNvPr id="4" name="TextBox 1"/>
          <p:cNvSpPr txBox="1"/>
          <p:nvPr/>
        </p:nvSpPr>
        <p:spPr>
          <a:xfrm>
            <a:off x="6931025" y="6272213"/>
            <a:ext cx="1828800" cy="119062"/>
          </a:xfrm>
          <a:prstGeom prst="rect">
            <a:avLst/>
          </a:prstGeom>
          <a:noFill/>
          <a:ln>
            <a:noFill/>
          </a:ln>
        </p:spPr>
        <p:txBody>
          <a:bodyPr lIns="0" tIns="0" rIns="0" bIns="0" anchor="b"/>
          <a:lstStyle/>
          <a:p>
            <a:pPr algn="ctr">
              <a:defRPr/>
            </a:pPr>
            <a:r>
              <a:rPr lang="en-US" sz="800" b="1" dirty="0">
                <a:solidFill>
                  <a:srgbClr val="000000"/>
                </a:solidFill>
                <a:latin typeface="Arial"/>
              </a:rPr>
              <a:t>TALENT.  TEAMWORK.  RESULTS.</a:t>
            </a:r>
          </a:p>
        </p:txBody>
      </p:sp>
      <p:pic>
        <p:nvPicPr>
          <p:cNvPr id="6" name="Picture 14"/>
          <p:cNvPicPr>
            <a:picLocks noChangeAspect="1"/>
          </p:cNvPicPr>
          <p:nvPr/>
        </p:nvPicPr>
        <p:blipFill>
          <a:blip r:embed="rId2" cstate="print"/>
          <a:srcRect/>
          <a:stretch>
            <a:fillRect/>
          </a:stretch>
        </p:blipFill>
        <p:spPr bwMode="auto">
          <a:xfrm>
            <a:off x="384175" y="6035675"/>
            <a:ext cx="1350963" cy="355600"/>
          </a:xfrm>
          <a:prstGeom prst="rect">
            <a:avLst/>
          </a:prstGeom>
          <a:noFill/>
          <a:ln w="9525">
            <a:noFill/>
            <a:miter lim="800000"/>
            <a:headEnd/>
            <a:tailEnd/>
          </a:ln>
        </p:spPr>
      </p:pic>
      <p:sp>
        <p:nvSpPr>
          <p:cNvPr id="2" name="Title 1"/>
          <p:cNvSpPr>
            <a:spLocks noGrp="1"/>
          </p:cNvSpPr>
          <p:nvPr>
            <p:ph type="title"/>
          </p:nvPr>
        </p:nvSpPr>
        <p:spPr>
          <a:xfrm>
            <a:off x="4544568" y="2231136"/>
            <a:ext cx="3950208" cy="1143000"/>
          </a:xfrm>
        </p:spPr>
        <p:txBody>
          <a:bodyPr anchor="t"/>
          <a:lstStyle>
            <a:lvl1pPr>
              <a:defRPr sz="2600" baseline="0">
                <a:solidFill>
                  <a:schemeClr val="bg1"/>
                </a:solidFill>
              </a:defRPr>
            </a:lvl1pPr>
          </a:lstStyle>
          <a:p>
            <a:r>
              <a:rPr lang="en-US" smtClean="0"/>
              <a:t>Click to edit Master title style</a:t>
            </a:r>
            <a:endParaRPr lang="en-US" dirty="0"/>
          </a:p>
        </p:txBody>
      </p:sp>
      <p:sp>
        <p:nvSpPr>
          <p:cNvPr id="5" name="Subtitle 1"/>
          <p:cNvSpPr>
            <a:spLocks noGrp="1"/>
          </p:cNvSpPr>
          <p:nvPr>
            <p:ph type="body" sz="quarter" idx="10"/>
          </p:nvPr>
        </p:nvSpPr>
        <p:spPr>
          <a:xfrm>
            <a:off x="4544568" y="3392424"/>
            <a:ext cx="3949700" cy="1143000"/>
          </a:xfrm>
        </p:spPr>
        <p:txBody>
          <a:bodyPr/>
          <a:lstStyle>
            <a:lvl1pPr marL="0" indent="0">
              <a:buNone/>
              <a:defRPr sz="1400" i="1">
                <a:solidFill>
                  <a:schemeClr val="bg1"/>
                </a:solidFill>
                <a:latin typeface="Georgia" panose="02040502050405020303" pitchFamily="18" charset="0"/>
              </a:defRPr>
            </a:lvl1pPr>
            <a:lvl2pPr marL="228611" indent="0">
              <a:buNone/>
              <a:defRPr sz="1400" i="1">
                <a:latin typeface="Georgia" panose="02040502050405020303" pitchFamily="18" charset="0"/>
              </a:defRPr>
            </a:lvl2pPr>
            <a:lvl3pPr marL="457211" indent="0">
              <a:buNone/>
              <a:defRPr sz="1400" i="1">
                <a:latin typeface="Georgia" panose="02040502050405020303" pitchFamily="18" charset="0"/>
              </a:defRPr>
            </a:lvl3pPr>
            <a:lvl4pPr marL="685811" indent="0">
              <a:buNone/>
              <a:defRPr sz="1400" i="1">
                <a:latin typeface="Georgia" panose="02040502050405020303" pitchFamily="18" charset="0"/>
              </a:defRPr>
            </a:lvl4pPr>
            <a:lvl5pPr marL="914411" indent="0">
              <a:buNone/>
              <a:defRPr sz="1400" i="1">
                <a:latin typeface="Georgia" panose="02040502050405020303" pitchFamily="18" charset="0"/>
              </a:defRPr>
            </a:lvl5pPr>
          </a:lstStyle>
          <a:p>
            <a:pPr lvl="0"/>
            <a:r>
              <a:rPr lang="en-US" smtClean="0"/>
              <a:t>Click to edit Master text styles</a:t>
            </a:r>
          </a:p>
        </p:txBody>
      </p:sp>
    </p:spTree>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lvl1pPr>
              <a:defRPr sz="2800">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Content Placeholder 1"/>
          <p:cNvSpPr>
            <a:spLocks noGrp="1"/>
          </p:cNvSpPr>
          <p:nvPr>
            <p:ph sz="quarter" idx="12"/>
          </p:nvPr>
        </p:nvSpPr>
        <p:spPr>
          <a:xfrm>
            <a:off x="534987" y="1132858"/>
            <a:ext cx="8228013" cy="5137150"/>
          </a:xfrm>
        </p:spPr>
        <p:txBody>
          <a:bodyPr/>
          <a:lstStyle>
            <a:lvl1pPr>
              <a:defRPr sz="24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400">
                <a:latin typeface="Times New Roman" pitchFamily="18" charset="0"/>
                <a:cs typeface="Times New Roman" pitchFamily="18" charset="0"/>
              </a:defRPr>
            </a:lvl3pPr>
            <a:lvl4pPr>
              <a:defRPr sz="2400">
                <a:latin typeface="Times New Roman" pitchFamily="18" charset="0"/>
                <a:cs typeface="Times New Roman" pitchFamily="18" charset="0"/>
              </a:defRPr>
            </a:lvl4pPr>
            <a:lvl5pPr>
              <a:defRPr sz="2400">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3"/>
          </p:nvPr>
        </p:nvSpPr>
        <p:spPr/>
        <p:txBody>
          <a:bodyPr/>
          <a:lstStyle>
            <a:lvl1pPr>
              <a:defRPr/>
            </a:lvl1pPr>
          </a:lstStyle>
          <a:p>
            <a:pPr>
              <a:defRPr/>
            </a:pPr>
            <a:r>
              <a:rPr lang="en-US" dirty="0"/>
              <a:t>SIDLEY AUSTIN LLP</a:t>
            </a:r>
          </a:p>
        </p:txBody>
      </p:sp>
      <p:sp>
        <p:nvSpPr>
          <p:cNvPr id="6" name="Slide Number Placeholder 6"/>
          <p:cNvSpPr>
            <a:spLocks noGrp="1"/>
          </p:cNvSpPr>
          <p:nvPr>
            <p:ph type="sldNum" sz="quarter" idx="14"/>
          </p:nvPr>
        </p:nvSpPr>
        <p:spPr/>
        <p:txBody>
          <a:bodyPr/>
          <a:lstStyle>
            <a:lvl1pPr>
              <a:defRPr/>
            </a:lvl1pPr>
          </a:lstStyle>
          <a:p>
            <a:fld id="{C7F891CF-927A-48B6-9A94-A8AF764AF8DE}" type="slidenum">
              <a:rPr lang="en-US"/>
              <a:pPr/>
              <a:t>‹#›</a:t>
            </a:fld>
            <a:endParaRPr lang="en-US"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cxnSp>
        <p:nvCxnSpPr>
          <p:cNvPr id="4" name="Straight Connector 13"/>
          <p:cNvCxnSpPr>
            <a:cxnSpLocks noChangeShapeType="1"/>
          </p:cNvCxnSpPr>
          <p:nvPr/>
        </p:nvCxnSpPr>
        <p:spPr bwMode="auto">
          <a:xfrm>
            <a:off x="260350" y="1371600"/>
            <a:ext cx="8545513" cy="0"/>
          </a:xfrm>
          <a:prstGeom prst="line">
            <a:avLst/>
          </a:prstGeom>
          <a:noFill/>
          <a:ln w="9525" algn="ctr">
            <a:solidFill>
              <a:schemeClr val="bg1"/>
            </a:solidFill>
            <a:round/>
            <a:headEnd/>
            <a:tailEnd/>
          </a:ln>
        </p:spPr>
      </p:cxnSp>
      <p:sp>
        <p:nvSpPr>
          <p:cNvPr id="10" name="Title 1"/>
          <p:cNvSpPr>
            <a:spLocks noGrp="1"/>
          </p:cNvSpPr>
          <p:nvPr>
            <p:ph type="title"/>
          </p:nvPr>
        </p:nvSpPr>
        <p:spPr>
          <a:xfrm>
            <a:off x="347472" y="1508760"/>
            <a:ext cx="5559552" cy="1107996"/>
          </a:xfrm>
          <a:prstGeom prst="rect">
            <a:avLst/>
          </a:prstGeom>
        </p:spPr>
        <p:txBody>
          <a:bodyPr anchor="t">
            <a:spAutoFit/>
          </a:bodyPr>
          <a:lstStyle>
            <a:lvl1pPr algn="l">
              <a:spcAft>
                <a:spcPts val="864"/>
              </a:spcAft>
              <a:defRPr sz="3600" i="0">
                <a:solidFill>
                  <a:schemeClr val="bg1"/>
                </a:solidFill>
                <a:latin typeface="+mj-lt"/>
              </a:defRPr>
            </a:lvl1pPr>
          </a:lstStyle>
          <a:p>
            <a:r>
              <a:rPr lang="en-US" smtClean="0"/>
              <a:t>Click to edit Master title style</a:t>
            </a:r>
            <a:endParaRPr lang="en-US" dirty="0"/>
          </a:p>
        </p:txBody>
      </p:sp>
      <p:sp>
        <p:nvSpPr>
          <p:cNvPr id="12" name="Subtitle 1"/>
          <p:cNvSpPr>
            <a:spLocks noGrp="1"/>
          </p:cNvSpPr>
          <p:nvPr>
            <p:ph type="body" sz="quarter" idx="18"/>
          </p:nvPr>
        </p:nvSpPr>
        <p:spPr>
          <a:xfrm>
            <a:off x="350843" y="4751388"/>
            <a:ext cx="5502275" cy="982662"/>
          </a:xfrm>
          <a:prstGeom prst="rect">
            <a:avLst/>
          </a:prstGeom>
        </p:spPr>
        <p:txBody>
          <a:bodyPr/>
          <a:lstStyle>
            <a:lvl1pPr marL="0" indent="0">
              <a:buNone/>
              <a:defRPr sz="2000" i="1">
                <a:solidFill>
                  <a:schemeClr val="bg2"/>
                </a:solidFill>
                <a:latin typeface="Georgia" pitchFamily="18" charset="0"/>
              </a:defRPr>
            </a:lvl1pPr>
            <a:lvl2pPr>
              <a:buNone/>
              <a:defRPr i="1"/>
            </a:lvl2pPr>
            <a:lvl3pPr>
              <a:buNone/>
              <a:defRPr i="1"/>
            </a:lvl3pPr>
            <a:lvl4pPr>
              <a:buNone/>
              <a:defRPr i="1"/>
            </a:lvl4pPr>
            <a:lvl5pPr>
              <a:buNone/>
              <a:defRPr i="1"/>
            </a:lvl5pPr>
          </a:lstStyle>
          <a:p>
            <a:pPr lvl="0"/>
            <a:r>
              <a:rPr lang="en-US" smtClean="0"/>
              <a:t>Click to edit Master text styles</a:t>
            </a:r>
          </a:p>
        </p:txBody>
      </p:sp>
      <p:sp>
        <p:nvSpPr>
          <p:cNvPr id="5" name="Footer Placeholder 2"/>
          <p:cNvSpPr>
            <a:spLocks noGrp="1"/>
          </p:cNvSpPr>
          <p:nvPr>
            <p:ph type="ftr" sz="quarter" idx="19"/>
          </p:nvPr>
        </p:nvSpPr>
        <p:spPr/>
        <p:txBody>
          <a:bodyPr/>
          <a:lstStyle>
            <a:lvl1pPr>
              <a:defRPr/>
            </a:lvl1pPr>
          </a:lstStyle>
          <a:p>
            <a:pPr>
              <a:defRPr/>
            </a:pPr>
            <a:r>
              <a:rPr lang="en-US" dirty="0"/>
              <a:t>SIDLEY AUSTIN LLP</a:t>
            </a:r>
          </a:p>
        </p:txBody>
      </p:sp>
      <p:sp>
        <p:nvSpPr>
          <p:cNvPr id="6" name="Slide Number Placeholder 3"/>
          <p:cNvSpPr>
            <a:spLocks noGrp="1"/>
          </p:cNvSpPr>
          <p:nvPr>
            <p:ph type="sldNum" sz="quarter" idx="20"/>
          </p:nvPr>
        </p:nvSpPr>
        <p:spPr/>
        <p:txBody>
          <a:bodyPr/>
          <a:lstStyle>
            <a:lvl1pPr>
              <a:defRPr/>
            </a:lvl1pPr>
          </a:lstStyle>
          <a:p>
            <a:fld id="{AE5CDE28-DB3E-4EFD-85F5-4DC82DCAABE0}" type="slidenum">
              <a:rPr lang="en-US"/>
              <a:pPr/>
              <a:t>‹#›</a:t>
            </a:fld>
            <a:endParaRPr lang="en-US" dirty="0"/>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1"/>
          <p:cNvSpPr>
            <a:spLocks noGrp="1"/>
          </p:cNvSpPr>
          <p:nvPr>
            <p:ph sz="half" idx="1"/>
          </p:nvPr>
        </p:nvSpPr>
        <p:spPr>
          <a:xfrm>
            <a:off x="349758" y="1088136"/>
            <a:ext cx="4128516" cy="5029200"/>
          </a:xfrm>
          <a:prstGeom prst="rect">
            <a:avLst/>
          </a:prstGeom>
        </p:spPr>
        <p:txBody>
          <a:bodyPr/>
          <a:lstStyle>
            <a:lvl1pPr marL="228600" indent="-228600">
              <a:lnSpc>
                <a:spcPct val="100000"/>
              </a:lnSpc>
              <a:spcBef>
                <a:spcPts val="0"/>
              </a:spcBef>
              <a:spcAft>
                <a:spcPts val="864"/>
              </a:spcAft>
              <a:buFont typeface="Arial" panose="020B0604020202020204" pitchFamily="34" charset="0"/>
              <a:buChar char="•"/>
              <a:defRPr sz="1800">
                <a:latin typeface="+mn-lt"/>
              </a:defRPr>
            </a:lvl1pPr>
            <a:lvl2pPr marL="457178" indent="-228589">
              <a:lnSpc>
                <a:spcPct val="100000"/>
              </a:lnSpc>
              <a:spcBef>
                <a:spcPts val="0"/>
              </a:spcBef>
              <a:spcAft>
                <a:spcPts val="864"/>
              </a:spcAft>
              <a:buFont typeface="Arial" panose="020B0604020202020204" pitchFamily="34" charset="0"/>
              <a:buChar char="–"/>
              <a:defRPr sz="1600">
                <a:latin typeface="+mn-lt"/>
              </a:defRPr>
            </a:lvl2pPr>
            <a:lvl3pPr marL="685766" indent="-228589">
              <a:lnSpc>
                <a:spcPct val="100000"/>
              </a:lnSpc>
              <a:spcBef>
                <a:spcPts val="0"/>
              </a:spcBef>
              <a:spcAft>
                <a:spcPts val="864"/>
              </a:spcAft>
              <a:defRPr sz="1400">
                <a:latin typeface="+mn-lt"/>
              </a:defRPr>
            </a:lvl3pPr>
            <a:lvl4pPr marL="914354" indent="-228589">
              <a:lnSpc>
                <a:spcPct val="100000"/>
              </a:lnSpc>
              <a:spcBef>
                <a:spcPts val="0"/>
              </a:spcBef>
              <a:spcAft>
                <a:spcPts val="864"/>
              </a:spcAft>
              <a:buFont typeface="Arial" panose="020B0604020202020204" pitchFamily="34" charset="0"/>
              <a:buChar char="–"/>
              <a:defRPr sz="1400">
                <a:latin typeface="+mn-lt"/>
              </a:defRPr>
            </a:lvl4pPr>
            <a:lvl5pPr marL="1142942" indent="-228589">
              <a:lnSpc>
                <a:spcPct val="100000"/>
              </a:lnSpc>
              <a:spcBef>
                <a:spcPts val="0"/>
              </a:spcBef>
              <a:spcAft>
                <a:spcPts val="864"/>
              </a:spcAft>
              <a:defRPr sz="1400">
                <a:latin typeface="+mn-lt"/>
              </a:defRPr>
            </a:lvl5pPr>
            <a:lvl6pPr marL="1371600" indent="-228589">
              <a:lnSpc>
                <a:spcPct val="100000"/>
              </a:lnSpc>
              <a:spcBef>
                <a:spcPts val="0"/>
              </a:spcBef>
              <a:spcAft>
                <a:spcPts val="864"/>
              </a:spcAft>
              <a:buFont typeface="Arial" panose="020B0604020202020204" pitchFamily="34" charset="0"/>
              <a:buChar cha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3"/>
          </p:nvPr>
        </p:nvSpPr>
        <p:spPr>
          <a:xfrm>
            <a:off x="4667250" y="1088136"/>
            <a:ext cx="4131564" cy="5029200"/>
          </a:xfrm>
          <a:prstGeom prst="rect">
            <a:avLst/>
          </a:prstGeom>
        </p:spPr>
        <p:txBody>
          <a:bodyPr/>
          <a:lstStyle>
            <a:lvl1pPr marL="228600" indent="-228600">
              <a:lnSpc>
                <a:spcPct val="100000"/>
              </a:lnSpc>
              <a:spcBef>
                <a:spcPts val="0"/>
              </a:spcBef>
              <a:spcAft>
                <a:spcPts val="864"/>
              </a:spcAft>
              <a:defRPr sz="1800">
                <a:latin typeface="+mn-lt"/>
              </a:defRPr>
            </a:lvl1pPr>
            <a:lvl2pPr marL="457178" indent="-228589">
              <a:lnSpc>
                <a:spcPct val="100000"/>
              </a:lnSpc>
              <a:spcBef>
                <a:spcPts val="0"/>
              </a:spcBef>
              <a:spcAft>
                <a:spcPts val="864"/>
              </a:spcAft>
              <a:buFont typeface="Arial" panose="020B0604020202020204" pitchFamily="34" charset="0"/>
              <a:buChar char="–"/>
              <a:defRPr sz="1600">
                <a:latin typeface="+mn-lt"/>
              </a:defRPr>
            </a:lvl2pPr>
            <a:lvl3pPr marL="685766" indent="-228589">
              <a:lnSpc>
                <a:spcPct val="100000"/>
              </a:lnSpc>
              <a:spcBef>
                <a:spcPts val="0"/>
              </a:spcBef>
              <a:spcAft>
                <a:spcPts val="864"/>
              </a:spcAft>
              <a:defRPr sz="1400">
                <a:latin typeface="+mn-lt"/>
              </a:defRPr>
            </a:lvl3pPr>
            <a:lvl4pPr marL="914354" indent="-228589">
              <a:lnSpc>
                <a:spcPct val="100000"/>
              </a:lnSpc>
              <a:spcBef>
                <a:spcPts val="0"/>
              </a:spcBef>
              <a:spcAft>
                <a:spcPts val="864"/>
              </a:spcAft>
              <a:buFont typeface="Arial" panose="020B0604020202020204" pitchFamily="34" charset="0"/>
              <a:buChar char="–"/>
              <a:defRPr sz="1400">
                <a:latin typeface="+mn-lt"/>
              </a:defRPr>
            </a:lvl4pPr>
            <a:lvl5pPr marL="1142942" indent="-228589">
              <a:lnSpc>
                <a:spcPct val="100000"/>
              </a:lnSpc>
              <a:spcBef>
                <a:spcPts val="0"/>
              </a:spcBef>
              <a:spcAft>
                <a:spcPts val="864"/>
              </a:spcAft>
              <a:defRPr sz="1400">
                <a:latin typeface="+mn-lt"/>
              </a:defRPr>
            </a:lvl5pPr>
            <a:lvl6pPr marL="1371600" indent="-228589">
              <a:lnSpc>
                <a:spcPct val="100000"/>
              </a:lnSpc>
              <a:spcBef>
                <a:spcPts val="0"/>
              </a:spcBef>
              <a:spcAft>
                <a:spcPts val="864"/>
              </a:spcAft>
              <a:buFont typeface="Arial" panose="020B0604020202020204" pitchFamily="34" charset="0"/>
              <a:buChar char="–"/>
              <a:defRPr sz="1400" baseline="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t>SIDLEY AUSTIN LLP</a:t>
            </a:r>
          </a:p>
        </p:txBody>
      </p:sp>
      <p:sp>
        <p:nvSpPr>
          <p:cNvPr id="6" name="Slide Number Placeholder 6"/>
          <p:cNvSpPr>
            <a:spLocks noGrp="1"/>
          </p:cNvSpPr>
          <p:nvPr>
            <p:ph type="sldNum" sz="quarter" idx="15"/>
          </p:nvPr>
        </p:nvSpPr>
        <p:spPr/>
        <p:txBody>
          <a:bodyPr/>
          <a:lstStyle>
            <a:lvl1pPr>
              <a:defRPr/>
            </a:lvl1pPr>
          </a:lstStyle>
          <a:p>
            <a:fld id="{3CC674B9-F04C-4B8D-87B6-6E0D2C954BEC}"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A171AEBE-6B8B-45CB-A4B2-73435972CF60}" type="slidenum">
              <a:rPr lang="en-US"/>
              <a:pPr/>
              <a:t>‹#›</a:t>
            </a:fld>
            <a:endParaRPr 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21" name="Text Placeholder 1"/>
          <p:cNvSpPr>
            <a:spLocks noGrp="1"/>
          </p:cNvSpPr>
          <p:nvPr>
            <p:ph type="body" sz="quarter" idx="14"/>
          </p:nvPr>
        </p:nvSpPr>
        <p:spPr>
          <a:xfrm>
            <a:off x="347472" y="1088136"/>
            <a:ext cx="4128516" cy="457200"/>
          </a:xfrm>
          <a:prstGeom prst="rect">
            <a:avLst/>
          </a:prstGeom>
        </p:spPr>
        <p:txBody>
          <a:bodyPr anchor="b"/>
          <a:lstStyle>
            <a:lvl1pPr marL="0" indent="0">
              <a:buNone/>
              <a:defRPr sz="1800" b="1" baseline="0">
                <a:latin typeface="+mj-lt"/>
              </a:defRPr>
            </a:lvl1pPr>
          </a:lstStyle>
          <a:p>
            <a:pPr lvl="0"/>
            <a:r>
              <a:rPr lang="en-US" smtClean="0"/>
              <a:t>Click to edit Master text styles</a:t>
            </a:r>
          </a:p>
        </p:txBody>
      </p:sp>
      <p:sp>
        <p:nvSpPr>
          <p:cNvPr id="15" name="Content Placeholder 1"/>
          <p:cNvSpPr>
            <a:spLocks noGrp="1"/>
          </p:cNvSpPr>
          <p:nvPr>
            <p:ph sz="half" idx="1"/>
          </p:nvPr>
        </p:nvSpPr>
        <p:spPr>
          <a:xfrm>
            <a:off x="347472" y="1649303"/>
            <a:ext cx="4128516" cy="4480560"/>
          </a:xfrm>
          <a:prstGeom prst="rect">
            <a:avLst/>
          </a:prstGeom>
        </p:spPr>
        <p:txBody>
          <a:bodyPr/>
          <a:lstStyle>
            <a:lvl1pPr marL="228600" indent="-228600">
              <a:lnSpc>
                <a:spcPct val="100000"/>
              </a:lnSpc>
              <a:spcBef>
                <a:spcPts val="0"/>
              </a:spcBef>
              <a:spcAft>
                <a:spcPts val="864"/>
              </a:spcAft>
              <a:defRPr sz="1800">
                <a:latin typeface="+mn-lt"/>
              </a:defRPr>
            </a:lvl1pPr>
            <a:lvl2pPr marL="457178" indent="-228589">
              <a:lnSpc>
                <a:spcPct val="100000"/>
              </a:lnSpc>
              <a:spcBef>
                <a:spcPts val="0"/>
              </a:spcBef>
              <a:spcAft>
                <a:spcPts val="864"/>
              </a:spcAft>
              <a:buFont typeface="Arial" panose="020B0604020202020204" pitchFamily="34" charset="0"/>
              <a:buChar char="–"/>
              <a:defRPr sz="1600">
                <a:latin typeface="+mn-lt"/>
              </a:defRPr>
            </a:lvl2pPr>
            <a:lvl3pPr marL="685766" indent="-228589">
              <a:lnSpc>
                <a:spcPct val="100000"/>
              </a:lnSpc>
              <a:spcBef>
                <a:spcPts val="0"/>
              </a:spcBef>
              <a:spcAft>
                <a:spcPts val="864"/>
              </a:spcAft>
              <a:defRPr sz="1400">
                <a:latin typeface="+mn-lt"/>
              </a:defRPr>
            </a:lvl3pPr>
            <a:lvl4pPr marL="914354" indent="-228589">
              <a:lnSpc>
                <a:spcPct val="100000"/>
              </a:lnSpc>
              <a:spcBef>
                <a:spcPts val="0"/>
              </a:spcBef>
              <a:spcAft>
                <a:spcPts val="864"/>
              </a:spcAft>
              <a:buFont typeface="Arial" panose="020B0604020202020204" pitchFamily="34" charset="0"/>
              <a:buChar char="–"/>
              <a:defRPr sz="1400">
                <a:latin typeface="+mn-lt"/>
              </a:defRPr>
            </a:lvl4pPr>
            <a:lvl5pPr marL="1142942" indent="-228589">
              <a:lnSpc>
                <a:spcPct val="100000"/>
              </a:lnSpc>
              <a:spcBef>
                <a:spcPts val="0"/>
              </a:spcBef>
              <a:spcAft>
                <a:spcPts val="864"/>
              </a:spcAft>
              <a:defRPr sz="1400" baseline="0">
                <a:latin typeface="+mn-lt"/>
              </a:defRPr>
            </a:lvl5pPr>
            <a:lvl6pPr marL="1371600" indent="-228589">
              <a:lnSpc>
                <a:spcPct val="100000"/>
              </a:lnSpc>
              <a:spcBef>
                <a:spcPts val="0"/>
              </a:spcBef>
              <a:spcAft>
                <a:spcPts val="864"/>
              </a:spcAft>
              <a:buFont typeface="Arial" panose="020B0604020202020204" pitchFamily="34" charset="0"/>
              <a:buChar char="–"/>
              <a:defRPr sz="1400" baseline="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2"/>
          <p:cNvSpPr>
            <a:spLocks noGrp="1"/>
          </p:cNvSpPr>
          <p:nvPr>
            <p:ph type="body" sz="quarter" idx="16"/>
          </p:nvPr>
        </p:nvSpPr>
        <p:spPr>
          <a:xfrm>
            <a:off x="4668012" y="1088136"/>
            <a:ext cx="4128516" cy="457200"/>
          </a:xfrm>
          <a:prstGeom prst="rect">
            <a:avLst/>
          </a:prstGeom>
        </p:spPr>
        <p:txBody>
          <a:bodyPr anchor="b"/>
          <a:lstStyle>
            <a:lvl1pPr marL="0" indent="0">
              <a:buNone/>
              <a:defRPr sz="1800" b="1" baseline="0">
                <a:latin typeface="+mj-lt"/>
              </a:defRPr>
            </a:lvl1pPr>
          </a:lstStyle>
          <a:p>
            <a:pPr lvl="0"/>
            <a:r>
              <a:rPr lang="en-US" smtClean="0"/>
              <a:t>Click to edit Master text styles</a:t>
            </a:r>
          </a:p>
        </p:txBody>
      </p:sp>
      <p:sp>
        <p:nvSpPr>
          <p:cNvPr id="9" name="Content Placeholder 2"/>
          <p:cNvSpPr>
            <a:spLocks noGrp="1"/>
          </p:cNvSpPr>
          <p:nvPr>
            <p:ph sz="half" idx="15"/>
          </p:nvPr>
        </p:nvSpPr>
        <p:spPr>
          <a:xfrm>
            <a:off x="4668012" y="1649303"/>
            <a:ext cx="4128516" cy="4480560"/>
          </a:xfrm>
          <a:prstGeom prst="rect">
            <a:avLst/>
          </a:prstGeom>
        </p:spPr>
        <p:txBody>
          <a:bodyPr/>
          <a:lstStyle>
            <a:lvl1pPr marL="228600" indent="-228600">
              <a:lnSpc>
                <a:spcPct val="100000"/>
              </a:lnSpc>
              <a:spcBef>
                <a:spcPts val="0"/>
              </a:spcBef>
              <a:spcAft>
                <a:spcPts val="864"/>
              </a:spcAft>
              <a:defRPr sz="1800">
                <a:latin typeface="+mn-lt"/>
              </a:defRPr>
            </a:lvl1pPr>
            <a:lvl2pPr marL="457200" indent="-228600">
              <a:lnSpc>
                <a:spcPct val="100000"/>
              </a:lnSpc>
              <a:spcBef>
                <a:spcPts val="0"/>
              </a:spcBef>
              <a:spcAft>
                <a:spcPts val="864"/>
              </a:spcAft>
              <a:buFont typeface="Arial" panose="020B0604020202020204" pitchFamily="34" charset="0"/>
              <a:buChar char="–"/>
              <a:defRPr sz="1600" baseline="0">
                <a:latin typeface="+mn-lt"/>
              </a:defRPr>
            </a:lvl2pPr>
            <a:lvl3pPr marL="685766" indent="-228589">
              <a:lnSpc>
                <a:spcPct val="100000"/>
              </a:lnSpc>
              <a:spcBef>
                <a:spcPts val="0"/>
              </a:spcBef>
              <a:spcAft>
                <a:spcPts val="864"/>
              </a:spcAft>
              <a:defRPr sz="1400" baseline="0">
                <a:latin typeface="+mn-lt"/>
              </a:defRPr>
            </a:lvl3pPr>
            <a:lvl4pPr marL="914354" indent="-228589">
              <a:lnSpc>
                <a:spcPct val="100000"/>
              </a:lnSpc>
              <a:spcBef>
                <a:spcPts val="0"/>
              </a:spcBef>
              <a:spcAft>
                <a:spcPts val="864"/>
              </a:spcAft>
              <a:buFont typeface="Arial" panose="020B0604020202020204" pitchFamily="34" charset="0"/>
              <a:buChar char="–"/>
              <a:defRPr sz="1400">
                <a:latin typeface="+mn-lt"/>
              </a:defRPr>
            </a:lvl4pPr>
            <a:lvl5pPr marL="1142942" indent="-228589">
              <a:lnSpc>
                <a:spcPct val="100000"/>
              </a:lnSpc>
              <a:spcBef>
                <a:spcPts val="0"/>
              </a:spcBef>
              <a:spcAft>
                <a:spcPts val="864"/>
              </a:spcAft>
              <a:defRPr sz="1400">
                <a:latin typeface="+mn-lt"/>
              </a:defRPr>
            </a:lvl5pPr>
            <a:lvl6pPr marL="1371600" indent="-228589">
              <a:lnSpc>
                <a:spcPct val="100000"/>
              </a:lnSpc>
              <a:spcBef>
                <a:spcPts val="0"/>
              </a:spcBef>
              <a:spcAft>
                <a:spcPts val="864"/>
              </a:spcAft>
              <a:buFont typeface="Arial" panose="020B0604020202020204" pitchFamily="34" charset="0"/>
              <a:buChar cha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Footer Placeholder 4"/>
          <p:cNvSpPr>
            <a:spLocks noGrp="1"/>
          </p:cNvSpPr>
          <p:nvPr>
            <p:ph type="ftr" sz="quarter" idx="17"/>
          </p:nvPr>
        </p:nvSpPr>
        <p:spPr/>
        <p:txBody>
          <a:bodyPr/>
          <a:lstStyle>
            <a:lvl1pPr>
              <a:defRPr/>
            </a:lvl1pPr>
          </a:lstStyle>
          <a:p>
            <a:pPr>
              <a:defRPr/>
            </a:pPr>
            <a:r>
              <a:rPr lang="en-US" dirty="0"/>
              <a:t>SIDLEY AUSTIN LLP</a:t>
            </a:r>
          </a:p>
        </p:txBody>
      </p:sp>
      <p:sp>
        <p:nvSpPr>
          <p:cNvPr id="8" name="Slide Number Placeholder 6"/>
          <p:cNvSpPr>
            <a:spLocks noGrp="1"/>
          </p:cNvSpPr>
          <p:nvPr>
            <p:ph type="sldNum" sz="quarter" idx="18"/>
          </p:nvPr>
        </p:nvSpPr>
        <p:spPr/>
        <p:txBody>
          <a:bodyPr/>
          <a:lstStyle>
            <a:lvl1pPr>
              <a:defRPr/>
            </a:lvl1pPr>
          </a:lstStyle>
          <a:p>
            <a:fld id="{7E550A76-AC09-4EA8-A13C-7CF3258FF3D2}" type="slidenum">
              <a:rPr lang="en-US"/>
              <a:pPr/>
              <a:t>‹#›</a:t>
            </a:fld>
            <a:endParaRPr lang="en-US" dirty="0"/>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US"/>
          </a:p>
        </p:txBody>
      </p:sp>
      <p:sp>
        <p:nvSpPr>
          <p:cNvPr id="12" name="Text Placeholder 1"/>
          <p:cNvSpPr>
            <a:spLocks noGrp="1"/>
          </p:cNvSpPr>
          <p:nvPr>
            <p:ph type="body" sz="half" idx="2"/>
          </p:nvPr>
        </p:nvSpPr>
        <p:spPr>
          <a:xfrm>
            <a:off x="349758" y="1088136"/>
            <a:ext cx="2667762" cy="5029200"/>
          </a:xfrm>
          <a:prstGeom prst="rect">
            <a:avLst/>
          </a:prstGeom>
        </p:spPr>
        <p:txBody>
          <a:bodyPr/>
          <a:lstStyle>
            <a:lvl1pPr marL="0" indent="0">
              <a:buNone/>
              <a:defRPr sz="1600" i="1" baseline="0">
                <a:solidFill>
                  <a:schemeClr val="accent1"/>
                </a:solidFill>
                <a:latin typeface="Georgia" panose="02040502050405020303" pitchFamily="18" charset="0"/>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11" name="Content Placeholder 1"/>
          <p:cNvSpPr>
            <a:spLocks noGrp="1"/>
          </p:cNvSpPr>
          <p:nvPr>
            <p:ph idx="1"/>
          </p:nvPr>
        </p:nvSpPr>
        <p:spPr>
          <a:xfrm>
            <a:off x="3235571" y="1088136"/>
            <a:ext cx="5563245" cy="5029200"/>
          </a:xfrm>
          <a:prstGeom prst="rect">
            <a:avLst/>
          </a:prstGeom>
        </p:spPr>
        <p:txBody>
          <a:bodyPr/>
          <a:lstStyle>
            <a:lvl1pPr>
              <a:defRPr sz="1800"/>
            </a:lvl1pPr>
            <a:lvl2pPr>
              <a:defRPr sz="1600"/>
            </a:lvl2pPr>
            <a:lvl3pPr>
              <a:defRPr sz="1400"/>
            </a:lvl3pPr>
            <a:lvl4pPr>
              <a:defRPr sz="1400"/>
            </a:lvl4pPr>
            <a:lvl5pPr>
              <a:defRPr sz="1400"/>
            </a:lvl5pPr>
            <a:lvl6pPr>
              <a:defRPr sz="1400" baseline="0"/>
            </a:lvl6pPr>
            <a:lvl7pPr marL="1371611" indent="0">
              <a:buNone/>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0"/>
          </p:nvPr>
        </p:nvSpPr>
        <p:spPr/>
        <p:txBody>
          <a:bodyPr/>
          <a:lstStyle>
            <a:lvl1pPr>
              <a:defRPr/>
            </a:lvl1pPr>
          </a:lstStyle>
          <a:p>
            <a:pPr>
              <a:defRPr/>
            </a:pPr>
            <a:r>
              <a:rPr lang="en-US" dirty="0"/>
              <a:t>SIDLEY AUSTIN LLP</a:t>
            </a:r>
          </a:p>
        </p:txBody>
      </p:sp>
      <p:sp>
        <p:nvSpPr>
          <p:cNvPr id="6" name="Slide Number Placeholder 6"/>
          <p:cNvSpPr>
            <a:spLocks noGrp="1"/>
          </p:cNvSpPr>
          <p:nvPr>
            <p:ph type="sldNum" sz="quarter" idx="11"/>
          </p:nvPr>
        </p:nvSpPr>
        <p:spPr/>
        <p:txBody>
          <a:bodyPr/>
          <a:lstStyle>
            <a:lvl1pPr>
              <a:defRPr/>
            </a:lvl1pPr>
          </a:lstStyle>
          <a:p>
            <a:fld id="{D09ABD55-8A8D-4691-819C-EAC4151D8F28}" type="slidenum">
              <a:rPr lang="en-US"/>
              <a:pPr/>
              <a:t>‹#›</a:t>
            </a:fld>
            <a:endParaRPr lang="en-US" dirty="0"/>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Content with Highlights">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US"/>
          </a:p>
        </p:txBody>
      </p:sp>
      <p:sp>
        <p:nvSpPr>
          <p:cNvPr id="10" name="Content Placeholder 1"/>
          <p:cNvSpPr>
            <a:spLocks noGrp="1"/>
          </p:cNvSpPr>
          <p:nvPr>
            <p:ph sz="half" idx="1"/>
          </p:nvPr>
        </p:nvSpPr>
        <p:spPr>
          <a:xfrm>
            <a:off x="349763" y="1088136"/>
            <a:ext cx="5548625" cy="5029200"/>
          </a:xfrm>
          <a:prstGeom prst="rect">
            <a:avLst/>
          </a:prstGeom>
        </p:spPr>
        <p:txBody>
          <a:bodyPr/>
          <a:lstStyle>
            <a:lvl1pPr marL="228600" indent="-228600">
              <a:lnSpc>
                <a:spcPct val="100000"/>
              </a:lnSpc>
              <a:spcBef>
                <a:spcPts val="0"/>
              </a:spcBef>
              <a:defRPr sz="1800">
                <a:latin typeface="+mn-lt"/>
              </a:defRPr>
            </a:lvl1pPr>
            <a:lvl2pPr marL="457178" indent="-228589">
              <a:lnSpc>
                <a:spcPct val="100000"/>
              </a:lnSpc>
              <a:spcBef>
                <a:spcPts val="0"/>
              </a:spcBef>
              <a:buFont typeface="Arial" panose="020B0604020202020204" pitchFamily="34" charset="0"/>
              <a:buChar char="–"/>
              <a:defRPr sz="1600" baseline="0">
                <a:latin typeface="+mn-lt"/>
              </a:defRPr>
            </a:lvl2pPr>
            <a:lvl3pPr marL="685766" indent="-228589">
              <a:lnSpc>
                <a:spcPct val="100000"/>
              </a:lnSpc>
              <a:spcBef>
                <a:spcPts val="0"/>
              </a:spcBef>
              <a:defRPr sz="1400" baseline="0">
                <a:latin typeface="+mn-lt"/>
              </a:defRPr>
            </a:lvl3pPr>
            <a:lvl4pPr marL="914354" indent="-228589">
              <a:lnSpc>
                <a:spcPct val="100000"/>
              </a:lnSpc>
              <a:spcBef>
                <a:spcPts val="0"/>
              </a:spcBef>
              <a:buFont typeface="Arial" panose="020B0604020202020204" pitchFamily="34" charset="0"/>
              <a:buChar char="–"/>
              <a:defRPr sz="1400">
                <a:latin typeface="+mn-lt"/>
              </a:defRPr>
            </a:lvl4pPr>
            <a:lvl5pPr marL="1142942" indent="-228589">
              <a:lnSpc>
                <a:spcPct val="100000"/>
              </a:lnSpc>
              <a:spcBef>
                <a:spcPts val="0"/>
              </a:spcBef>
              <a:defRPr sz="1400" baseline="0">
                <a:latin typeface="+mn-lt"/>
              </a:defRPr>
            </a:lvl5pPr>
            <a:lvl6pPr marL="1371600" indent="-228589">
              <a:lnSpc>
                <a:spcPct val="100000"/>
              </a:lnSpc>
              <a:spcBef>
                <a:spcPts val="0"/>
              </a:spcBef>
              <a:spcAft>
                <a:spcPts val="864"/>
              </a:spcAft>
              <a:buFont typeface="Arial" panose="020B0604020202020204" pitchFamily="34" charset="0"/>
              <a:buChar char="–"/>
              <a:defRPr sz="1400" baseline="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ext Placeholder 1"/>
          <p:cNvSpPr>
            <a:spLocks noGrp="1"/>
          </p:cNvSpPr>
          <p:nvPr>
            <p:ph type="body" sz="half" idx="2"/>
          </p:nvPr>
        </p:nvSpPr>
        <p:spPr>
          <a:xfrm>
            <a:off x="6124914" y="1088136"/>
            <a:ext cx="2667762" cy="5029200"/>
          </a:xfrm>
          <a:prstGeom prst="rect">
            <a:avLst/>
          </a:prstGeom>
        </p:spPr>
        <p:txBody>
          <a:bodyPr/>
          <a:lstStyle>
            <a:lvl1pPr marL="0" indent="0">
              <a:buNone/>
              <a:defRPr sz="1600" i="1" baseline="0">
                <a:solidFill>
                  <a:schemeClr val="accent1"/>
                </a:solidFill>
                <a:latin typeface="Georgia" panose="02040502050405020303" pitchFamily="18" charset="0"/>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SIDLEY AUSTIN LLP</a:t>
            </a:r>
          </a:p>
        </p:txBody>
      </p:sp>
      <p:sp>
        <p:nvSpPr>
          <p:cNvPr id="6" name="Slide Number Placeholder 6"/>
          <p:cNvSpPr>
            <a:spLocks noGrp="1"/>
          </p:cNvSpPr>
          <p:nvPr>
            <p:ph type="sldNum" sz="quarter" idx="11"/>
          </p:nvPr>
        </p:nvSpPr>
        <p:spPr/>
        <p:txBody>
          <a:bodyPr/>
          <a:lstStyle>
            <a:lvl1pPr>
              <a:defRPr/>
            </a:lvl1pPr>
          </a:lstStyle>
          <a:p>
            <a:fld id="{31172BE7-8297-4F5E-A160-3A13FDAA3082}" type="slidenum">
              <a:rPr lang="en-US"/>
              <a:pPr/>
              <a:t>‹#›</a:t>
            </a:fld>
            <a:endParaRPr lang="en-US" dirty="0"/>
          </a:p>
        </p:txBody>
      </p:sp>
    </p:spTree>
  </p:cSld>
  <p:clrMapOvr>
    <a:masterClrMapping/>
  </p:clrMapOvr>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2 Columns Content w/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1"/>
          <p:cNvSpPr>
            <a:spLocks noGrp="1"/>
          </p:cNvSpPr>
          <p:nvPr>
            <p:ph sz="quarter" idx="12"/>
          </p:nvPr>
        </p:nvSpPr>
        <p:spPr>
          <a:xfrm>
            <a:off x="349758" y="1088136"/>
            <a:ext cx="2667762" cy="5029200"/>
          </a:xfrm>
        </p:spPr>
        <p:txBody>
          <a:bodyPr/>
          <a:lstStyle>
            <a:lvl1pPr marL="228600" indent="-228600">
              <a:defRPr sz="1600" baseline="0"/>
            </a:lvl1pPr>
            <a:lvl2pPr marL="457200" indent="-228600">
              <a:buFont typeface="Arial" panose="020B0604020202020204" pitchFamily="34" charset="0"/>
              <a:buChar char="–"/>
              <a:defRPr sz="1400" baseline="0"/>
            </a:lvl2pPr>
            <a:lvl3pPr>
              <a:defRPr sz="1200" baseline="0"/>
            </a:lvl3pPr>
            <a:lvl4pPr>
              <a:defRPr sz="1200" baseline="0"/>
            </a:lvl4pPr>
            <a:lvl5pPr>
              <a:defRPr sz="1200" baseline="0"/>
            </a:lvl5pPr>
            <a:lvl6pPr marL="1371600" indent="-228589">
              <a:lnSpc>
                <a:spcPct val="100000"/>
              </a:lnSpc>
              <a:spcBef>
                <a:spcPts val="0"/>
              </a:spcBef>
              <a:spcAft>
                <a:spcPts val="864"/>
              </a:spcAft>
              <a:buFont typeface="Arial" panose="020B0604020202020204" pitchFamily="34" charset="0"/>
              <a:buChar char="–"/>
              <a:defRPr sz="12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2"/>
          <p:cNvSpPr>
            <a:spLocks noGrp="1"/>
          </p:cNvSpPr>
          <p:nvPr>
            <p:ph sz="quarter" idx="13"/>
          </p:nvPr>
        </p:nvSpPr>
        <p:spPr>
          <a:xfrm>
            <a:off x="3235568" y="1088136"/>
            <a:ext cx="2667762" cy="5029200"/>
          </a:xfrm>
        </p:spPr>
        <p:txBody>
          <a:bodyPr/>
          <a:lstStyle>
            <a:lvl1pPr marL="228600" indent="-228600">
              <a:defRPr sz="1600" baseline="0"/>
            </a:lvl1pPr>
            <a:lvl2pPr>
              <a:defRPr sz="1400" baseline="0"/>
            </a:lvl2pPr>
            <a:lvl3pPr>
              <a:defRPr sz="1200" baseline="0"/>
            </a:lvl3pPr>
            <a:lvl4pPr>
              <a:defRPr sz="1200" baseline="0"/>
            </a:lvl4pPr>
            <a:lvl5pPr>
              <a:defRPr sz="1200" baseline="0"/>
            </a:lvl5pPr>
            <a:lvl6pPr marL="1371600" indent="-228589">
              <a:lnSpc>
                <a:spcPct val="100000"/>
              </a:lnSpc>
              <a:spcBef>
                <a:spcPts val="0"/>
              </a:spcBef>
              <a:spcAft>
                <a:spcPts val="864"/>
              </a:spcAft>
              <a:buFont typeface="Arial" panose="020B0604020202020204" pitchFamily="34" charset="0"/>
              <a:buChar char="–"/>
              <a:defRPr sz="12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Picture Placeholder 8"/>
          <p:cNvSpPr>
            <a:spLocks noGrp="1" noChangeAspect="1"/>
          </p:cNvSpPr>
          <p:nvPr>
            <p:ph type="pic" sz="quarter" idx="14"/>
          </p:nvPr>
        </p:nvSpPr>
        <p:spPr>
          <a:xfrm>
            <a:off x="6125768" y="1088136"/>
            <a:ext cx="2667000" cy="3464560"/>
          </a:xfrm>
        </p:spPr>
        <p:txBody>
          <a:bodyPr rtlCol="0">
            <a:noAutofit/>
          </a:bodyPr>
          <a:lstStyle>
            <a:lvl1pPr marL="0" indent="0">
              <a:buNone/>
              <a:defRPr/>
            </a:lvl1pPr>
          </a:lstStyle>
          <a:p>
            <a:pPr lvl="0"/>
            <a:r>
              <a:rPr lang="en-US" noProof="0" dirty="0" smtClean="0"/>
              <a:t>Click icon to add picture</a:t>
            </a:r>
            <a:endParaRPr lang="en-US" noProof="0" dirty="0"/>
          </a:p>
        </p:txBody>
      </p:sp>
      <p:sp>
        <p:nvSpPr>
          <p:cNvPr id="11" name="Text Placeholder 1"/>
          <p:cNvSpPr>
            <a:spLocks noGrp="1"/>
          </p:cNvSpPr>
          <p:nvPr>
            <p:ph type="body" sz="half" idx="15"/>
          </p:nvPr>
        </p:nvSpPr>
        <p:spPr>
          <a:xfrm>
            <a:off x="6124914" y="4684082"/>
            <a:ext cx="2667762" cy="1433254"/>
          </a:xfrm>
          <a:prstGeom prst="rect">
            <a:avLst/>
          </a:prstGeom>
        </p:spPr>
        <p:txBody>
          <a:bodyPr/>
          <a:lstStyle>
            <a:lvl1pPr marL="0" indent="0">
              <a:buNone/>
              <a:defRPr sz="1600" i="1" baseline="0">
                <a:solidFill>
                  <a:schemeClr val="accent1"/>
                </a:solidFill>
                <a:latin typeface="Georgia" panose="02040502050405020303" pitchFamily="18" charset="0"/>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8" name="Footer Placeholder 4"/>
          <p:cNvSpPr>
            <a:spLocks noGrp="1"/>
          </p:cNvSpPr>
          <p:nvPr>
            <p:ph type="ftr" sz="quarter" idx="16"/>
          </p:nvPr>
        </p:nvSpPr>
        <p:spPr/>
        <p:txBody>
          <a:bodyPr/>
          <a:lstStyle>
            <a:lvl1pPr>
              <a:defRPr/>
            </a:lvl1pPr>
          </a:lstStyle>
          <a:p>
            <a:pPr>
              <a:defRPr/>
            </a:pPr>
            <a:r>
              <a:rPr lang="en-US" dirty="0"/>
              <a:t>SIDLEY AUSTIN LLP</a:t>
            </a:r>
          </a:p>
        </p:txBody>
      </p:sp>
      <p:sp>
        <p:nvSpPr>
          <p:cNvPr id="10" name="Slide Number Placeholder 6"/>
          <p:cNvSpPr>
            <a:spLocks noGrp="1"/>
          </p:cNvSpPr>
          <p:nvPr>
            <p:ph type="sldNum" sz="quarter" idx="17"/>
          </p:nvPr>
        </p:nvSpPr>
        <p:spPr/>
        <p:txBody>
          <a:bodyPr/>
          <a:lstStyle>
            <a:lvl1pPr>
              <a:defRPr/>
            </a:lvl1pPr>
          </a:lstStyle>
          <a:p>
            <a:fld id="{7C154243-E12C-4706-A6BB-B8636D3593F0}" type="slidenum">
              <a:rPr lang="en-US"/>
              <a:pPr/>
              <a:t>‹#›</a:t>
            </a:fld>
            <a:endParaRPr lang="en-US" dirty="0"/>
          </a:p>
        </p:txBody>
      </p:sp>
    </p:spTree>
  </p:cSld>
  <p:clrMapOvr>
    <a:masterClrMapping/>
  </p:clrMapOvr>
  <p:hf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3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1"/>
          <p:cNvSpPr>
            <a:spLocks noGrp="1"/>
          </p:cNvSpPr>
          <p:nvPr>
            <p:ph sz="quarter" idx="12"/>
          </p:nvPr>
        </p:nvSpPr>
        <p:spPr>
          <a:xfrm>
            <a:off x="349758" y="1088136"/>
            <a:ext cx="2667762" cy="5029200"/>
          </a:xfrm>
        </p:spPr>
        <p:txBody>
          <a:bodyPr/>
          <a:lstStyle>
            <a:lvl1pPr marL="228600" indent="-228600">
              <a:defRPr sz="1600" baseline="0"/>
            </a:lvl1pPr>
            <a:lvl2pPr>
              <a:defRPr sz="1400" baseline="0"/>
            </a:lvl2pPr>
            <a:lvl3pPr>
              <a:defRPr sz="1200" baseline="0"/>
            </a:lvl3pPr>
            <a:lvl4pPr>
              <a:defRPr sz="1200" baseline="0"/>
            </a:lvl4pPr>
            <a:lvl5pPr>
              <a:defRPr sz="1200" baseline="0"/>
            </a:lvl5pPr>
            <a:lvl6pPr marL="1371600" indent="-228589">
              <a:lnSpc>
                <a:spcPct val="100000"/>
              </a:lnSpc>
              <a:spcBef>
                <a:spcPts val="0"/>
              </a:spcBef>
              <a:spcAft>
                <a:spcPts val="863"/>
              </a:spcAft>
              <a:buFont typeface="Arial" panose="020B0604020202020204" pitchFamily="34" charset="0"/>
              <a:buChar char="–"/>
              <a:defRPr sz="12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3"/>
          </p:nvPr>
        </p:nvSpPr>
        <p:spPr>
          <a:xfrm>
            <a:off x="3242692" y="1088136"/>
            <a:ext cx="2667762" cy="5029200"/>
          </a:xfrm>
        </p:spPr>
        <p:txBody>
          <a:bodyPr/>
          <a:lstStyle>
            <a:lvl1pPr marL="228600" indent="-228600">
              <a:defRPr sz="1600" baseline="0"/>
            </a:lvl1pPr>
            <a:lvl2pPr>
              <a:defRPr sz="1400" baseline="0"/>
            </a:lvl2pPr>
            <a:lvl3pPr>
              <a:defRPr sz="1200" baseline="0"/>
            </a:lvl3pPr>
            <a:lvl4pPr>
              <a:defRPr sz="1200" baseline="0"/>
            </a:lvl4pPr>
            <a:lvl5pPr>
              <a:defRPr sz="1200" baseline="0"/>
            </a:lvl5pPr>
            <a:lvl6pPr marL="1371600" indent="-228589">
              <a:lnSpc>
                <a:spcPct val="100000"/>
              </a:lnSpc>
              <a:spcBef>
                <a:spcPts val="0"/>
              </a:spcBef>
              <a:spcAft>
                <a:spcPts val="864"/>
              </a:spcAft>
              <a:buFont typeface="Arial" panose="020B0604020202020204" pitchFamily="34" charset="0"/>
              <a:buChar char="–"/>
              <a:defRPr sz="12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quarter" idx="14"/>
          </p:nvPr>
        </p:nvSpPr>
        <p:spPr>
          <a:xfrm>
            <a:off x="6135625" y="1088136"/>
            <a:ext cx="2670048" cy="5029200"/>
          </a:xfrm>
        </p:spPr>
        <p:txBody>
          <a:bodyPr/>
          <a:lstStyle>
            <a:lvl1pPr marL="228600" indent="-228600">
              <a:defRPr sz="1600"/>
            </a:lvl1pPr>
            <a:lvl2pPr>
              <a:defRPr sz="1400"/>
            </a:lvl2pPr>
            <a:lvl3pPr>
              <a:defRPr sz="1200"/>
            </a:lvl3pPr>
            <a:lvl4pPr>
              <a:defRPr sz="1200" baseline="0"/>
            </a:lvl4pPr>
            <a:lvl5pPr>
              <a:defRPr sz="1200" baseline="0"/>
            </a:lvl5pPr>
            <a:lvl6pPr marL="1371600" indent="-228589">
              <a:lnSpc>
                <a:spcPct val="100000"/>
              </a:lnSpc>
              <a:spcBef>
                <a:spcPts val="0"/>
              </a:spcBef>
              <a:spcAft>
                <a:spcPts val="864"/>
              </a:spcAft>
              <a:buFont typeface="Arial" panose="020B0604020202020204" pitchFamily="34" charset="0"/>
              <a:buChar char="–"/>
              <a:defRPr sz="12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5"/>
          </p:nvPr>
        </p:nvSpPr>
        <p:spPr/>
        <p:txBody>
          <a:bodyPr/>
          <a:lstStyle>
            <a:lvl1pPr>
              <a:defRPr/>
            </a:lvl1pPr>
          </a:lstStyle>
          <a:p>
            <a:pPr>
              <a:defRPr/>
            </a:pPr>
            <a:r>
              <a:rPr lang="en-US" dirty="0"/>
              <a:t>SIDLEY AUSTIN LLP</a:t>
            </a:r>
          </a:p>
        </p:txBody>
      </p:sp>
      <p:sp>
        <p:nvSpPr>
          <p:cNvPr id="10" name="Slide Number Placeholder 6"/>
          <p:cNvSpPr>
            <a:spLocks noGrp="1"/>
          </p:cNvSpPr>
          <p:nvPr>
            <p:ph type="sldNum" sz="quarter" idx="16"/>
          </p:nvPr>
        </p:nvSpPr>
        <p:spPr/>
        <p:txBody>
          <a:bodyPr/>
          <a:lstStyle>
            <a:lvl1pPr>
              <a:defRPr/>
            </a:lvl1pPr>
          </a:lstStyle>
          <a:p>
            <a:fld id="{1B0ADE42-FC2E-46C6-9AC2-206741952788}" type="slidenum">
              <a:rPr lang="en-US"/>
              <a:pPr/>
              <a:t>‹#›</a:t>
            </a:fld>
            <a:endParaRPr lang="en-US" dirty="0"/>
          </a:p>
        </p:txBody>
      </p:sp>
    </p:spTree>
  </p:cSld>
  <p:clrMapOvr>
    <a:masterClrMapping/>
  </p:clrMapOvr>
  <p:hf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a:t>SIDLEY AUSTIN LLP</a:t>
            </a:r>
          </a:p>
        </p:txBody>
      </p:sp>
      <p:sp>
        <p:nvSpPr>
          <p:cNvPr id="4" name="Slide Number Placeholder 6"/>
          <p:cNvSpPr>
            <a:spLocks noGrp="1"/>
          </p:cNvSpPr>
          <p:nvPr>
            <p:ph type="sldNum" sz="quarter" idx="11"/>
          </p:nvPr>
        </p:nvSpPr>
        <p:spPr/>
        <p:txBody>
          <a:bodyPr/>
          <a:lstStyle>
            <a:lvl1pPr>
              <a:defRPr/>
            </a:lvl1pPr>
          </a:lstStyle>
          <a:p>
            <a:fld id="{5E75D389-6469-470F-8F5F-7AB5ED567AB7}" type="slidenum">
              <a:rPr lang="en-US"/>
              <a:pPr/>
              <a:t>‹#›</a:t>
            </a:fld>
            <a:endParaRPr lang="en-US"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Bio w/1 Lwyr">
    <p:spTree>
      <p:nvGrpSpPr>
        <p:cNvPr id="1" name=""/>
        <p:cNvGrpSpPr/>
        <p:nvPr/>
      </p:nvGrpSpPr>
      <p:grpSpPr>
        <a:xfrm>
          <a:off x="0" y="0"/>
          <a:ext cx="0" cy="0"/>
          <a:chOff x="0" y="0"/>
          <a:chExt cx="0" cy="0"/>
        </a:xfrm>
      </p:grpSpPr>
      <p:cxnSp>
        <p:nvCxnSpPr>
          <p:cNvPr id="8" name="Straight Connector 13"/>
          <p:cNvCxnSpPr>
            <a:cxnSpLocks noChangeShapeType="1"/>
          </p:cNvCxnSpPr>
          <p:nvPr/>
        </p:nvCxnSpPr>
        <p:spPr bwMode="auto">
          <a:xfrm flipH="1" flipV="1">
            <a:off x="3119438" y="1039813"/>
            <a:ext cx="3175" cy="5145087"/>
          </a:xfrm>
          <a:prstGeom prst="line">
            <a:avLst/>
          </a:prstGeom>
          <a:noFill/>
          <a:ln w="9525" algn="ctr">
            <a:solidFill>
              <a:schemeClr val="bg2"/>
            </a:solidFill>
            <a:round/>
            <a:headEnd/>
            <a:tailEnd/>
          </a:ln>
        </p:spPr>
      </p:cxnSp>
      <p:cxnSp>
        <p:nvCxnSpPr>
          <p:cNvPr id="9" name="Straight Connector 14"/>
          <p:cNvCxnSpPr>
            <a:cxnSpLocks noChangeShapeType="1"/>
          </p:cNvCxnSpPr>
          <p:nvPr/>
        </p:nvCxnSpPr>
        <p:spPr bwMode="auto">
          <a:xfrm>
            <a:off x="349250" y="6400800"/>
            <a:ext cx="2670175" cy="0"/>
          </a:xfrm>
          <a:prstGeom prst="line">
            <a:avLst/>
          </a:prstGeom>
          <a:noFill/>
          <a:ln w="9525" algn="ctr">
            <a:solidFill>
              <a:schemeClr val="bg2"/>
            </a:solidFill>
            <a:round/>
            <a:headEnd/>
            <a:tailEnd/>
          </a:ln>
        </p:spPr>
      </p:cxnSp>
      <p:cxnSp>
        <p:nvCxnSpPr>
          <p:cNvPr id="10" name="Straight Connector 15"/>
          <p:cNvCxnSpPr>
            <a:cxnSpLocks noChangeShapeType="1"/>
          </p:cNvCxnSpPr>
          <p:nvPr/>
        </p:nvCxnSpPr>
        <p:spPr bwMode="auto">
          <a:xfrm>
            <a:off x="3243263" y="6400800"/>
            <a:ext cx="2670175" cy="0"/>
          </a:xfrm>
          <a:prstGeom prst="line">
            <a:avLst/>
          </a:prstGeom>
          <a:noFill/>
          <a:ln w="9525" algn="ctr">
            <a:solidFill>
              <a:schemeClr val="bg2"/>
            </a:solidFill>
            <a:round/>
            <a:headEnd/>
            <a:tailEnd/>
          </a:ln>
        </p:spPr>
      </p:cxnSp>
      <p:cxnSp>
        <p:nvCxnSpPr>
          <p:cNvPr id="11" name="Straight Connector 16"/>
          <p:cNvCxnSpPr>
            <a:cxnSpLocks noChangeShapeType="1"/>
          </p:cNvCxnSpPr>
          <p:nvPr/>
        </p:nvCxnSpPr>
        <p:spPr bwMode="auto">
          <a:xfrm>
            <a:off x="6135688" y="6400800"/>
            <a:ext cx="2670175" cy="0"/>
          </a:xfrm>
          <a:prstGeom prst="line">
            <a:avLst/>
          </a:prstGeom>
          <a:noFill/>
          <a:ln w="9525" algn="ctr">
            <a:solidFill>
              <a:schemeClr val="bg2"/>
            </a:solidFill>
            <a:round/>
            <a:headEnd/>
            <a:tailEnd/>
          </a:ln>
        </p:spPr>
      </p:cxnSp>
      <p:sp>
        <p:nvSpPr>
          <p:cNvPr id="7"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Picture Placeholder 1"/>
          <p:cNvSpPr>
            <a:spLocks noGrp="1"/>
          </p:cNvSpPr>
          <p:nvPr>
            <p:ph type="pic" sz="quarter" idx="13"/>
          </p:nvPr>
        </p:nvSpPr>
        <p:spPr>
          <a:xfrm>
            <a:off x="347473" y="1042416"/>
            <a:ext cx="1097280" cy="1591056"/>
          </a:xfrm>
        </p:spPr>
        <p:txBody>
          <a:bodyPr rtlCol="0">
            <a:noAutofit/>
          </a:bodyPr>
          <a:lstStyle>
            <a:lvl1pPr marL="0" indent="0">
              <a:buNone/>
              <a:defRPr/>
            </a:lvl1pPr>
          </a:lstStyle>
          <a:p>
            <a:pPr lvl="0"/>
            <a:r>
              <a:rPr lang="en-US" noProof="0" dirty="0" smtClean="0"/>
              <a:t>Click icon to add picture</a:t>
            </a:r>
            <a:endParaRPr lang="en-US" noProof="0" dirty="0"/>
          </a:p>
        </p:txBody>
      </p:sp>
      <p:sp>
        <p:nvSpPr>
          <p:cNvPr id="5" name="Contact Placeholder 1"/>
          <p:cNvSpPr>
            <a:spLocks noGrp="1"/>
          </p:cNvSpPr>
          <p:nvPr>
            <p:ph type="body" sz="quarter" idx="14"/>
          </p:nvPr>
        </p:nvSpPr>
        <p:spPr>
          <a:xfrm>
            <a:off x="1546218" y="1042416"/>
            <a:ext cx="1471302" cy="1591055"/>
          </a:xfrm>
        </p:spPr>
        <p:txBody>
          <a:bodyPr/>
          <a:lstStyle>
            <a:lvl1pPr marL="0" indent="0">
              <a:buNone/>
              <a:defRPr sz="1100" b="0" baseline="0"/>
            </a:lvl1pPr>
          </a:lstStyle>
          <a:p>
            <a:pPr lvl="0"/>
            <a:r>
              <a:rPr lang="en-US" smtClean="0"/>
              <a:t>Click to edit Master text styles</a:t>
            </a:r>
          </a:p>
        </p:txBody>
      </p:sp>
      <p:sp>
        <p:nvSpPr>
          <p:cNvPr id="6" name="Practices Subtitle 1"/>
          <p:cNvSpPr>
            <a:spLocks noGrp="1"/>
          </p:cNvSpPr>
          <p:nvPr>
            <p:ph type="body" sz="quarter" idx="17"/>
          </p:nvPr>
        </p:nvSpPr>
        <p:spPr>
          <a:xfrm>
            <a:off x="347473" y="2768224"/>
            <a:ext cx="2670175" cy="179972"/>
          </a:xfrm>
        </p:spPr>
        <p:txBody>
          <a:bodyPr/>
          <a:lstStyle>
            <a:lvl1pPr marL="0" indent="0">
              <a:buNone/>
              <a:defRPr sz="1100" b="1" i="0" cap="all" baseline="0"/>
            </a:lvl1pPr>
          </a:lstStyle>
          <a:p>
            <a:pPr lvl="0"/>
            <a:r>
              <a:rPr lang="en-US" smtClean="0"/>
              <a:t>Click to edit Master text styles</a:t>
            </a:r>
          </a:p>
        </p:txBody>
      </p:sp>
      <p:sp>
        <p:nvSpPr>
          <p:cNvPr id="15" name="Practices Placeholder 1"/>
          <p:cNvSpPr>
            <a:spLocks noGrp="1"/>
          </p:cNvSpPr>
          <p:nvPr>
            <p:ph type="body" sz="quarter" idx="15"/>
          </p:nvPr>
        </p:nvSpPr>
        <p:spPr>
          <a:xfrm>
            <a:off x="349758" y="2948196"/>
            <a:ext cx="2667762" cy="3236713"/>
          </a:xfrm>
        </p:spPr>
        <p:txBody>
          <a:bodyPr/>
          <a:lstStyle>
            <a:lvl1pPr marL="171450" indent="-171450">
              <a:spcBef>
                <a:spcPts val="0"/>
              </a:spcBef>
              <a:spcAft>
                <a:spcPts val="864"/>
              </a:spcAft>
              <a:buSzPct val="100000"/>
              <a:buFont typeface="Arial" panose="020B0604020202020204" pitchFamily="34" charset="0"/>
              <a:buChar char="•"/>
              <a:defRPr sz="1100" b="0" cap="none" baseline="0"/>
            </a:lvl1pPr>
            <a:lvl2pPr marL="0" indent="-228589">
              <a:buFont typeface="Arial" panose="020B0604020202020204" pitchFamily="34" charset="0"/>
              <a:buChar char="•"/>
              <a:defRPr lang="en-US" dirty="0" smtClean="0"/>
            </a:lvl2pPr>
            <a:lvl3pPr marL="457200" indent="-228589">
              <a:buFont typeface="Arial" panose="020B0604020202020204" pitchFamily="34" charset="0"/>
              <a:buChar char="–"/>
              <a:defRPr sz="1100"/>
            </a:lvl3pPr>
            <a:lvl4pPr marL="685800" indent="-228589">
              <a:buFont typeface="Arial" panose="020B0604020202020204" pitchFamily="34" charset="0"/>
              <a:buChar char="•"/>
              <a:defRPr sz="1100" baseline="0"/>
            </a:lvl4pPr>
            <a:lvl5pPr marL="914400" indent="-228589">
              <a:buFont typeface="Arial" panose="020B0604020202020204" pitchFamily="34" charset="0"/>
              <a:buChar char="–"/>
              <a:defRPr sz="1100"/>
            </a:lvl5pPr>
            <a:lvl6pPr marL="1143000" indent="-228589">
              <a:buFont typeface="Arial" panose="020B0604020202020204" pitchFamily="34" charset="0"/>
              <a:buChar char="•"/>
              <a:defRPr sz="11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1"/>
          <p:cNvSpPr>
            <a:spLocks noGrp="1"/>
          </p:cNvSpPr>
          <p:nvPr>
            <p:ph type="body" sz="quarter" idx="16"/>
          </p:nvPr>
        </p:nvSpPr>
        <p:spPr>
          <a:xfrm>
            <a:off x="3243263" y="1039813"/>
            <a:ext cx="5556250" cy="5145087"/>
          </a:xfrm>
        </p:spPr>
        <p:txBody>
          <a:bodyPr/>
          <a:lstStyle>
            <a:lvl1pPr marL="9144" indent="-9144">
              <a:spcAft>
                <a:spcPts val="864"/>
              </a:spcAft>
              <a:buSzPct val="25000"/>
              <a:buFont typeface="Arial" panose="020B0604020202020204" pitchFamily="34" charset="0"/>
              <a:buChar char=" "/>
              <a:defRPr sz="1000" b="0" cap="none" baseline="0"/>
            </a:lvl1pPr>
            <a:lvl2pPr marL="457200" indent="-228589">
              <a:buFont typeface="Arial" panose="020B0604020202020204" pitchFamily="34" charset="0"/>
              <a:buChar char="•"/>
              <a:defRPr sz="1000"/>
            </a:lvl2pPr>
            <a:lvl3pPr marL="685800" indent="-228589">
              <a:buFont typeface="Arial" panose="020B0604020202020204" pitchFamily="34" charset="0"/>
              <a:buChar char="–"/>
              <a:defRPr sz="1000" baseline="0"/>
            </a:lvl3pPr>
            <a:lvl4pPr marL="914400" indent="-228589">
              <a:buFont typeface="Arial" panose="020B0604020202020204" pitchFamily="34" charset="0"/>
              <a:buChar char="•"/>
              <a:defRPr sz="1000" baseline="0"/>
            </a:lvl4pPr>
            <a:lvl5pPr marL="1143000" indent="-228589">
              <a:buFont typeface="Arial" panose="020B0604020202020204" pitchFamily="34" charset="0"/>
              <a:buChar char="–"/>
              <a:defRPr sz="1000" baseline="0"/>
            </a:lvl5pPr>
            <a:lvl6pPr marL="1371600" indent="-228589">
              <a:lnSpc>
                <a:spcPct val="100000"/>
              </a:lnSpc>
              <a:spcBef>
                <a:spcPts val="0"/>
              </a:spcBef>
              <a:spcAft>
                <a:spcPts val="864"/>
              </a:spcAft>
              <a:buFont typeface="Arial" panose="020B0604020202020204" pitchFamily="34" charset="0"/>
              <a:buChar char="•"/>
              <a:defRPr sz="10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Footer Placeholder 4"/>
          <p:cNvSpPr>
            <a:spLocks noGrp="1"/>
          </p:cNvSpPr>
          <p:nvPr>
            <p:ph type="ftr" sz="quarter" idx="18"/>
          </p:nvPr>
        </p:nvSpPr>
        <p:spPr/>
        <p:txBody>
          <a:bodyPr/>
          <a:lstStyle>
            <a:lvl1pPr marL="0" indent="0" algn="l">
              <a:defRPr sz="600" b="0" cap="all" baseline="0">
                <a:solidFill>
                  <a:schemeClr val="tx1"/>
                </a:solidFill>
                <a:latin typeface="+mj-lt"/>
              </a:defRPr>
            </a:lvl1pPr>
          </a:lstStyle>
          <a:p>
            <a:pPr>
              <a:defRPr/>
            </a:pPr>
            <a:r>
              <a:rPr lang="en-US" dirty="0"/>
              <a:t>SIDLEY AUSTIN LLP</a:t>
            </a:r>
          </a:p>
        </p:txBody>
      </p:sp>
      <p:sp>
        <p:nvSpPr>
          <p:cNvPr id="13" name="Slide Number Placeholder 6"/>
          <p:cNvSpPr>
            <a:spLocks noGrp="1"/>
          </p:cNvSpPr>
          <p:nvPr>
            <p:ph type="sldNum" sz="quarter" idx="19"/>
          </p:nvPr>
        </p:nvSpPr>
        <p:spPr/>
        <p:txBody>
          <a:bodyPr/>
          <a:lstStyle>
            <a:lvl1pPr>
              <a:defRPr/>
            </a:lvl1pPr>
          </a:lstStyle>
          <a:p>
            <a:fld id="{22F2CF3E-FB1C-49C3-8321-2F81B6E8A74E}" type="slidenum">
              <a:rPr lang="en-US"/>
              <a:pPr/>
              <a:t>‹#›</a:t>
            </a:fld>
            <a:endParaRPr lang="en-US" dirty="0"/>
          </a:p>
        </p:txBody>
      </p:sp>
    </p:spTree>
  </p:cSld>
  <p:clrMapOvr>
    <a:masterClrMapping/>
  </p:clrMapOvr>
  <p:hf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Bio w/ 1 Lwyr Cont.">
    <p:spTree>
      <p:nvGrpSpPr>
        <p:cNvPr id="1" name=""/>
        <p:cNvGrpSpPr/>
        <p:nvPr/>
      </p:nvGrpSpPr>
      <p:grpSpPr>
        <a:xfrm>
          <a:off x="0" y="0"/>
          <a:ext cx="0" cy="0"/>
          <a:chOff x="0" y="0"/>
          <a:chExt cx="0" cy="0"/>
        </a:xfrm>
      </p:grpSpPr>
      <p:cxnSp>
        <p:nvCxnSpPr>
          <p:cNvPr id="4" name="Straight Connector 13"/>
          <p:cNvCxnSpPr>
            <a:cxnSpLocks noChangeShapeType="1"/>
          </p:cNvCxnSpPr>
          <p:nvPr/>
        </p:nvCxnSpPr>
        <p:spPr bwMode="auto">
          <a:xfrm>
            <a:off x="349250" y="6400800"/>
            <a:ext cx="2670175" cy="0"/>
          </a:xfrm>
          <a:prstGeom prst="line">
            <a:avLst/>
          </a:prstGeom>
          <a:noFill/>
          <a:ln w="9525" algn="ctr">
            <a:solidFill>
              <a:schemeClr val="bg2"/>
            </a:solidFill>
            <a:round/>
            <a:headEnd/>
            <a:tailEnd/>
          </a:ln>
        </p:spPr>
      </p:cxnSp>
      <p:cxnSp>
        <p:nvCxnSpPr>
          <p:cNvPr id="5" name="Straight Connector 14"/>
          <p:cNvCxnSpPr>
            <a:cxnSpLocks noChangeShapeType="1"/>
          </p:cNvCxnSpPr>
          <p:nvPr/>
        </p:nvCxnSpPr>
        <p:spPr bwMode="auto">
          <a:xfrm>
            <a:off x="3243263" y="6400800"/>
            <a:ext cx="2670175" cy="0"/>
          </a:xfrm>
          <a:prstGeom prst="line">
            <a:avLst/>
          </a:prstGeom>
          <a:noFill/>
          <a:ln w="9525" algn="ctr">
            <a:solidFill>
              <a:schemeClr val="bg2"/>
            </a:solidFill>
            <a:round/>
            <a:headEnd/>
            <a:tailEnd/>
          </a:ln>
        </p:spPr>
      </p:cxnSp>
      <p:cxnSp>
        <p:nvCxnSpPr>
          <p:cNvPr id="6" name="Straight Connector 15"/>
          <p:cNvCxnSpPr>
            <a:cxnSpLocks noChangeShapeType="1"/>
          </p:cNvCxnSpPr>
          <p:nvPr/>
        </p:nvCxnSpPr>
        <p:spPr bwMode="auto">
          <a:xfrm>
            <a:off x="6135688" y="6400800"/>
            <a:ext cx="2670175" cy="0"/>
          </a:xfrm>
          <a:prstGeom prst="line">
            <a:avLst/>
          </a:prstGeom>
          <a:noFill/>
          <a:ln w="9525" algn="ctr">
            <a:solidFill>
              <a:schemeClr val="bg2"/>
            </a:solidFill>
            <a:round/>
            <a:headEnd/>
            <a:tailEnd/>
          </a:ln>
        </p:spPr>
      </p:cxn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22" name="Text Placeholder 1"/>
          <p:cNvSpPr>
            <a:spLocks noGrp="1"/>
          </p:cNvSpPr>
          <p:nvPr>
            <p:ph type="body" sz="quarter" idx="16"/>
          </p:nvPr>
        </p:nvSpPr>
        <p:spPr>
          <a:xfrm>
            <a:off x="349758" y="1042416"/>
            <a:ext cx="8449056" cy="5148072"/>
          </a:xfrm>
        </p:spPr>
        <p:txBody>
          <a:bodyPr/>
          <a:lstStyle>
            <a:lvl1pPr marL="0" indent="0">
              <a:buSzPct val="25000"/>
              <a:buFont typeface="Arial" panose="020B0604020202020204" pitchFamily="34" charset="0"/>
              <a:buChar char=" "/>
              <a:defRPr sz="1000" baseline="0">
                <a:latin typeface="+mn-lt"/>
              </a:defRPr>
            </a:lvl1pPr>
            <a:lvl2pPr marL="457200" indent="-228589">
              <a:buFont typeface="Arial" panose="020B0604020202020204" pitchFamily="34" charset="0"/>
              <a:buChar char="•"/>
              <a:defRPr sz="1000" baseline="0"/>
            </a:lvl2pPr>
            <a:lvl3pPr marL="685800" indent="-228589">
              <a:buFont typeface="Arial" panose="020B0604020202020204" pitchFamily="34" charset="0"/>
              <a:buChar char="–"/>
              <a:defRPr sz="1000" baseline="0"/>
            </a:lvl3pPr>
            <a:lvl4pPr marL="914400" indent="-228589">
              <a:buFont typeface="Arial" panose="020B0604020202020204" pitchFamily="34" charset="0"/>
              <a:buChar char="•"/>
              <a:defRPr sz="1000"/>
            </a:lvl4pPr>
            <a:lvl5pPr marL="1143000" indent="-228589">
              <a:buFont typeface="Arial" panose="020B0604020202020204" pitchFamily="34" charset="0"/>
              <a:buChar char="–"/>
              <a:defRPr sz="1050" baseline="0"/>
            </a:lvl5pPr>
            <a:lvl6pPr marL="1371600" indent="-228589">
              <a:buFont typeface="Arial" panose="020B0604020202020204" pitchFamily="34" charset="0"/>
              <a:buChar char="•"/>
              <a:defRPr sz="1000" baseline="0"/>
            </a:lvl6pPr>
            <a:lvl7pPr marL="1600200" indent="-228589">
              <a:buFont typeface="Arial" panose="020B0604020202020204" pitchFamily="34" charset="0"/>
              <a:buChar char="–"/>
              <a:defRPr sz="1000"/>
            </a:lvl7pPr>
            <a:lvl8pPr marL="1828800" indent="-228589">
              <a:buFont typeface="Arial" panose="020B0604020202020204" pitchFamily="34" charset="0"/>
              <a:buChar char="•"/>
              <a:defRPr sz="1000"/>
            </a:lvl8pPr>
            <a:lvl9pPr marL="2057400" indent="-228589">
              <a:buFont typeface="Arial" panose="020B0604020202020204" pitchFamily="34"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7"/>
          </p:nvPr>
        </p:nvSpPr>
        <p:spPr/>
        <p:txBody>
          <a:bodyPr/>
          <a:lstStyle>
            <a:lvl1pPr marL="0" indent="0" algn="l">
              <a:defRPr sz="600" b="0" cap="all" baseline="0">
                <a:solidFill>
                  <a:schemeClr val="tx1"/>
                </a:solidFill>
                <a:latin typeface="+mj-lt"/>
              </a:defRPr>
            </a:lvl1pPr>
          </a:lstStyle>
          <a:p>
            <a:pPr>
              <a:defRPr/>
            </a:pPr>
            <a:r>
              <a:rPr lang="en-US" dirty="0"/>
              <a:t>SIDLEY AUSTIN LLP</a:t>
            </a:r>
          </a:p>
        </p:txBody>
      </p:sp>
      <p:sp>
        <p:nvSpPr>
          <p:cNvPr id="8" name="Slide Number Placeholder 6"/>
          <p:cNvSpPr>
            <a:spLocks noGrp="1"/>
          </p:cNvSpPr>
          <p:nvPr>
            <p:ph type="sldNum" sz="quarter" idx="18"/>
          </p:nvPr>
        </p:nvSpPr>
        <p:spPr/>
        <p:txBody>
          <a:bodyPr/>
          <a:lstStyle>
            <a:lvl1pPr>
              <a:defRPr/>
            </a:lvl1pPr>
          </a:lstStyle>
          <a:p>
            <a:fld id="{47564B2E-964F-4B94-9850-384A2B335005}" type="slidenum">
              <a:rPr lang="en-US"/>
              <a:pPr/>
              <a:t>‹#›</a:t>
            </a:fld>
            <a:endParaRPr lang="en-US" dirty="0"/>
          </a:p>
        </p:txBody>
      </p:sp>
    </p:spTree>
  </p:cSld>
  <p:clrMapOvr>
    <a:masterClrMapping/>
  </p:clrMapOvr>
  <p:hf hdr="0" ftr="0" dt="0"/>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Bios w/3 Lwy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9" name="Picture Placeholder 1"/>
          <p:cNvSpPr>
            <a:spLocks noGrp="1"/>
          </p:cNvSpPr>
          <p:nvPr>
            <p:ph type="pic" sz="quarter" idx="15"/>
          </p:nvPr>
        </p:nvSpPr>
        <p:spPr>
          <a:xfrm>
            <a:off x="350047" y="1042416"/>
            <a:ext cx="731520" cy="1005840"/>
          </a:xfrm>
        </p:spPr>
        <p:txBody>
          <a:bodyPr rtlCol="0">
            <a:noAutofit/>
          </a:bodyPr>
          <a:lstStyle>
            <a:lvl1pPr marL="0" indent="0">
              <a:buNone/>
              <a:defRPr sz="1000"/>
            </a:lvl1pPr>
          </a:lstStyle>
          <a:p>
            <a:pPr lvl="0"/>
            <a:r>
              <a:rPr lang="en-US" noProof="0" dirty="0" smtClean="0"/>
              <a:t>Click icon to add picture</a:t>
            </a:r>
            <a:endParaRPr lang="en-US" noProof="0" dirty="0"/>
          </a:p>
        </p:txBody>
      </p:sp>
      <p:sp>
        <p:nvSpPr>
          <p:cNvPr id="13" name="Contact Placeholder 1"/>
          <p:cNvSpPr>
            <a:spLocks noGrp="1"/>
          </p:cNvSpPr>
          <p:nvPr>
            <p:ph type="body" sz="quarter" idx="18"/>
          </p:nvPr>
        </p:nvSpPr>
        <p:spPr>
          <a:xfrm>
            <a:off x="1179576" y="1042416"/>
            <a:ext cx="1828800" cy="1005840"/>
          </a:xfrm>
        </p:spPr>
        <p:txBody>
          <a:bodyPr/>
          <a:lstStyle>
            <a:lvl1pPr marL="0" indent="0">
              <a:lnSpc>
                <a:spcPct val="100000"/>
              </a:lnSpc>
              <a:spcBef>
                <a:spcPts val="0"/>
              </a:spcBef>
              <a:buNone/>
              <a:defRPr sz="1100" b="0" baseline="0">
                <a:latin typeface="+mn-lt"/>
              </a:defRPr>
            </a:lvl1pPr>
          </a:lstStyle>
          <a:p>
            <a:pPr lvl="0"/>
            <a:r>
              <a:rPr lang="en-US" smtClean="0"/>
              <a:t>Click to edit Master text styles</a:t>
            </a:r>
          </a:p>
        </p:txBody>
      </p:sp>
      <p:sp>
        <p:nvSpPr>
          <p:cNvPr id="23" name="Text Placeholder 1"/>
          <p:cNvSpPr>
            <a:spLocks noGrp="1"/>
          </p:cNvSpPr>
          <p:nvPr>
            <p:ph type="body" sz="quarter" idx="27"/>
          </p:nvPr>
        </p:nvSpPr>
        <p:spPr>
          <a:xfrm>
            <a:off x="350044" y="2176272"/>
            <a:ext cx="2667000" cy="3707384"/>
          </a:xfrm>
        </p:spPr>
        <p:txBody>
          <a:bodyPr/>
          <a:lstStyle>
            <a:lvl1pPr marL="0" indent="0">
              <a:lnSpc>
                <a:spcPct val="100000"/>
              </a:lnSpc>
              <a:spcBef>
                <a:spcPts val="0"/>
              </a:spcBef>
              <a:spcAft>
                <a:spcPts val="864"/>
              </a:spcAft>
              <a:buNone/>
              <a:defRPr sz="1000">
                <a:latin typeface="+mn-lt"/>
              </a:defRPr>
            </a:lvl1pPr>
          </a:lstStyle>
          <a:p>
            <a:pPr lvl="0"/>
            <a:r>
              <a:rPr lang="en-US" smtClean="0"/>
              <a:t>Click to edit Master text styles</a:t>
            </a:r>
          </a:p>
        </p:txBody>
      </p:sp>
      <p:sp>
        <p:nvSpPr>
          <p:cNvPr id="14" name="Picture Placeholder 2"/>
          <p:cNvSpPr>
            <a:spLocks noGrp="1"/>
          </p:cNvSpPr>
          <p:nvPr>
            <p:ph type="pic" sz="quarter" idx="19"/>
          </p:nvPr>
        </p:nvSpPr>
        <p:spPr>
          <a:xfrm>
            <a:off x="3243457" y="1042416"/>
            <a:ext cx="731520" cy="1005840"/>
          </a:xfrm>
        </p:spPr>
        <p:txBody>
          <a:bodyPr rtlCol="0">
            <a:noAutofit/>
          </a:bodyPr>
          <a:lstStyle>
            <a:lvl1pPr marL="0" indent="0">
              <a:buNone/>
              <a:defRPr sz="1000"/>
            </a:lvl1pPr>
          </a:lstStyle>
          <a:p>
            <a:pPr lvl="0"/>
            <a:r>
              <a:rPr lang="en-US" noProof="0" dirty="0" smtClean="0"/>
              <a:t>Click icon to add picture</a:t>
            </a:r>
            <a:endParaRPr lang="en-US" noProof="0" dirty="0"/>
          </a:p>
        </p:txBody>
      </p:sp>
      <p:sp>
        <p:nvSpPr>
          <p:cNvPr id="20" name="Contact Placeholder 2"/>
          <p:cNvSpPr>
            <a:spLocks noGrp="1"/>
          </p:cNvSpPr>
          <p:nvPr>
            <p:ph type="body" sz="quarter" idx="25"/>
          </p:nvPr>
        </p:nvSpPr>
        <p:spPr>
          <a:xfrm>
            <a:off x="4069080" y="1042416"/>
            <a:ext cx="1828800" cy="1005840"/>
          </a:xfrm>
        </p:spPr>
        <p:txBody>
          <a:bodyPr/>
          <a:lstStyle>
            <a:lvl1pPr marL="0" indent="0">
              <a:lnSpc>
                <a:spcPct val="100000"/>
              </a:lnSpc>
              <a:spcBef>
                <a:spcPts val="0"/>
              </a:spcBef>
              <a:buNone/>
              <a:defRPr sz="1100" b="0" baseline="0">
                <a:latin typeface="+mn-lt"/>
              </a:defRPr>
            </a:lvl1pPr>
          </a:lstStyle>
          <a:p>
            <a:pPr lvl="0"/>
            <a:r>
              <a:rPr lang="en-US" smtClean="0"/>
              <a:t>Click to edit Master text styles</a:t>
            </a:r>
          </a:p>
        </p:txBody>
      </p:sp>
      <p:sp>
        <p:nvSpPr>
          <p:cNvPr id="24" name="Text Placeholder 2"/>
          <p:cNvSpPr>
            <a:spLocks noGrp="1"/>
          </p:cNvSpPr>
          <p:nvPr>
            <p:ph type="body" sz="quarter" idx="28"/>
          </p:nvPr>
        </p:nvSpPr>
        <p:spPr>
          <a:xfrm>
            <a:off x="3244358" y="2176272"/>
            <a:ext cx="2667000" cy="3703320"/>
          </a:xfrm>
        </p:spPr>
        <p:txBody>
          <a:bodyPr/>
          <a:lstStyle>
            <a:lvl1pPr marL="0" indent="0">
              <a:lnSpc>
                <a:spcPct val="100000"/>
              </a:lnSpc>
              <a:spcBef>
                <a:spcPts val="0"/>
              </a:spcBef>
              <a:spcAft>
                <a:spcPts val="864"/>
              </a:spcAft>
              <a:buNone/>
              <a:defRPr sz="1000">
                <a:latin typeface="+mn-lt"/>
              </a:defRPr>
            </a:lvl1pPr>
          </a:lstStyle>
          <a:p>
            <a:pPr lvl="0"/>
            <a:r>
              <a:rPr lang="en-US" smtClean="0"/>
              <a:t>Click to edit Master text styles</a:t>
            </a:r>
          </a:p>
        </p:txBody>
      </p:sp>
      <p:sp>
        <p:nvSpPr>
          <p:cNvPr id="16" name="Picture Placeholder 3"/>
          <p:cNvSpPr>
            <a:spLocks noGrp="1"/>
          </p:cNvSpPr>
          <p:nvPr>
            <p:ph type="pic" sz="quarter" idx="21"/>
          </p:nvPr>
        </p:nvSpPr>
        <p:spPr>
          <a:xfrm>
            <a:off x="6136867" y="1042416"/>
            <a:ext cx="731520" cy="1005840"/>
          </a:xfrm>
        </p:spPr>
        <p:txBody>
          <a:bodyPr rtlCol="0">
            <a:noAutofit/>
          </a:bodyPr>
          <a:lstStyle>
            <a:lvl1pPr marL="0" indent="0">
              <a:buNone/>
              <a:defRPr sz="1000"/>
            </a:lvl1pPr>
          </a:lstStyle>
          <a:p>
            <a:pPr lvl="0"/>
            <a:r>
              <a:rPr lang="en-US" noProof="0" dirty="0" smtClean="0"/>
              <a:t>Click icon to add picture</a:t>
            </a:r>
            <a:endParaRPr lang="en-US" noProof="0" dirty="0"/>
          </a:p>
        </p:txBody>
      </p:sp>
      <p:sp>
        <p:nvSpPr>
          <p:cNvPr id="21" name="Contact Placeholder 3"/>
          <p:cNvSpPr>
            <a:spLocks noGrp="1"/>
          </p:cNvSpPr>
          <p:nvPr>
            <p:ph type="body" sz="quarter" idx="26"/>
          </p:nvPr>
        </p:nvSpPr>
        <p:spPr>
          <a:xfrm>
            <a:off x="6949440" y="1042416"/>
            <a:ext cx="1828800" cy="1005840"/>
          </a:xfrm>
        </p:spPr>
        <p:txBody>
          <a:bodyPr/>
          <a:lstStyle>
            <a:lvl1pPr marL="0" indent="0">
              <a:lnSpc>
                <a:spcPct val="100000"/>
              </a:lnSpc>
              <a:spcBef>
                <a:spcPts val="0"/>
              </a:spcBef>
              <a:buNone/>
              <a:defRPr sz="1100" b="0" baseline="0">
                <a:latin typeface="+mn-lt"/>
              </a:defRPr>
            </a:lvl1pPr>
          </a:lstStyle>
          <a:p>
            <a:pPr lvl="0"/>
            <a:r>
              <a:rPr lang="en-US" smtClean="0"/>
              <a:t>Click to edit Master text styles</a:t>
            </a:r>
          </a:p>
        </p:txBody>
      </p:sp>
      <p:sp>
        <p:nvSpPr>
          <p:cNvPr id="25" name="Text Placeholder 3"/>
          <p:cNvSpPr>
            <a:spLocks noGrp="1"/>
          </p:cNvSpPr>
          <p:nvPr>
            <p:ph type="body" sz="quarter" idx="29"/>
          </p:nvPr>
        </p:nvSpPr>
        <p:spPr>
          <a:xfrm>
            <a:off x="6138672" y="2176272"/>
            <a:ext cx="2667000" cy="3703320"/>
          </a:xfrm>
        </p:spPr>
        <p:txBody>
          <a:bodyPr/>
          <a:lstStyle>
            <a:lvl1pPr marL="0" indent="0">
              <a:lnSpc>
                <a:spcPct val="100000"/>
              </a:lnSpc>
              <a:spcBef>
                <a:spcPts val="0"/>
              </a:spcBef>
              <a:spcAft>
                <a:spcPts val="864"/>
              </a:spcAft>
              <a:buNone/>
              <a:defRPr sz="1000">
                <a:latin typeface="+mn-lt"/>
              </a:defRPr>
            </a:lvl1pPr>
          </a:lstStyle>
          <a:p>
            <a:pPr lvl="0"/>
            <a:r>
              <a:rPr lang="en-US" smtClean="0"/>
              <a:t>Click to edit Master text styles</a:t>
            </a:r>
          </a:p>
        </p:txBody>
      </p:sp>
      <p:sp>
        <p:nvSpPr>
          <p:cNvPr id="12" name="Footer Placeholder 4"/>
          <p:cNvSpPr>
            <a:spLocks noGrp="1"/>
          </p:cNvSpPr>
          <p:nvPr>
            <p:ph type="ftr" sz="quarter" idx="30"/>
          </p:nvPr>
        </p:nvSpPr>
        <p:spPr/>
        <p:txBody>
          <a:bodyPr/>
          <a:lstStyle>
            <a:lvl1pPr>
              <a:defRPr/>
            </a:lvl1pPr>
          </a:lstStyle>
          <a:p>
            <a:pPr>
              <a:defRPr/>
            </a:pPr>
            <a:r>
              <a:rPr lang="en-US" dirty="0"/>
              <a:t>SIDLEY AUSTIN LLP</a:t>
            </a:r>
          </a:p>
        </p:txBody>
      </p:sp>
      <p:sp>
        <p:nvSpPr>
          <p:cNvPr id="15" name="Slide Number Placeholder 6"/>
          <p:cNvSpPr>
            <a:spLocks noGrp="1"/>
          </p:cNvSpPr>
          <p:nvPr>
            <p:ph type="sldNum" sz="quarter" idx="31"/>
          </p:nvPr>
        </p:nvSpPr>
        <p:spPr/>
        <p:txBody>
          <a:bodyPr/>
          <a:lstStyle>
            <a:lvl1pPr>
              <a:defRPr/>
            </a:lvl1pPr>
          </a:lstStyle>
          <a:p>
            <a:fld id="{3E4E4786-5DF2-43D9-AC21-4CCBC6F70421}" type="slidenum">
              <a:rPr lang="en-US"/>
              <a:pPr/>
              <a:t>‹#›</a:t>
            </a:fld>
            <a:endParaRPr lang="en-US" dirty="0"/>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6"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0FE8472F-68C7-4C7D-A87A-AED7C6110552}" type="slidenum">
              <a:rPr lang="en-US"/>
              <a:pPr/>
              <a:t>‹#›</a:t>
            </a:fld>
            <a:endParaRPr lang="en-US"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Bios w/6 Lwy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9" name="Picture Placeholder 1"/>
          <p:cNvSpPr>
            <a:spLocks noGrp="1"/>
          </p:cNvSpPr>
          <p:nvPr>
            <p:ph type="pic" sz="quarter" idx="15"/>
          </p:nvPr>
        </p:nvSpPr>
        <p:spPr>
          <a:xfrm>
            <a:off x="350048" y="1042416"/>
            <a:ext cx="731520" cy="1005840"/>
          </a:xfrm>
        </p:spPr>
        <p:txBody>
          <a:bodyPr rtlCol="0">
            <a:noAutofit/>
          </a:bodyPr>
          <a:lstStyle>
            <a:lvl1pPr marL="0" indent="0">
              <a:buNone/>
              <a:defRPr sz="1000"/>
            </a:lvl1pPr>
          </a:lstStyle>
          <a:p>
            <a:pPr lvl="0"/>
            <a:r>
              <a:rPr lang="en-US" noProof="0" dirty="0" smtClean="0"/>
              <a:t>Click icon to add picture</a:t>
            </a:r>
            <a:endParaRPr lang="en-US" noProof="0" dirty="0"/>
          </a:p>
        </p:txBody>
      </p:sp>
      <p:sp>
        <p:nvSpPr>
          <p:cNvPr id="13" name="Contact Placeholder 1"/>
          <p:cNvSpPr>
            <a:spLocks noGrp="1"/>
          </p:cNvSpPr>
          <p:nvPr>
            <p:ph type="body" sz="quarter" idx="18"/>
          </p:nvPr>
        </p:nvSpPr>
        <p:spPr>
          <a:xfrm>
            <a:off x="1178056" y="1042416"/>
            <a:ext cx="1828800" cy="1005840"/>
          </a:xfrm>
        </p:spPr>
        <p:txBody>
          <a:bodyPr/>
          <a:lstStyle>
            <a:lvl1pPr marL="0" indent="0">
              <a:lnSpc>
                <a:spcPct val="100000"/>
              </a:lnSpc>
              <a:spcBef>
                <a:spcPts val="0"/>
              </a:spcBef>
              <a:buNone/>
              <a:defRPr lang="en-US" sz="1100" baseline="0" dirty="0"/>
            </a:lvl1pPr>
          </a:lstStyle>
          <a:p>
            <a:pPr lvl="0"/>
            <a:r>
              <a:rPr lang="en-US" smtClean="0"/>
              <a:t>Click to edit Master text styles</a:t>
            </a:r>
          </a:p>
        </p:txBody>
      </p:sp>
      <p:sp>
        <p:nvSpPr>
          <p:cNvPr id="7" name="Text Placeholder 1"/>
          <p:cNvSpPr>
            <a:spLocks noGrp="1"/>
          </p:cNvSpPr>
          <p:nvPr>
            <p:ph type="body" sz="quarter" idx="36"/>
          </p:nvPr>
        </p:nvSpPr>
        <p:spPr>
          <a:xfrm>
            <a:off x="357188" y="2177432"/>
            <a:ext cx="2668191" cy="1418336"/>
          </a:xfrm>
        </p:spPr>
        <p:txBody>
          <a:bodyPr/>
          <a:lstStyle>
            <a:lvl1pPr marL="0" indent="0">
              <a:lnSpc>
                <a:spcPct val="100000"/>
              </a:lnSpc>
              <a:spcBef>
                <a:spcPts val="0"/>
              </a:spcBef>
              <a:spcAft>
                <a:spcPts val="864"/>
              </a:spcAft>
              <a:buNone/>
              <a:defRPr sz="1000" baseline="0">
                <a:latin typeface="+mn-lt"/>
              </a:defRPr>
            </a:lvl1pPr>
          </a:lstStyle>
          <a:p>
            <a:pPr lvl="0"/>
            <a:r>
              <a:rPr lang="en-US" smtClean="0"/>
              <a:t>Click to edit Master text styles</a:t>
            </a:r>
          </a:p>
        </p:txBody>
      </p:sp>
      <p:sp>
        <p:nvSpPr>
          <p:cNvPr id="14" name="Picture Placeholder 2"/>
          <p:cNvSpPr>
            <a:spLocks noGrp="1"/>
          </p:cNvSpPr>
          <p:nvPr>
            <p:ph type="pic" sz="quarter" idx="19"/>
          </p:nvPr>
        </p:nvSpPr>
        <p:spPr>
          <a:xfrm>
            <a:off x="3243457" y="1042416"/>
            <a:ext cx="731520" cy="1005840"/>
          </a:xfrm>
        </p:spPr>
        <p:txBody>
          <a:bodyPr rtlCol="0">
            <a:noAutofit/>
          </a:bodyPr>
          <a:lstStyle>
            <a:lvl1pPr marL="0" indent="0">
              <a:buNone/>
              <a:defRPr sz="1000"/>
            </a:lvl1pPr>
          </a:lstStyle>
          <a:p>
            <a:pPr lvl="0"/>
            <a:r>
              <a:rPr lang="en-US" noProof="0" dirty="0" smtClean="0"/>
              <a:t>Click icon to add picture</a:t>
            </a:r>
            <a:endParaRPr lang="en-US" noProof="0" dirty="0"/>
          </a:p>
        </p:txBody>
      </p:sp>
      <p:sp>
        <p:nvSpPr>
          <p:cNvPr id="20" name="Contact Placeholder 2"/>
          <p:cNvSpPr>
            <a:spLocks noGrp="1"/>
          </p:cNvSpPr>
          <p:nvPr>
            <p:ph type="body" sz="quarter" idx="25"/>
          </p:nvPr>
        </p:nvSpPr>
        <p:spPr>
          <a:xfrm>
            <a:off x="4071466" y="1042416"/>
            <a:ext cx="1828800" cy="1005840"/>
          </a:xfrm>
        </p:spPr>
        <p:txBody>
          <a:bodyPr/>
          <a:lstStyle>
            <a:lvl1pPr marL="0" indent="0">
              <a:lnSpc>
                <a:spcPct val="100000"/>
              </a:lnSpc>
              <a:spcBef>
                <a:spcPts val="0"/>
              </a:spcBef>
              <a:buNone/>
              <a:defRPr lang="en-US" sz="1100" baseline="0" dirty="0"/>
            </a:lvl1pPr>
          </a:lstStyle>
          <a:p>
            <a:pPr lvl="0"/>
            <a:r>
              <a:rPr lang="en-US" smtClean="0"/>
              <a:t>Click to edit Master text styles</a:t>
            </a:r>
          </a:p>
        </p:txBody>
      </p:sp>
      <p:sp>
        <p:nvSpPr>
          <p:cNvPr id="32" name="Text Placeholder 2"/>
          <p:cNvSpPr>
            <a:spLocks noGrp="1"/>
          </p:cNvSpPr>
          <p:nvPr>
            <p:ph type="body" sz="quarter" idx="37"/>
          </p:nvPr>
        </p:nvSpPr>
        <p:spPr>
          <a:xfrm>
            <a:off x="3243250" y="2177432"/>
            <a:ext cx="2668191" cy="1418336"/>
          </a:xfrm>
        </p:spPr>
        <p:txBody>
          <a:bodyPr/>
          <a:lstStyle>
            <a:lvl1pPr marL="0" indent="0">
              <a:lnSpc>
                <a:spcPct val="100000"/>
              </a:lnSpc>
              <a:spcBef>
                <a:spcPts val="0"/>
              </a:spcBef>
              <a:spcAft>
                <a:spcPts val="864"/>
              </a:spcAft>
              <a:buNone/>
              <a:defRPr sz="1000" baseline="0">
                <a:latin typeface="+mn-lt"/>
              </a:defRPr>
            </a:lvl1pPr>
          </a:lstStyle>
          <a:p>
            <a:pPr lvl="0"/>
            <a:r>
              <a:rPr lang="en-US" smtClean="0"/>
              <a:t>Click to edit Master text styles</a:t>
            </a:r>
          </a:p>
        </p:txBody>
      </p:sp>
      <p:sp>
        <p:nvSpPr>
          <p:cNvPr id="16" name="Picture Placeholder 3"/>
          <p:cNvSpPr>
            <a:spLocks noGrp="1"/>
          </p:cNvSpPr>
          <p:nvPr>
            <p:ph type="pic" sz="quarter" idx="21"/>
          </p:nvPr>
        </p:nvSpPr>
        <p:spPr>
          <a:xfrm>
            <a:off x="6121431" y="1042416"/>
            <a:ext cx="731520" cy="1005840"/>
          </a:xfrm>
        </p:spPr>
        <p:txBody>
          <a:bodyPr rtlCol="0">
            <a:noAutofit/>
          </a:bodyPr>
          <a:lstStyle>
            <a:lvl1pPr marL="0" indent="0">
              <a:buNone/>
              <a:defRPr sz="1000"/>
            </a:lvl1pPr>
          </a:lstStyle>
          <a:p>
            <a:pPr lvl="0"/>
            <a:r>
              <a:rPr lang="en-US" noProof="0" dirty="0" smtClean="0"/>
              <a:t>Click icon to add picture</a:t>
            </a:r>
            <a:endParaRPr lang="en-US" noProof="0" dirty="0"/>
          </a:p>
        </p:txBody>
      </p:sp>
      <p:sp>
        <p:nvSpPr>
          <p:cNvPr id="21" name="Contact Placeholder 3"/>
          <p:cNvSpPr>
            <a:spLocks noGrp="1"/>
          </p:cNvSpPr>
          <p:nvPr>
            <p:ph type="body" sz="quarter" idx="26"/>
          </p:nvPr>
        </p:nvSpPr>
        <p:spPr>
          <a:xfrm>
            <a:off x="6949440" y="1042416"/>
            <a:ext cx="1828800" cy="1005840"/>
          </a:xfrm>
        </p:spPr>
        <p:txBody>
          <a:bodyPr/>
          <a:lstStyle>
            <a:lvl1pPr marL="0" indent="0">
              <a:lnSpc>
                <a:spcPct val="100000"/>
              </a:lnSpc>
              <a:spcBef>
                <a:spcPts val="0"/>
              </a:spcBef>
              <a:buNone/>
              <a:defRPr lang="en-US" sz="1100" baseline="0" dirty="0"/>
            </a:lvl1pPr>
          </a:lstStyle>
          <a:p>
            <a:pPr lvl="0"/>
            <a:r>
              <a:rPr lang="en-US" smtClean="0"/>
              <a:t>Click to edit Master text styles</a:t>
            </a:r>
          </a:p>
        </p:txBody>
      </p:sp>
      <p:sp>
        <p:nvSpPr>
          <p:cNvPr id="33" name="Text Placeholder 3"/>
          <p:cNvSpPr>
            <a:spLocks noGrp="1"/>
          </p:cNvSpPr>
          <p:nvPr>
            <p:ph type="body" sz="quarter" idx="38"/>
          </p:nvPr>
        </p:nvSpPr>
        <p:spPr>
          <a:xfrm>
            <a:off x="6121427" y="2177432"/>
            <a:ext cx="2668191" cy="1418336"/>
          </a:xfrm>
        </p:spPr>
        <p:txBody>
          <a:bodyPr/>
          <a:lstStyle>
            <a:lvl1pPr marL="0" indent="0">
              <a:lnSpc>
                <a:spcPct val="100000"/>
              </a:lnSpc>
              <a:spcBef>
                <a:spcPts val="0"/>
              </a:spcBef>
              <a:spcAft>
                <a:spcPts val="864"/>
              </a:spcAft>
              <a:buNone/>
              <a:defRPr sz="1000" baseline="0">
                <a:latin typeface="+mn-lt"/>
              </a:defRPr>
            </a:lvl1pPr>
          </a:lstStyle>
          <a:p>
            <a:pPr lvl="0"/>
            <a:r>
              <a:rPr lang="en-US" smtClean="0"/>
              <a:t>Click to edit Master text styles</a:t>
            </a:r>
          </a:p>
        </p:txBody>
      </p:sp>
      <p:sp>
        <p:nvSpPr>
          <p:cNvPr id="24" name="Picture Placeholder 4"/>
          <p:cNvSpPr>
            <a:spLocks noGrp="1"/>
          </p:cNvSpPr>
          <p:nvPr>
            <p:ph type="pic" sz="quarter" idx="28"/>
          </p:nvPr>
        </p:nvSpPr>
        <p:spPr>
          <a:xfrm>
            <a:off x="357932" y="3705496"/>
            <a:ext cx="731520" cy="1005840"/>
          </a:xfrm>
        </p:spPr>
        <p:txBody>
          <a:bodyPr rtlCol="0">
            <a:noAutofit/>
          </a:bodyPr>
          <a:lstStyle>
            <a:lvl1pPr marL="0" indent="0">
              <a:buNone/>
              <a:defRPr sz="1000"/>
            </a:lvl1pPr>
          </a:lstStyle>
          <a:p>
            <a:pPr lvl="0"/>
            <a:r>
              <a:rPr lang="en-US" noProof="0" dirty="0" smtClean="0"/>
              <a:t>Click icon to add picture</a:t>
            </a:r>
            <a:endParaRPr lang="en-US" noProof="0" dirty="0"/>
          </a:p>
        </p:txBody>
      </p:sp>
      <p:sp>
        <p:nvSpPr>
          <p:cNvPr id="25" name="Contact Placeholder 4"/>
          <p:cNvSpPr>
            <a:spLocks noGrp="1"/>
          </p:cNvSpPr>
          <p:nvPr>
            <p:ph type="body" sz="quarter" idx="29"/>
          </p:nvPr>
        </p:nvSpPr>
        <p:spPr>
          <a:xfrm>
            <a:off x="1178056" y="3705496"/>
            <a:ext cx="1828800" cy="1005840"/>
          </a:xfrm>
        </p:spPr>
        <p:txBody>
          <a:bodyPr/>
          <a:lstStyle>
            <a:lvl1pPr marL="0" indent="0">
              <a:lnSpc>
                <a:spcPct val="100000"/>
              </a:lnSpc>
              <a:spcBef>
                <a:spcPts val="0"/>
              </a:spcBef>
              <a:buNone/>
              <a:defRPr lang="en-US" sz="1100" b="0" u="none" baseline="0" dirty="0"/>
            </a:lvl1pPr>
          </a:lstStyle>
          <a:p>
            <a:pPr lvl="0"/>
            <a:r>
              <a:rPr lang="en-US" smtClean="0"/>
              <a:t>Click to edit Master text styles</a:t>
            </a:r>
          </a:p>
        </p:txBody>
      </p:sp>
      <p:sp>
        <p:nvSpPr>
          <p:cNvPr id="34" name="Text Placeholder 4"/>
          <p:cNvSpPr>
            <a:spLocks noGrp="1"/>
          </p:cNvSpPr>
          <p:nvPr>
            <p:ph type="body" sz="quarter" idx="39"/>
          </p:nvPr>
        </p:nvSpPr>
        <p:spPr>
          <a:xfrm>
            <a:off x="349304" y="4821064"/>
            <a:ext cx="2668191" cy="1417320"/>
          </a:xfrm>
        </p:spPr>
        <p:txBody>
          <a:bodyPr/>
          <a:lstStyle>
            <a:lvl1pPr marL="0" indent="0">
              <a:lnSpc>
                <a:spcPct val="100000"/>
              </a:lnSpc>
              <a:spcBef>
                <a:spcPts val="0"/>
              </a:spcBef>
              <a:spcAft>
                <a:spcPts val="864"/>
              </a:spcAft>
              <a:buNone/>
              <a:defRPr sz="1000" baseline="0">
                <a:latin typeface="+mn-lt"/>
              </a:defRPr>
            </a:lvl1pPr>
          </a:lstStyle>
          <a:p>
            <a:pPr lvl="0"/>
            <a:r>
              <a:rPr lang="en-US" smtClean="0"/>
              <a:t>Click to edit Master text styles</a:t>
            </a:r>
          </a:p>
        </p:txBody>
      </p:sp>
      <p:sp>
        <p:nvSpPr>
          <p:cNvPr id="26" name="Picture Placeholder 5"/>
          <p:cNvSpPr>
            <a:spLocks noGrp="1"/>
          </p:cNvSpPr>
          <p:nvPr>
            <p:ph type="pic" sz="quarter" idx="30"/>
          </p:nvPr>
        </p:nvSpPr>
        <p:spPr>
          <a:xfrm>
            <a:off x="3251340" y="3705496"/>
            <a:ext cx="731520" cy="1005840"/>
          </a:xfrm>
        </p:spPr>
        <p:txBody>
          <a:bodyPr rtlCol="0">
            <a:noAutofit/>
          </a:bodyPr>
          <a:lstStyle>
            <a:lvl1pPr marL="0" indent="0">
              <a:buNone/>
              <a:defRPr sz="1000"/>
            </a:lvl1pPr>
          </a:lstStyle>
          <a:p>
            <a:pPr lvl="0"/>
            <a:r>
              <a:rPr lang="en-US" noProof="0" dirty="0" smtClean="0"/>
              <a:t>Click icon to add picture</a:t>
            </a:r>
            <a:endParaRPr lang="en-US" noProof="0" dirty="0"/>
          </a:p>
        </p:txBody>
      </p:sp>
      <p:sp>
        <p:nvSpPr>
          <p:cNvPr id="30" name="Contact Placeholder 5"/>
          <p:cNvSpPr>
            <a:spLocks noGrp="1"/>
          </p:cNvSpPr>
          <p:nvPr>
            <p:ph type="body" sz="quarter" idx="34"/>
          </p:nvPr>
        </p:nvSpPr>
        <p:spPr>
          <a:xfrm>
            <a:off x="4071466" y="3705496"/>
            <a:ext cx="1828800" cy="1005840"/>
          </a:xfrm>
        </p:spPr>
        <p:txBody>
          <a:bodyPr/>
          <a:lstStyle>
            <a:lvl1pPr marL="0" indent="0">
              <a:lnSpc>
                <a:spcPct val="100000"/>
              </a:lnSpc>
              <a:spcBef>
                <a:spcPts val="0"/>
              </a:spcBef>
              <a:buNone/>
              <a:defRPr sz="1100" b="0" baseline="0">
                <a:latin typeface="+mn-lt"/>
              </a:defRPr>
            </a:lvl1pPr>
          </a:lstStyle>
          <a:p>
            <a:pPr lvl="0"/>
            <a:r>
              <a:rPr lang="en-US" smtClean="0"/>
              <a:t>Click to edit Master text styles</a:t>
            </a:r>
          </a:p>
        </p:txBody>
      </p:sp>
      <p:sp>
        <p:nvSpPr>
          <p:cNvPr id="35" name="Text Placeholder 5"/>
          <p:cNvSpPr>
            <a:spLocks noGrp="1"/>
          </p:cNvSpPr>
          <p:nvPr>
            <p:ph type="body" sz="quarter" idx="40"/>
          </p:nvPr>
        </p:nvSpPr>
        <p:spPr>
          <a:xfrm>
            <a:off x="3235367" y="4821064"/>
            <a:ext cx="2668191" cy="1417320"/>
          </a:xfrm>
        </p:spPr>
        <p:txBody>
          <a:bodyPr/>
          <a:lstStyle>
            <a:lvl1pPr marL="0" indent="0">
              <a:lnSpc>
                <a:spcPct val="100000"/>
              </a:lnSpc>
              <a:spcBef>
                <a:spcPts val="0"/>
              </a:spcBef>
              <a:spcAft>
                <a:spcPts val="864"/>
              </a:spcAft>
              <a:buNone/>
              <a:defRPr sz="1000" baseline="0">
                <a:latin typeface="+mn-lt"/>
              </a:defRPr>
            </a:lvl1pPr>
          </a:lstStyle>
          <a:p>
            <a:pPr lvl="0"/>
            <a:r>
              <a:rPr lang="en-US" smtClean="0"/>
              <a:t>Click to edit Master text styles</a:t>
            </a:r>
          </a:p>
        </p:txBody>
      </p:sp>
      <p:sp>
        <p:nvSpPr>
          <p:cNvPr id="27" name="Picture Placeholder 6"/>
          <p:cNvSpPr>
            <a:spLocks noGrp="1"/>
          </p:cNvSpPr>
          <p:nvPr>
            <p:ph type="pic" sz="quarter" idx="31"/>
          </p:nvPr>
        </p:nvSpPr>
        <p:spPr>
          <a:xfrm>
            <a:off x="6121431" y="3705496"/>
            <a:ext cx="731520" cy="1005840"/>
          </a:xfrm>
        </p:spPr>
        <p:txBody>
          <a:bodyPr rtlCol="0">
            <a:noAutofit/>
          </a:bodyPr>
          <a:lstStyle>
            <a:lvl1pPr marL="0" indent="0">
              <a:buNone/>
              <a:defRPr sz="1000"/>
            </a:lvl1pPr>
          </a:lstStyle>
          <a:p>
            <a:pPr lvl="0"/>
            <a:r>
              <a:rPr lang="en-US" noProof="0" dirty="0" smtClean="0"/>
              <a:t>Click icon to add picture</a:t>
            </a:r>
            <a:endParaRPr lang="en-US" noProof="0" dirty="0"/>
          </a:p>
        </p:txBody>
      </p:sp>
      <p:sp>
        <p:nvSpPr>
          <p:cNvPr id="31" name="Contact Placeholder 6"/>
          <p:cNvSpPr>
            <a:spLocks noGrp="1"/>
          </p:cNvSpPr>
          <p:nvPr>
            <p:ph type="body" sz="quarter" idx="35"/>
          </p:nvPr>
        </p:nvSpPr>
        <p:spPr>
          <a:xfrm>
            <a:off x="6949440" y="3705496"/>
            <a:ext cx="1828800" cy="1005840"/>
          </a:xfrm>
        </p:spPr>
        <p:txBody>
          <a:bodyPr/>
          <a:lstStyle>
            <a:lvl1pPr marL="0" indent="0">
              <a:lnSpc>
                <a:spcPct val="100000"/>
              </a:lnSpc>
              <a:spcBef>
                <a:spcPts val="0"/>
              </a:spcBef>
              <a:buNone/>
              <a:defRPr sz="1100" b="0" baseline="0">
                <a:latin typeface="+mn-lt"/>
              </a:defRPr>
            </a:lvl1pPr>
          </a:lstStyle>
          <a:p>
            <a:pPr lvl="0"/>
            <a:r>
              <a:rPr lang="en-US" smtClean="0"/>
              <a:t>Click to edit Master text styles</a:t>
            </a:r>
          </a:p>
        </p:txBody>
      </p:sp>
      <p:sp>
        <p:nvSpPr>
          <p:cNvPr id="36" name="Text Placeholder 6"/>
          <p:cNvSpPr>
            <a:spLocks noGrp="1"/>
          </p:cNvSpPr>
          <p:nvPr>
            <p:ph type="body" sz="quarter" idx="41"/>
          </p:nvPr>
        </p:nvSpPr>
        <p:spPr>
          <a:xfrm>
            <a:off x="6121427" y="4821064"/>
            <a:ext cx="2668191" cy="1417320"/>
          </a:xfrm>
        </p:spPr>
        <p:txBody>
          <a:bodyPr/>
          <a:lstStyle>
            <a:lvl1pPr marL="0" indent="0">
              <a:lnSpc>
                <a:spcPct val="100000"/>
              </a:lnSpc>
              <a:spcBef>
                <a:spcPts val="0"/>
              </a:spcBef>
              <a:spcAft>
                <a:spcPts val="864"/>
              </a:spcAft>
              <a:buNone/>
              <a:defRPr sz="1000" baseline="0">
                <a:latin typeface="+mn-lt"/>
              </a:defRPr>
            </a:lvl1pPr>
          </a:lstStyle>
          <a:p>
            <a:pPr lvl="0"/>
            <a:r>
              <a:rPr lang="en-US" smtClean="0"/>
              <a:t>Click to edit Master text styles</a:t>
            </a:r>
          </a:p>
        </p:txBody>
      </p:sp>
      <p:sp>
        <p:nvSpPr>
          <p:cNvPr id="22" name="Footer Placeholder 4"/>
          <p:cNvSpPr>
            <a:spLocks noGrp="1"/>
          </p:cNvSpPr>
          <p:nvPr>
            <p:ph type="ftr" sz="quarter" idx="42"/>
          </p:nvPr>
        </p:nvSpPr>
        <p:spPr/>
        <p:txBody>
          <a:bodyPr/>
          <a:lstStyle>
            <a:lvl1pPr>
              <a:defRPr/>
            </a:lvl1pPr>
          </a:lstStyle>
          <a:p>
            <a:pPr>
              <a:defRPr/>
            </a:pPr>
            <a:r>
              <a:rPr lang="en-US" dirty="0"/>
              <a:t>SIDLEY AUSTIN LLP</a:t>
            </a:r>
          </a:p>
        </p:txBody>
      </p:sp>
      <p:sp>
        <p:nvSpPr>
          <p:cNvPr id="23" name="Slide Number Placeholder 6"/>
          <p:cNvSpPr>
            <a:spLocks noGrp="1"/>
          </p:cNvSpPr>
          <p:nvPr>
            <p:ph type="sldNum" sz="quarter" idx="43"/>
          </p:nvPr>
        </p:nvSpPr>
        <p:spPr/>
        <p:txBody>
          <a:bodyPr/>
          <a:lstStyle>
            <a:lvl1pPr>
              <a:defRPr/>
            </a:lvl1pPr>
          </a:lstStyle>
          <a:p>
            <a:fld id="{729339AE-7D39-46A6-978A-1F43CEB7BA63}" type="slidenum">
              <a:rPr lang="en-US"/>
              <a:pPr/>
              <a:t>‹#›</a:t>
            </a:fld>
            <a:endParaRPr lang="en-US" dirty="0"/>
          </a:p>
        </p:txBody>
      </p:sp>
    </p:spTree>
  </p:cSld>
  <p:clrMapOvr>
    <a:masterClrMapping/>
  </p:clrMapOvr>
  <p:hf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US"/>
          </a:p>
        </p:txBody>
      </p:sp>
      <p:sp>
        <p:nvSpPr>
          <p:cNvPr id="12" name="Text Placeholder 1"/>
          <p:cNvSpPr>
            <a:spLocks noGrp="1"/>
          </p:cNvSpPr>
          <p:nvPr>
            <p:ph type="body" sz="half" idx="2"/>
          </p:nvPr>
        </p:nvSpPr>
        <p:spPr>
          <a:xfrm>
            <a:off x="349758" y="4254501"/>
            <a:ext cx="2667762" cy="1975454"/>
          </a:xfrm>
          <a:prstGeom prst="rect">
            <a:avLst/>
          </a:prstGeom>
        </p:spPr>
        <p:txBody>
          <a:bodyPr anchor="b"/>
          <a:lstStyle>
            <a:lvl1pPr marL="0" indent="0">
              <a:buNone/>
              <a:defRPr sz="1600" i="1">
                <a:solidFill>
                  <a:schemeClr val="accent1"/>
                </a:solidFill>
                <a:latin typeface="Georgia" panose="02040502050405020303" pitchFamily="18" charset="0"/>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11" name="Content Placeholder 1"/>
          <p:cNvSpPr>
            <a:spLocks noGrp="1"/>
          </p:cNvSpPr>
          <p:nvPr>
            <p:ph idx="1"/>
          </p:nvPr>
        </p:nvSpPr>
        <p:spPr>
          <a:xfrm>
            <a:off x="3235571" y="1088135"/>
            <a:ext cx="5563245" cy="5141809"/>
          </a:xfrm>
          <a:prstGeom prst="rect">
            <a:avLst/>
          </a:prstGeo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Picture Placeholder 3"/>
          <p:cNvSpPr>
            <a:spLocks noGrp="1"/>
          </p:cNvSpPr>
          <p:nvPr>
            <p:ph type="pic" sz="quarter" idx="12"/>
          </p:nvPr>
        </p:nvSpPr>
        <p:spPr>
          <a:xfrm>
            <a:off x="349250" y="1087438"/>
            <a:ext cx="2668588" cy="3021012"/>
          </a:xfrm>
        </p:spPr>
        <p:txBody>
          <a:bodyPr rtlCol="0">
            <a:noAutofit/>
          </a:bodyPr>
          <a:lstStyle/>
          <a:p>
            <a:pPr lvl="0"/>
            <a:r>
              <a:rPr lang="en-US" noProof="0" dirty="0" smtClean="0"/>
              <a:t>Click icon to add picture</a:t>
            </a:r>
            <a:endParaRPr lang="en-US" noProof="0" dirty="0"/>
          </a:p>
        </p:txBody>
      </p:sp>
      <p:sp>
        <p:nvSpPr>
          <p:cNvPr id="6" name="Footer Placeholder 4"/>
          <p:cNvSpPr>
            <a:spLocks noGrp="1"/>
          </p:cNvSpPr>
          <p:nvPr>
            <p:ph type="ftr" sz="quarter" idx="13"/>
          </p:nvPr>
        </p:nvSpPr>
        <p:spPr/>
        <p:txBody>
          <a:bodyPr/>
          <a:lstStyle>
            <a:lvl1pPr>
              <a:defRPr/>
            </a:lvl1pPr>
          </a:lstStyle>
          <a:p>
            <a:pPr>
              <a:defRPr/>
            </a:pPr>
            <a:r>
              <a:rPr lang="en-US" dirty="0"/>
              <a:t>SIDLEY AUSTIN LLP</a:t>
            </a:r>
          </a:p>
        </p:txBody>
      </p:sp>
      <p:sp>
        <p:nvSpPr>
          <p:cNvPr id="7" name="Slide Number Placeholder 6"/>
          <p:cNvSpPr>
            <a:spLocks noGrp="1"/>
          </p:cNvSpPr>
          <p:nvPr>
            <p:ph type="sldNum" sz="quarter" idx="14"/>
          </p:nvPr>
        </p:nvSpPr>
        <p:spPr/>
        <p:txBody>
          <a:bodyPr/>
          <a:lstStyle>
            <a:lvl1pPr>
              <a:defRPr/>
            </a:lvl1pPr>
          </a:lstStyle>
          <a:p>
            <a:fld id="{DB271812-D2E2-43A1-91A1-2D0F75808B82}" type="slidenum">
              <a:rPr lang="en-US"/>
              <a:pPr/>
              <a:t>‹#›</a:t>
            </a:fld>
            <a:endParaRPr lang="en-US" dirty="0"/>
          </a:p>
        </p:txBody>
      </p:sp>
    </p:spTree>
  </p:cSld>
  <p:clrMapOvr>
    <a:masterClrMapping/>
  </p:clrMapOvr>
  <p:hf hdr="0" ftr="0" dt="0"/>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Chart w/Title, Sidebar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4" name="Subtitle 1"/>
          <p:cNvSpPr>
            <a:spLocks noGrp="1"/>
          </p:cNvSpPr>
          <p:nvPr>
            <p:ph sz="half" idx="16"/>
          </p:nvPr>
        </p:nvSpPr>
        <p:spPr>
          <a:xfrm>
            <a:off x="349758" y="1088136"/>
            <a:ext cx="5561838" cy="316990"/>
          </a:xfrm>
          <a:prstGeom prst="rect">
            <a:avLst/>
          </a:prstGeom>
        </p:spPr>
        <p:txBody>
          <a:bodyPr/>
          <a:lstStyle>
            <a:lvl1pPr marL="0" indent="0">
              <a:buNone/>
              <a:defRPr sz="1600" b="1" i="0" cap="none" baseline="0">
                <a:solidFill>
                  <a:schemeClr val="tx1"/>
                </a:solidFill>
                <a:latin typeface="+mj-lt"/>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3" name="Chart Placeholder 1"/>
          <p:cNvSpPr>
            <a:spLocks noGrp="1"/>
          </p:cNvSpPr>
          <p:nvPr>
            <p:ph type="chart" sz="quarter" idx="14"/>
          </p:nvPr>
        </p:nvSpPr>
        <p:spPr>
          <a:xfrm>
            <a:off x="349758" y="1464869"/>
            <a:ext cx="5561838" cy="4315968"/>
          </a:xfrm>
          <a:prstGeom prst="rect">
            <a:avLst/>
          </a:prstGeom>
        </p:spPr>
        <p:txBody>
          <a:bodyPr rtlCol="0">
            <a:noAutofit/>
          </a:bodyPr>
          <a:lstStyle>
            <a:lvl1pPr marL="0" indent="0">
              <a:buNone/>
              <a:defRPr sz="1051" baseline="0">
                <a:solidFill>
                  <a:schemeClr val="tx2"/>
                </a:solidFill>
                <a:latin typeface="Arial" pitchFamily="34" charset="0"/>
              </a:defRPr>
            </a:lvl1pPr>
          </a:lstStyle>
          <a:p>
            <a:pPr lvl="0"/>
            <a:r>
              <a:rPr lang="en-US" noProof="0" dirty="0" smtClean="0"/>
              <a:t>Click icon to add chart</a:t>
            </a:r>
            <a:endParaRPr lang="en-US" noProof="0" dirty="0"/>
          </a:p>
        </p:txBody>
      </p:sp>
      <p:sp>
        <p:nvSpPr>
          <p:cNvPr id="15" name="Source Placeholder 1"/>
          <p:cNvSpPr>
            <a:spLocks noGrp="1"/>
          </p:cNvSpPr>
          <p:nvPr>
            <p:ph sz="quarter" idx="17"/>
          </p:nvPr>
        </p:nvSpPr>
        <p:spPr>
          <a:xfrm>
            <a:off x="349758" y="5840589"/>
            <a:ext cx="5561838" cy="344747"/>
          </a:xfrm>
          <a:prstGeom prst="rect">
            <a:avLst/>
          </a:prstGeom>
        </p:spPr>
        <p:txBody>
          <a:bodyPr/>
          <a:lstStyle>
            <a:lvl1pPr marL="0" indent="0">
              <a:spcBef>
                <a:spcPts val="0"/>
              </a:spcBef>
              <a:buNone/>
              <a:defRPr sz="800" i="1" baseline="0">
                <a:solidFill>
                  <a:schemeClr val="tx2"/>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Content Placeholder 1"/>
          <p:cNvSpPr>
            <a:spLocks noGrp="1"/>
          </p:cNvSpPr>
          <p:nvPr>
            <p:ph sz="quarter" idx="19"/>
          </p:nvPr>
        </p:nvSpPr>
        <p:spPr>
          <a:xfrm>
            <a:off x="6135688" y="1087438"/>
            <a:ext cx="2670175" cy="5103812"/>
          </a:xfrm>
        </p:spPr>
        <p:txBody>
          <a:bodyPr/>
          <a:lstStyle>
            <a:lvl1pPr marL="91440" indent="-91440">
              <a:buSzPct val="25000"/>
              <a:buFont typeface="Arial" panose="020B0604020202020204" pitchFamily="34" charset="0"/>
              <a:buChar char=" "/>
              <a:defRPr sz="1600"/>
            </a:lvl1pPr>
            <a:lvl2pPr marL="457200" indent="-228589">
              <a:buFont typeface="Arial" panose="020B0604020202020204" pitchFamily="34" charset="0"/>
              <a:buChar char="•"/>
              <a:defRPr/>
            </a:lvl2pPr>
            <a:lvl3pPr marL="685800" indent="-228589">
              <a:buFont typeface="Arial" panose="020B0604020202020204" pitchFamily="34" charset="0"/>
              <a:buChar char="–"/>
              <a:defRPr/>
            </a:lvl3pPr>
            <a:lvl4pPr marL="914400" indent="-228589">
              <a:buFont typeface="Arial" panose="020B0604020202020204" pitchFamily="34" charset="0"/>
              <a:buChar char="•"/>
              <a:defRPr/>
            </a:lvl4pPr>
            <a:lvl5pPr marL="1143000" indent="-228589">
              <a:buFont typeface="Arial" panose="020B0604020202020204" pitchFamily="34" charset="0"/>
              <a:buChar char="–"/>
              <a:defRPr sz="1200"/>
            </a:lvl5pPr>
            <a:lvl6pPr marL="1371600" indent="-228589">
              <a:buFont typeface="Arial" panose="020B0604020202020204" pitchFamily="34" charset="0"/>
              <a:buChar char="•"/>
              <a:defRPr sz="1200" baseline="0"/>
            </a:lvl6pPr>
            <a:lvl7pPr marL="1600200" indent="-228589">
              <a:buFont typeface="Arial" panose="020B0604020202020204" pitchFamily="34" charset="0"/>
              <a:buChar char="–"/>
              <a:defRPr sz="1200"/>
            </a:lvl7pPr>
            <a:lvl8pPr marL="1828800" indent="-228589">
              <a:buFont typeface="Arial" panose="020B0604020202020204" pitchFamily="34" charset="0"/>
              <a:buChar char="•"/>
              <a:defRPr sz="1200" baseline="0"/>
            </a:lvl8pPr>
            <a:lvl9pPr marL="2057400" indent="-228589">
              <a:buFont typeface="Arial" panose="020B0604020202020204" pitchFamily="34" charset="0"/>
              <a:buChar char="–"/>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20"/>
          </p:nvPr>
        </p:nvSpPr>
        <p:spPr/>
        <p:txBody>
          <a:bodyPr/>
          <a:lstStyle>
            <a:lvl1pPr>
              <a:defRPr/>
            </a:lvl1pPr>
          </a:lstStyle>
          <a:p>
            <a:pPr>
              <a:defRPr/>
            </a:pPr>
            <a:r>
              <a:rPr lang="en-US" dirty="0"/>
              <a:t>SIDLEY AUSTIN LLP</a:t>
            </a:r>
          </a:p>
        </p:txBody>
      </p:sp>
      <p:sp>
        <p:nvSpPr>
          <p:cNvPr id="8" name="Slide Number Placeholder 6"/>
          <p:cNvSpPr>
            <a:spLocks noGrp="1"/>
          </p:cNvSpPr>
          <p:nvPr>
            <p:ph type="sldNum" sz="quarter" idx="21"/>
          </p:nvPr>
        </p:nvSpPr>
        <p:spPr/>
        <p:txBody>
          <a:bodyPr/>
          <a:lstStyle>
            <a:lvl1pPr>
              <a:defRPr/>
            </a:lvl1pPr>
          </a:lstStyle>
          <a:p>
            <a:fld id="{A4C5F9BF-8F8A-43FB-B5BD-1F4F8D4153D7}" type="slidenum">
              <a:rPr lang="en-US"/>
              <a:pPr/>
              <a:t>‹#›</a:t>
            </a:fld>
            <a:endParaRPr lang="en-US" dirty="0"/>
          </a:p>
        </p:txBody>
      </p:sp>
    </p:spTree>
  </p:cSld>
  <p:clrMapOvr>
    <a:masterClrMapping/>
  </p:clrMapOvr>
  <p:hf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hart w/Title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Subtitle 1"/>
          <p:cNvSpPr>
            <a:spLocks noGrp="1"/>
          </p:cNvSpPr>
          <p:nvPr>
            <p:ph sz="half" idx="16"/>
          </p:nvPr>
        </p:nvSpPr>
        <p:spPr>
          <a:xfrm>
            <a:off x="349758" y="1088136"/>
            <a:ext cx="8449056" cy="316990"/>
          </a:xfrm>
          <a:prstGeom prst="rect">
            <a:avLst/>
          </a:prstGeom>
        </p:spPr>
        <p:txBody>
          <a:bodyPr/>
          <a:lstStyle>
            <a:lvl1pPr marL="0" indent="0">
              <a:buNone/>
              <a:defRPr sz="1600" b="1" i="0" cap="none" baseline="0">
                <a:solidFill>
                  <a:schemeClr val="tx1"/>
                </a:solidFill>
                <a:latin typeface="+mj-lt"/>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2" name="Chart Placeholder 1"/>
          <p:cNvSpPr>
            <a:spLocks noGrp="1"/>
          </p:cNvSpPr>
          <p:nvPr>
            <p:ph type="chart" sz="quarter" idx="14"/>
          </p:nvPr>
        </p:nvSpPr>
        <p:spPr>
          <a:xfrm>
            <a:off x="349757" y="1405133"/>
            <a:ext cx="8449056" cy="4315968"/>
          </a:xfrm>
          <a:prstGeom prst="rect">
            <a:avLst/>
          </a:prstGeom>
        </p:spPr>
        <p:txBody>
          <a:bodyPr rtlCol="0">
            <a:noAutofit/>
          </a:bodyPr>
          <a:lstStyle>
            <a:lvl1pPr marL="0" indent="0">
              <a:buNone/>
              <a:defRPr sz="1051" baseline="0">
                <a:solidFill>
                  <a:schemeClr val="tx2"/>
                </a:solidFill>
                <a:latin typeface="Arial" pitchFamily="34" charset="0"/>
              </a:defRPr>
            </a:lvl1pPr>
          </a:lstStyle>
          <a:p>
            <a:pPr lvl="0"/>
            <a:r>
              <a:rPr lang="en-US" noProof="0" dirty="0" smtClean="0"/>
              <a:t>Click icon to add chart</a:t>
            </a:r>
            <a:endParaRPr lang="en-US" noProof="0" dirty="0"/>
          </a:p>
        </p:txBody>
      </p:sp>
      <p:sp>
        <p:nvSpPr>
          <p:cNvPr id="14" name="Source Placeholder 1"/>
          <p:cNvSpPr>
            <a:spLocks noGrp="1"/>
          </p:cNvSpPr>
          <p:nvPr>
            <p:ph sz="quarter" idx="17"/>
          </p:nvPr>
        </p:nvSpPr>
        <p:spPr>
          <a:xfrm>
            <a:off x="349757" y="5843016"/>
            <a:ext cx="8449056" cy="347472"/>
          </a:xfrm>
          <a:prstGeom prst="rect">
            <a:avLst/>
          </a:prstGeom>
        </p:spPr>
        <p:txBody>
          <a:bodyPr/>
          <a:lstStyle>
            <a:lvl1pPr marL="0" indent="0">
              <a:spcBef>
                <a:spcPts val="0"/>
              </a:spcBef>
              <a:buNone/>
              <a:defRPr sz="800" i="1" baseline="0">
                <a:solidFill>
                  <a:schemeClr val="tx2"/>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6" name="Footer Placeholder 4"/>
          <p:cNvSpPr>
            <a:spLocks noGrp="1"/>
          </p:cNvSpPr>
          <p:nvPr>
            <p:ph type="ftr" sz="quarter" idx="18"/>
          </p:nvPr>
        </p:nvSpPr>
        <p:spPr/>
        <p:txBody>
          <a:bodyPr/>
          <a:lstStyle>
            <a:lvl1pPr>
              <a:defRPr/>
            </a:lvl1pPr>
          </a:lstStyle>
          <a:p>
            <a:pPr>
              <a:defRPr/>
            </a:pPr>
            <a:r>
              <a:rPr lang="en-US" dirty="0"/>
              <a:t>SIDLEY AUSTIN LLP</a:t>
            </a:r>
          </a:p>
        </p:txBody>
      </p:sp>
      <p:sp>
        <p:nvSpPr>
          <p:cNvPr id="7" name="Slide Number Placeholder 6"/>
          <p:cNvSpPr>
            <a:spLocks noGrp="1"/>
          </p:cNvSpPr>
          <p:nvPr>
            <p:ph type="sldNum" sz="quarter" idx="19"/>
          </p:nvPr>
        </p:nvSpPr>
        <p:spPr/>
        <p:txBody>
          <a:bodyPr/>
          <a:lstStyle>
            <a:lvl1pPr>
              <a:defRPr/>
            </a:lvl1pPr>
          </a:lstStyle>
          <a:p>
            <a:fld id="{9E3D5C21-DCC3-4113-BD41-AF984827CCDA}" type="slidenum">
              <a:rPr lang="en-US"/>
              <a:pPr/>
              <a:t>‹#›</a:t>
            </a:fld>
            <a:endParaRPr lang="en-US" dirty="0"/>
          </a:p>
        </p:txBody>
      </p:sp>
    </p:spTree>
  </p:cSld>
  <p:clrMapOvr>
    <a:masterClrMapping/>
  </p:clrMapOvr>
  <p:hf hdr="0" ftr="0" dt="0"/>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able w/Title, Sidebar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Subtitle 1"/>
          <p:cNvSpPr>
            <a:spLocks noGrp="1"/>
          </p:cNvSpPr>
          <p:nvPr>
            <p:ph sz="half" idx="16"/>
          </p:nvPr>
        </p:nvSpPr>
        <p:spPr>
          <a:xfrm>
            <a:off x="349757" y="1088136"/>
            <a:ext cx="5559552" cy="320038"/>
          </a:xfrm>
          <a:prstGeom prst="rect">
            <a:avLst/>
          </a:prstGeom>
        </p:spPr>
        <p:txBody>
          <a:bodyPr/>
          <a:lstStyle>
            <a:lvl1pPr marL="0" indent="0">
              <a:buNone/>
              <a:defRPr sz="1800" b="1" i="0" cap="none" baseline="0">
                <a:solidFill>
                  <a:schemeClr val="tx1"/>
                </a:solidFill>
                <a:latin typeface="+mj-lt"/>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Source Placeholder 1"/>
          <p:cNvSpPr>
            <a:spLocks noGrp="1"/>
          </p:cNvSpPr>
          <p:nvPr>
            <p:ph sz="quarter" idx="17"/>
          </p:nvPr>
        </p:nvSpPr>
        <p:spPr>
          <a:xfrm>
            <a:off x="349758" y="5843016"/>
            <a:ext cx="5561838" cy="347472"/>
          </a:xfrm>
          <a:prstGeom prst="rect">
            <a:avLst/>
          </a:prstGeom>
        </p:spPr>
        <p:txBody>
          <a:bodyPr/>
          <a:lstStyle>
            <a:lvl1pPr marL="0" indent="0">
              <a:spcBef>
                <a:spcPts val="0"/>
              </a:spcBef>
              <a:buNone/>
              <a:defRPr sz="800" i="1" baseline="0">
                <a:solidFill>
                  <a:schemeClr val="tx2"/>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6" name="Content Placeholder 1"/>
          <p:cNvSpPr>
            <a:spLocks noGrp="1"/>
          </p:cNvSpPr>
          <p:nvPr>
            <p:ph sz="quarter" idx="19"/>
          </p:nvPr>
        </p:nvSpPr>
        <p:spPr>
          <a:xfrm>
            <a:off x="6135688" y="1087438"/>
            <a:ext cx="2670175" cy="5103812"/>
          </a:xfrm>
        </p:spPr>
        <p:txBody>
          <a:bodyPr/>
          <a:lstStyle>
            <a:lvl1pPr marL="91440" indent="-91440">
              <a:buSzPct val="25000"/>
              <a:buFont typeface="Arial" panose="020B0604020202020204" pitchFamily="34" charset="0"/>
              <a:buChar char=" "/>
              <a:defRPr sz="1600"/>
            </a:lvl1pPr>
            <a:lvl2pPr marL="457200" indent="-228589">
              <a:buFont typeface="Arial" panose="020B0604020202020204" pitchFamily="34" charset="0"/>
              <a:buChar char="•"/>
              <a:defRPr/>
            </a:lvl2pPr>
            <a:lvl3pPr marL="685800" indent="-228589">
              <a:buFont typeface="Arial" panose="020B0604020202020204" pitchFamily="34" charset="0"/>
              <a:buChar char="–"/>
              <a:defRPr/>
            </a:lvl3pPr>
            <a:lvl4pPr marL="914400" indent="-228589">
              <a:buFont typeface="Arial" panose="020B0604020202020204" pitchFamily="34" charset="0"/>
              <a:buChar char="•"/>
              <a:defRPr/>
            </a:lvl4pPr>
            <a:lvl5pPr marL="1143000" indent="-228589">
              <a:buFont typeface="Arial" panose="020B0604020202020204" pitchFamily="34" charset="0"/>
              <a:buChar char="–"/>
              <a:defRPr sz="1200"/>
            </a:lvl5pPr>
            <a:lvl6pPr marL="1371600" indent="-228589">
              <a:buFont typeface="Arial" panose="020B0604020202020204" pitchFamily="34" charset="0"/>
              <a:buChar char="•"/>
              <a:defRPr sz="1200" baseline="0"/>
            </a:lvl6pPr>
            <a:lvl7pPr marL="1600200" indent="-228589">
              <a:buFont typeface="Arial" panose="020B0604020202020204" pitchFamily="34" charset="0"/>
              <a:buChar char="–"/>
              <a:defRPr sz="1200"/>
            </a:lvl7pPr>
            <a:lvl8pPr marL="1828800" indent="-228589">
              <a:buFont typeface="Arial" panose="020B0604020202020204" pitchFamily="34" charset="0"/>
              <a:buChar char="•"/>
              <a:defRPr sz="1200" baseline="0"/>
            </a:lvl8pPr>
            <a:lvl9pPr marL="2057400" indent="-228589">
              <a:buFont typeface="Arial" panose="020B0604020202020204" pitchFamily="34" charset="0"/>
              <a:buChar char="–"/>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able Placeholder 9"/>
          <p:cNvSpPr>
            <a:spLocks noGrp="1"/>
          </p:cNvSpPr>
          <p:nvPr>
            <p:ph type="tbl" sz="quarter" idx="20"/>
          </p:nvPr>
        </p:nvSpPr>
        <p:spPr>
          <a:xfrm>
            <a:off x="338138" y="1527175"/>
            <a:ext cx="5573712" cy="4198938"/>
          </a:xfrm>
        </p:spPr>
        <p:txBody>
          <a:bodyPr rtlCol="0">
            <a:noAutofit/>
          </a:bodyPr>
          <a:lstStyle/>
          <a:p>
            <a:pPr lvl="0"/>
            <a:r>
              <a:rPr lang="en-US" noProof="0" dirty="0" smtClean="0"/>
              <a:t>Click icon to add table</a:t>
            </a:r>
            <a:endParaRPr lang="en-US" noProof="0" dirty="0"/>
          </a:p>
        </p:txBody>
      </p:sp>
      <p:sp>
        <p:nvSpPr>
          <p:cNvPr id="7" name="Footer Placeholder 4"/>
          <p:cNvSpPr>
            <a:spLocks noGrp="1"/>
          </p:cNvSpPr>
          <p:nvPr>
            <p:ph type="ftr" sz="quarter" idx="21"/>
          </p:nvPr>
        </p:nvSpPr>
        <p:spPr/>
        <p:txBody>
          <a:bodyPr/>
          <a:lstStyle>
            <a:lvl1pPr>
              <a:defRPr/>
            </a:lvl1pPr>
          </a:lstStyle>
          <a:p>
            <a:pPr>
              <a:defRPr/>
            </a:pPr>
            <a:r>
              <a:rPr lang="en-US" dirty="0"/>
              <a:t>SIDLEY AUSTIN LLP</a:t>
            </a:r>
          </a:p>
        </p:txBody>
      </p:sp>
      <p:sp>
        <p:nvSpPr>
          <p:cNvPr id="8" name="Slide Number Placeholder 6"/>
          <p:cNvSpPr>
            <a:spLocks noGrp="1"/>
          </p:cNvSpPr>
          <p:nvPr>
            <p:ph type="sldNum" sz="quarter" idx="22"/>
          </p:nvPr>
        </p:nvSpPr>
        <p:spPr/>
        <p:txBody>
          <a:bodyPr/>
          <a:lstStyle>
            <a:lvl1pPr>
              <a:defRPr/>
            </a:lvl1pPr>
          </a:lstStyle>
          <a:p>
            <a:fld id="{585240AD-9D14-4D3B-B621-3EE08FDB0626}" type="slidenum">
              <a:rPr lang="en-US"/>
              <a:pPr/>
              <a:t>‹#›</a:t>
            </a:fld>
            <a:endParaRPr lang="en-US" dirty="0"/>
          </a:p>
        </p:txBody>
      </p:sp>
    </p:spTree>
  </p:cSld>
  <p:clrMapOvr>
    <a:masterClrMapping/>
  </p:clrMapOvr>
  <p:hf hdr="0" ftr="0" dt="0"/>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able w/Title &amp; Source">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mtClean="0"/>
              <a:t>Click to edit Master title style</a:t>
            </a:r>
            <a:endParaRPr lang="en-US"/>
          </a:p>
        </p:txBody>
      </p:sp>
      <p:sp>
        <p:nvSpPr>
          <p:cNvPr id="11" name="Subtitle 1"/>
          <p:cNvSpPr>
            <a:spLocks noGrp="1"/>
          </p:cNvSpPr>
          <p:nvPr>
            <p:ph sz="half" idx="16"/>
          </p:nvPr>
        </p:nvSpPr>
        <p:spPr>
          <a:xfrm>
            <a:off x="349758" y="1088136"/>
            <a:ext cx="8449056" cy="316990"/>
          </a:xfrm>
          <a:prstGeom prst="rect">
            <a:avLst/>
          </a:prstGeom>
        </p:spPr>
        <p:txBody>
          <a:bodyPr/>
          <a:lstStyle>
            <a:lvl1pPr marL="0" indent="0">
              <a:buNone/>
              <a:defRPr sz="1800" b="1" i="0" cap="none" baseline="0">
                <a:solidFill>
                  <a:schemeClr val="tx1"/>
                </a:solidFill>
                <a:latin typeface="+mj-lt"/>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2" name="Source Placeholder 1"/>
          <p:cNvSpPr>
            <a:spLocks noGrp="1"/>
          </p:cNvSpPr>
          <p:nvPr>
            <p:ph sz="quarter" idx="17"/>
          </p:nvPr>
        </p:nvSpPr>
        <p:spPr>
          <a:xfrm>
            <a:off x="349758" y="5843016"/>
            <a:ext cx="8449056" cy="347472"/>
          </a:xfrm>
          <a:prstGeom prst="rect">
            <a:avLst/>
          </a:prstGeom>
        </p:spPr>
        <p:txBody>
          <a:bodyPr/>
          <a:lstStyle>
            <a:lvl1pPr marL="0" indent="0" algn="l">
              <a:spcBef>
                <a:spcPts val="0"/>
              </a:spcBef>
              <a:buNone/>
              <a:defRPr sz="800" i="1" baseline="0">
                <a:solidFill>
                  <a:schemeClr val="tx2"/>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3" name="Table Placeholder 12"/>
          <p:cNvSpPr>
            <a:spLocks noGrp="1"/>
          </p:cNvSpPr>
          <p:nvPr>
            <p:ph type="tbl" sz="quarter" idx="18"/>
          </p:nvPr>
        </p:nvSpPr>
        <p:spPr>
          <a:xfrm>
            <a:off x="338138" y="1579563"/>
            <a:ext cx="8477250" cy="4119562"/>
          </a:xfrm>
        </p:spPr>
        <p:txBody>
          <a:bodyPr rtlCol="0">
            <a:noAutofit/>
          </a:bodyPr>
          <a:lstStyle/>
          <a:p>
            <a:pPr lvl="0"/>
            <a:r>
              <a:rPr lang="en-US" noProof="0" dirty="0" smtClean="0"/>
              <a:t>Click icon to add table</a:t>
            </a:r>
            <a:endParaRPr lang="en-US" noProof="0" dirty="0"/>
          </a:p>
        </p:txBody>
      </p:sp>
      <p:sp>
        <p:nvSpPr>
          <p:cNvPr id="6" name="Footer Placeholder 4"/>
          <p:cNvSpPr>
            <a:spLocks noGrp="1"/>
          </p:cNvSpPr>
          <p:nvPr>
            <p:ph type="ftr" sz="quarter" idx="19"/>
          </p:nvPr>
        </p:nvSpPr>
        <p:spPr/>
        <p:txBody>
          <a:bodyPr/>
          <a:lstStyle>
            <a:lvl1pPr>
              <a:defRPr/>
            </a:lvl1pPr>
          </a:lstStyle>
          <a:p>
            <a:pPr>
              <a:defRPr/>
            </a:pPr>
            <a:r>
              <a:rPr lang="en-US" dirty="0"/>
              <a:t>SIDLEY AUSTIN LLP</a:t>
            </a:r>
          </a:p>
        </p:txBody>
      </p:sp>
      <p:sp>
        <p:nvSpPr>
          <p:cNvPr id="7" name="Slide Number Placeholder 6"/>
          <p:cNvSpPr>
            <a:spLocks noGrp="1"/>
          </p:cNvSpPr>
          <p:nvPr>
            <p:ph type="sldNum" sz="quarter" idx="20"/>
          </p:nvPr>
        </p:nvSpPr>
        <p:spPr/>
        <p:txBody>
          <a:bodyPr/>
          <a:lstStyle>
            <a:lvl1pPr>
              <a:defRPr/>
            </a:lvl1pPr>
          </a:lstStyle>
          <a:p>
            <a:fld id="{CEB9B7AB-518E-4917-A989-284993280924}" type="slidenum">
              <a:rPr lang="en-US"/>
              <a:pPr/>
              <a:t>‹#›</a:t>
            </a:fld>
            <a:endParaRPr lang="en-US" dirty="0"/>
          </a:p>
        </p:txBody>
      </p:sp>
    </p:spTree>
  </p:cSld>
  <p:clrMapOvr>
    <a:masterClrMapping/>
  </p:clrMapOvr>
  <p:hf hdr="0" ftr="0" dt="0"/>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able w/Disclaimer">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mtClean="0"/>
              <a:t>Click to edit Master title style</a:t>
            </a:r>
            <a:endParaRPr lang="en-US"/>
          </a:p>
        </p:txBody>
      </p:sp>
      <p:sp>
        <p:nvSpPr>
          <p:cNvPr id="12" name="Source Placeholder 1"/>
          <p:cNvSpPr>
            <a:spLocks noGrp="1"/>
          </p:cNvSpPr>
          <p:nvPr>
            <p:ph sz="quarter" idx="17"/>
          </p:nvPr>
        </p:nvSpPr>
        <p:spPr>
          <a:xfrm>
            <a:off x="349758" y="6019800"/>
            <a:ext cx="8449056" cy="292608"/>
          </a:xfrm>
          <a:prstGeom prst="rect">
            <a:avLst/>
          </a:prstGeom>
        </p:spPr>
        <p:txBody>
          <a:bodyPr/>
          <a:lstStyle>
            <a:lvl1pPr algn="r">
              <a:spcBef>
                <a:spcPts val="0"/>
              </a:spcBef>
              <a:buNone/>
              <a:defRPr sz="800" i="1" baseline="0">
                <a:solidFill>
                  <a:schemeClr val="tx2"/>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Table Placeholder 7"/>
          <p:cNvSpPr>
            <a:spLocks noGrp="1"/>
          </p:cNvSpPr>
          <p:nvPr>
            <p:ph type="tbl" sz="quarter" idx="18"/>
          </p:nvPr>
        </p:nvSpPr>
        <p:spPr>
          <a:xfrm>
            <a:off x="355600" y="985838"/>
            <a:ext cx="8442325" cy="4873625"/>
          </a:xfrm>
        </p:spPr>
        <p:txBody>
          <a:bodyPr rtlCol="0">
            <a:noAutofit/>
          </a:bodyPr>
          <a:lstStyle/>
          <a:p>
            <a:pPr lvl="0"/>
            <a:r>
              <a:rPr lang="en-US" noProof="0" dirty="0" smtClean="0"/>
              <a:t>Click icon to add table</a:t>
            </a:r>
            <a:endParaRPr lang="en-US" noProof="0" dirty="0"/>
          </a:p>
        </p:txBody>
      </p:sp>
      <p:sp>
        <p:nvSpPr>
          <p:cNvPr id="5" name="Footer Placeholder 4"/>
          <p:cNvSpPr>
            <a:spLocks noGrp="1"/>
          </p:cNvSpPr>
          <p:nvPr>
            <p:ph type="ftr" sz="quarter" idx="19"/>
          </p:nvPr>
        </p:nvSpPr>
        <p:spPr/>
        <p:txBody>
          <a:bodyPr/>
          <a:lstStyle>
            <a:lvl1pPr>
              <a:defRPr/>
            </a:lvl1pPr>
          </a:lstStyle>
          <a:p>
            <a:pPr>
              <a:defRPr/>
            </a:pPr>
            <a:r>
              <a:rPr lang="en-US" dirty="0"/>
              <a:t>SIDLEY AUSTIN LLP</a:t>
            </a:r>
          </a:p>
        </p:txBody>
      </p:sp>
      <p:sp>
        <p:nvSpPr>
          <p:cNvPr id="6" name="Slide Number Placeholder 6"/>
          <p:cNvSpPr>
            <a:spLocks noGrp="1"/>
          </p:cNvSpPr>
          <p:nvPr>
            <p:ph type="sldNum" sz="quarter" idx="20"/>
          </p:nvPr>
        </p:nvSpPr>
        <p:spPr/>
        <p:txBody>
          <a:bodyPr/>
          <a:lstStyle>
            <a:lvl1pPr>
              <a:defRPr/>
            </a:lvl1pPr>
          </a:lstStyle>
          <a:p>
            <a:fld id="{653A8887-E972-4137-92A3-526B26A8B08A}" type="slidenum">
              <a:rPr lang="en-US"/>
              <a:pPr/>
              <a:t>‹#›</a:t>
            </a:fld>
            <a:endParaRPr lang="en-US" dirty="0"/>
          </a:p>
        </p:txBody>
      </p:sp>
    </p:spTree>
  </p:cSld>
  <p:clrMapOvr>
    <a:masterClrMapping/>
  </p:clrMapOvr>
  <p:hf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10" name="Title 1"/>
          <p:cNvSpPr>
            <a:spLocks noGrp="1"/>
          </p:cNvSpPr>
          <p:nvPr>
            <p:ph type="title"/>
          </p:nvPr>
        </p:nvSpPr>
        <p:spPr>
          <a:xfrm>
            <a:off x="1743075" y="2596896"/>
            <a:ext cx="5657850" cy="1280160"/>
          </a:xfrm>
          <a:prstGeom prst="rect">
            <a:avLst/>
          </a:prstGeom>
        </p:spPr>
        <p:txBody>
          <a:bodyPr anchor="ctr"/>
          <a:lstStyle>
            <a:lvl1pPr algn="ctr">
              <a:spcAft>
                <a:spcPts val="864"/>
              </a:spcAft>
              <a:defRPr sz="3200" i="1" baseline="0">
                <a:solidFill>
                  <a:schemeClr val="bg1"/>
                </a:solidFill>
                <a:latin typeface="Georgia" pitchFamily="18" charset="0"/>
              </a:defRPr>
            </a:lvl1pPr>
          </a:lstStyle>
          <a:p>
            <a:r>
              <a:rPr lang="en-US" smtClean="0"/>
              <a:t>Click to edit Master title style</a:t>
            </a:r>
            <a:endParaRPr lang="en-US" dirty="0"/>
          </a:p>
        </p:txBody>
      </p:sp>
      <p:sp>
        <p:nvSpPr>
          <p:cNvPr id="3" name="Subtitle 1"/>
          <p:cNvSpPr>
            <a:spLocks noGrp="1"/>
          </p:cNvSpPr>
          <p:nvPr>
            <p:ph type="body" sz="quarter" idx="10"/>
          </p:nvPr>
        </p:nvSpPr>
        <p:spPr>
          <a:xfrm>
            <a:off x="1743075" y="4396995"/>
            <a:ext cx="5657850" cy="320040"/>
          </a:xfrm>
        </p:spPr>
        <p:txBody>
          <a:bodyPr/>
          <a:lstStyle>
            <a:lvl1pPr marL="0" indent="0" algn="ctr">
              <a:buNone/>
              <a:defRPr lang="en-US" sz="800" smtClean="0">
                <a:solidFill>
                  <a:schemeClr val="bg1"/>
                </a:solidFill>
                <a:effectLst/>
              </a:defRPr>
            </a:lvl1pPr>
          </a:lstStyle>
          <a:p>
            <a:pPr lvl="0"/>
            <a:r>
              <a:rPr lang="en-US" smtClean="0"/>
              <a:t>Click to edit Master text styles</a:t>
            </a:r>
          </a:p>
        </p:txBody>
      </p:sp>
      <p:sp>
        <p:nvSpPr>
          <p:cNvPr id="4" name="Slide Number Placeholder 2"/>
          <p:cNvSpPr>
            <a:spLocks noGrp="1"/>
          </p:cNvSpPr>
          <p:nvPr>
            <p:ph type="sldNum" sz="quarter" idx="11"/>
          </p:nvPr>
        </p:nvSpPr>
        <p:spPr/>
        <p:txBody>
          <a:bodyPr/>
          <a:lstStyle>
            <a:lvl1pPr>
              <a:defRPr/>
            </a:lvl1pPr>
          </a:lstStyle>
          <a:p>
            <a:fld id="{8341D893-43C4-4C34-A169-5BCD12D33E15}" type="slidenum">
              <a:rPr lang="en-US"/>
              <a:pPr/>
              <a:t>‹#›</a:t>
            </a:fld>
            <a:endParaRPr lang="en-US" dirty="0"/>
          </a:p>
        </p:txBody>
      </p:sp>
    </p:spTree>
  </p:cSld>
  <p:clrMapOvr>
    <a:masterClrMapping/>
  </p:clrMapOvr>
  <p:hf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p:cSld name="Global Depth">
    <p:spTree>
      <p:nvGrpSpPr>
        <p:cNvPr id="1" name=""/>
        <p:cNvGrpSpPr/>
        <p:nvPr/>
      </p:nvGrpSpPr>
      <p:grpSpPr>
        <a:xfrm>
          <a:off x="0" y="0"/>
          <a:ext cx="0" cy="0"/>
          <a:chOff x="0" y="0"/>
          <a:chExt cx="0" cy="0"/>
        </a:xfrm>
      </p:grpSpPr>
      <p:sp>
        <p:nvSpPr>
          <p:cNvPr id="10" name="Title 1"/>
          <p:cNvSpPr>
            <a:spLocks noGrp="1"/>
          </p:cNvSpPr>
          <p:nvPr>
            <p:ph type="title"/>
          </p:nvPr>
        </p:nvSpPr>
        <p:spPr>
          <a:xfrm>
            <a:off x="1743075" y="950976"/>
            <a:ext cx="5657850" cy="877824"/>
          </a:xfrm>
          <a:prstGeom prst="rect">
            <a:avLst/>
          </a:prstGeom>
        </p:spPr>
        <p:txBody>
          <a:bodyPr anchor="ctr"/>
          <a:lstStyle>
            <a:lvl1pPr algn="ctr">
              <a:spcAft>
                <a:spcPts val="864"/>
              </a:spcAft>
              <a:defRPr sz="3200" i="1" baseline="0">
                <a:solidFill>
                  <a:schemeClr val="tx2"/>
                </a:solidFill>
                <a:latin typeface="Georgia" pitchFamily="18" charset="0"/>
              </a:defRPr>
            </a:lvl1pPr>
          </a:lstStyle>
          <a:p>
            <a:r>
              <a:rPr lang="en-US" smtClean="0"/>
              <a:t>Click to edit Master title style</a:t>
            </a:r>
            <a:endParaRPr lang="en-US" dirty="0"/>
          </a:p>
        </p:txBody>
      </p:sp>
      <p:sp>
        <p:nvSpPr>
          <p:cNvPr id="3" name="Table Placeholder 1"/>
          <p:cNvSpPr>
            <a:spLocks noGrp="1"/>
          </p:cNvSpPr>
          <p:nvPr>
            <p:ph type="tbl" sz="quarter" idx="10"/>
          </p:nvPr>
        </p:nvSpPr>
        <p:spPr>
          <a:xfrm>
            <a:off x="457200" y="2463800"/>
            <a:ext cx="8432800" cy="4064000"/>
          </a:xfrm>
        </p:spPr>
        <p:txBody>
          <a:bodyPr rtlCol="0">
            <a:noAutofit/>
          </a:bodyPr>
          <a:lstStyle>
            <a:lvl1pPr marL="0" indent="0">
              <a:buNone/>
              <a:defRPr sz="1100" cap="none" baseline="0">
                <a:solidFill>
                  <a:schemeClr val="bg1">
                    <a:lumMod val="65000"/>
                  </a:schemeClr>
                </a:solidFill>
              </a:defRPr>
            </a:lvl1pPr>
          </a:lstStyle>
          <a:p>
            <a:pPr lvl="0"/>
            <a:r>
              <a:rPr lang="en-US" noProof="0" dirty="0" smtClean="0"/>
              <a:t>Click icon to add table</a:t>
            </a:r>
            <a:endParaRPr lang="en-US" noProof="0" dirty="0"/>
          </a:p>
        </p:txBody>
      </p:sp>
    </p:spTree>
  </p:cSld>
  <p:clrMapOvr>
    <a:masterClrMapping/>
  </p:clrMapOvr>
  <p:hf hdr="0" ftr="0" dt="0"/>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Text Placeholder 1"/>
          <p:cNvSpPr>
            <a:spLocks noGrp="1"/>
          </p:cNvSpPr>
          <p:nvPr>
            <p:ph type="body" sz="half" idx="2"/>
          </p:nvPr>
        </p:nvSpPr>
        <p:spPr>
          <a:xfrm>
            <a:off x="349758" y="1088136"/>
            <a:ext cx="2667762" cy="5029200"/>
          </a:xfrm>
          <a:prstGeom prst="rect">
            <a:avLst/>
          </a:prstGeom>
        </p:spPr>
        <p:txBody>
          <a:bodyPr/>
          <a:lstStyle>
            <a:lvl1pPr marL="0" indent="0">
              <a:spcAft>
                <a:spcPts val="0"/>
              </a:spcAft>
              <a:buSzPct val="25000"/>
              <a:buFont typeface="Arial" panose="020B0604020202020204" pitchFamily="34" charset="0"/>
              <a:buChar char=" "/>
              <a:defRPr sz="1600"/>
            </a:lvl1pPr>
            <a:lvl2pPr marL="0" indent="-228600">
              <a:spcAft>
                <a:spcPts val="864"/>
              </a:spcAft>
              <a:buFont typeface="Arial" panose="020B0604020202020204" pitchFamily="34" charset="0"/>
              <a:buChar char="•"/>
              <a:defRPr sz="1600"/>
            </a:lvl2pPr>
            <a:lvl3pPr marL="457200" indent="-228600">
              <a:buFont typeface="Arial" panose="020B0604020202020204" pitchFamily="34" charset="0"/>
              <a:buChar char="–"/>
              <a:defRPr sz="1400"/>
            </a:lvl3pPr>
            <a:lvl4pPr marL="685800" indent="-228600">
              <a:buFont typeface="Arial" panose="020B0604020202020204" pitchFamily="34" charset="0"/>
              <a:buChar char="•"/>
              <a:defRPr sz="1200"/>
            </a:lvl4pPr>
            <a:lvl5pPr marL="914400" indent="-228600">
              <a:buFont typeface="Arial" panose="020B0604020202020204" pitchFamily="34" charset="0"/>
              <a:buChar char="–"/>
              <a:defRPr sz="1200"/>
            </a:lvl5pPr>
            <a:lvl6pPr marL="1143000" indent="-228600">
              <a:buFont typeface="Arial" panose="020B0604020202020204" pitchFamily="34" charset="0"/>
              <a:buChar char="•"/>
              <a:defRPr sz="1200"/>
            </a:lvl6pPr>
            <a:lvl7pPr marL="1371600" indent="-228600">
              <a:buFont typeface="Arial" panose="020B0604020202020204" pitchFamily="34" charset="0"/>
              <a:buChar char="–"/>
              <a:defRPr sz="1200"/>
            </a:lvl7pPr>
            <a:lvl8pPr marL="1600200" indent="-228600">
              <a:buFont typeface="Arial" panose="020B0604020202020204" pitchFamily="34" charset="0"/>
              <a:buChar char="•"/>
              <a:defRPr sz="1200"/>
            </a:lvl8pPr>
            <a:lvl9pPr marL="1828800" indent="-228600">
              <a:buFont typeface="Arial" panose="020B0604020202020204" pitchFamily="34" charset="0"/>
              <a:buChar cha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Picture Placeholder 1"/>
          <p:cNvSpPr>
            <a:spLocks noGrp="1"/>
          </p:cNvSpPr>
          <p:nvPr>
            <p:ph type="pic" idx="1"/>
          </p:nvPr>
        </p:nvSpPr>
        <p:spPr>
          <a:xfrm>
            <a:off x="3235569" y="1088136"/>
            <a:ext cx="5561838" cy="5029200"/>
          </a:xfrm>
          <a:prstGeom prst="rect">
            <a:avLst/>
          </a:prstGeom>
        </p:spPr>
        <p:txBody>
          <a:bodyPr rtlCol="0">
            <a:noAutofit/>
          </a:bodyPr>
          <a:lstStyle>
            <a:lvl1pPr marL="0" indent="0">
              <a:buNone/>
              <a:defRPr sz="28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dirty="0" smtClean="0"/>
              <a:t>Click icon to add picture</a:t>
            </a:r>
            <a:endParaRPr lang="en-US" noProof="0" dirty="0"/>
          </a:p>
        </p:txBody>
      </p:sp>
      <p:sp>
        <p:nvSpPr>
          <p:cNvPr id="5" name="Footer Placeholder 4"/>
          <p:cNvSpPr>
            <a:spLocks noGrp="1"/>
          </p:cNvSpPr>
          <p:nvPr>
            <p:ph type="ftr" sz="quarter" idx="10"/>
          </p:nvPr>
        </p:nvSpPr>
        <p:spPr/>
        <p:txBody>
          <a:bodyPr/>
          <a:lstStyle>
            <a:lvl1pPr>
              <a:defRPr/>
            </a:lvl1pPr>
          </a:lstStyle>
          <a:p>
            <a:pPr>
              <a:defRPr/>
            </a:pPr>
            <a:r>
              <a:rPr lang="en-US" dirty="0"/>
              <a:t>SIDLEY AUSTIN LLP</a:t>
            </a:r>
          </a:p>
        </p:txBody>
      </p:sp>
      <p:sp>
        <p:nvSpPr>
          <p:cNvPr id="6" name="Slide Number Placeholder 6"/>
          <p:cNvSpPr>
            <a:spLocks noGrp="1"/>
          </p:cNvSpPr>
          <p:nvPr>
            <p:ph type="sldNum" sz="quarter" idx="11"/>
          </p:nvPr>
        </p:nvSpPr>
        <p:spPr/>
        <p:txBody>
          <a:bodyPr/>
          <a:lstStyle>
            <a:lvl1pPr>
              <a:defRPr/>
            </a:lvl1pPr>
          </a:lstStyle>
          <a:p>
            <a:fld id="{A4C1E70B-C5F7-43CE-B31A-8DDF12F5138B}" type="slidenum">
              <a:rPr lang="en-US"/>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AD2D057D-C216-494B-85F7-A7668CE66CCC}" type="slidenum">
              <a:rPr lang="en-US"/>
              <a:pPr/>
              <a:t>‹#›</a:t>
            </a:fld>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p:cSld name="Highlight Quadrants">
    <p:spTree>
      <p:nvGrpSpPr>
        <p:cNvPr id="1" name=""/>
        <p:cNvGrpSpPr/>
        <p:nvPr/>
      </p:nvGrpSpPr>
      <p:grpSpPr>
        <a:xfrm>
          <a:off x="0" y="0"/>
          <a:ext cx="0" cy="0"/>
          <a:chOff x="0" y="0"/>
          <a:chExt cx="0" cy="0"/>
        </a:xfrm>
      </p:grpSpPr>
      <p:sp>
        <p:nvSpPr>
          <p:cNvPr id="6" name="Dodecagon 5"/>
          <p:cNvSpPr/>
          <p:nvPr/>
        </p:nvSpPr>
        <p:spPr bwMode="auto">
          <a:xfrm>
            <a:off x="404813" y="684213"/>
            <a:ext cx="2560637" cy="2559050"/>
          </a:xfrm>
          <a:prstGeom prst="dodecagon">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91440" anchor="ctr"/>
          <a:lstStyle/>
          <a:p>
            <a:pPr algn="ctr" defTabSz="914354">
              <a:defRPr/>
            </a:pPr>
            <a:endParaRPr lang="en-US" sz="1800" b="1" dirty="0">
              <a:solidFill>
                <a:schemeClr val="bg1"/>
              </a:solidFill>
              <a:cs typeface="Arial" charset="0"/>
            </a:endParaRPr>
          </a:p>
        </p:txBody>
      </p:sp>
      <p:cxnSp>
        <p:nvCxnSpPr>
          <p:cNvPr id="7" name="Straight Connector 14"/>
          <p:cNvCxnSpPr>
            <a:cxnSpLocks noChangeShapeType="1"/>
          </p:cNvCxnSpPr>
          <p:nvPr/>
        </p:nvCxnSpPr>
        <p:spPr bwMode="auto">
          <a:xfrm>
            <a:off x="6137275" y="6400800"/>
            <a:ext cx="2668588" cy="0"/>
          </a:xfrm>
          <a:prstGeom prst="line">
            <a:avLst/>
          </a:prstGeom>
          <a:noFill/>
          <a:ln w="9525" algn="ctr">
            <a:solidFill>
              <a:schemeClr val="bg2"/>
            </a:solidFill>
            <a:round/>
            <a:headEnd/>
            <a:tailEnd/>
          </a:ln>
        </p:spPr>
      </p:cxnSp>
      <p:cxnSp>
        <p:nvCxnSpPr>
          <p:cNvPr id="8" name="Straight Connector 15"/>
          <p:cNvCxnSpPr>
            <a:cxnSpLocks noChangeShapeType="1"/>
          </p:cNvCxnSpPr>
          <p:nvPr/>
        </p:nvCxnSpPr>
        <p:spPr bwMode="auto">
          <a:xfrm>
            <a:off x="3246438" y="6400800"/>
            <a:ext cx="2652712" cy="0"/>
          </a:xfrm>
          <a:prstGeom prst="line">
            <a:avLst/>
          </a:prstGeom>
          <a:noFill/>
          <a:ln w="9525" algn="ctr">
            <a:solidFill>
              <a:schemeClr val="bg2"/>
            </a:solidFill>
            <a:round/>
            <a:headEnd/>
            <a:tailEnd/>
          </a:ln>
        </p:spPr>
      </p:cxnSp>
      <p:cxnSp>
        <p:nvCxnSpPr>
          <p:cNvPr id="9" name="Straight Connector 16"/>
          <p:cNvCxnSpPr>
            <a:cxnSpLocks noChangeShapeType="1"/>
          </p:cNvCxnSpPr>
          <p:nvPr/>
        </p:nvCxnSpPr>
        <p:spPr bwMode="auto">
          <a:xfrm>
            <a:off x="365125" y="6400800"/>
            <a:ext cx="2662238" cy="0"/>
          </a:xfrm>
          <a:prstGeom prst="line">
            <a:avLst/>
          </a:prstGeom>
          <a:noFill/>
          <a:ln w="9525" algn="ctr">
            <a:solidFill>
              <a:schemeClr val="bg2"/>
            </a:solidFill>
            <a:round/>
            <a:headEnd/>
            <a:tailEnd/>
          </a:ln>
        </p:spPr>
      </p:cxnSp>
      <p:cxnSp>
        <p:nvCxnSpPr>
          <p:cNvPr id="10" name="Straight Connector 17"/>
          <p:cNvCxnSpPr>
            <a:cxnSpLocks noChangeShapeType="1"/>
          </p:cNvCxnSpPr>
          <p:nvPr/>
        </p:nvCxnSpPr>
        <p:spPr bwMode="auto">
          <a:xfrm>
            <a:off x="303213" y="3429000"/>
            <a:ext cx="8545512" cy="34925"/>
          </a:xfrm>
          <a:prstGeom prst="line">
            <a:avLst/>
          </a:prstGeom>
          <a:noFill/>
          <a:ln w="6350" algn="ctr">
            <a:solidFill>
              <a:schemeClr val="accent1"/>
            </a:solidFill>
            <a:round/>
            <a:headEnd/>
            <a:tailEnd/>
          </a:ln>
        </p:spPr>
      </p:cxnSp>
      <p:cxnSp>
        <p:nvCxnSpPr>
          <p:cNvPr id="14" name="Straight Connector 18"/>
          <p:cNvCxnSpPr>
            <a:cxnSpLocks noChangeShapeType="1"/>
          </p:cNvCxnSpPr>
          <p:nvPr/>
        </p:nvCxnSpPr>
        <p:spPr bwMode="auto">
          <a:xfrm>
            <a:off x="3119438" y="685800"/>
            <a:ext cx="0" cy="2514600"/>
          </a:xfrm>
          <a:prstGeom prst="line">
            <a:avLst/>
          </a:prstGeom>
          <a:noFill/>
          <a:ln w="6350" algn="ctr">
            <a:solidFill>
              <a:schemeClr val="accent1"/>
            </a:solidFill>
            <a:round/>
            <a:headEnd/>
            <a:tailEnd/>
          </a:ln>
        </p:spPr>
      </p:cxnSp>
      <p:cxnSp>
        <p:nvCxnSpPr>
          <p:cNvPr id="15" name="Straight Connector 19"/>
          <p:cNvCxnSpPr>
            <a:cxnSpLocks noChangeShapeType="1"/>
          </p:cNvCxnSpPr>
          <p:nvPr/>
        </p:nvCxnSpPr>
        <p:spPr bwMode="auto">
          <a:xfrm>
            <a:off x="3125788" y="3657600"/>
            <a:ext cx="0" cy="2514600"/>
          </a:xfrm>
          <a:prstGeom prst="line">
            <a:avLst/>
          </a:prstGeom>
          <a:noFill/>
          <a:ln w="6350" algn="ctr">
            <a:solidFill>
              <a:schemeClr val="accent1"/>
            </a:solidFill>
            <a:round/>
            <a:headEnd/>
            <a:tailEnd/>
          </a:ln>
        </p:spPr>
      </p:cxnSp>
      <p:sp>
        <p:nvSpPr>
          <p:cNvPr id="16" name="Text Box 1"/>
          <p:cNvSpPr>
            <a:spLocks noGrp="1"/>
          </p:cNvSpPr>
          <p:nvPr>
            <p:ph type="body" sz="quarter" idx="16"/>
          </p:nvPr>
        </p:nvSpPr>
        <p:spPr>
          <a:xfrm>
            <a:off x="588265" y="1087374"/>
            <a:ext cx="2194560" cy="1752600"/>
          </a:xfrm>
          <a:prstGeom prst="rect">
            <a:avLst/>
          </a:prstGeom>
        </p:spPr>
        <p:txBody>
          <a:bodyPr anchor="ctr"/>
          <a:lstStyle>
            <a:lvl1pPr marL="0" indent="0" algn="ctr">
              <a:spcBef>
                <a:spcPts val="0"/>
              </a:spcBef>
              <a:buNone/>
              <a:defRPr sz="2000" b="1" cap="all" baseline="0">
                <a:solidFill>
                  <a:schemeClr val="bg1"/>
                </a:solidFill>
              </a:defRPr>
            </a:lvl1pPr>
          </a:lstStyle>
          <a:p>
            <a:pPr lvl="0"/>
            <a:r>
              <a:rPr lang="en-US" smtClean="0"/>
              <a:t>Click to edit Master text styles</a:t>
            </a:r>
          </a:p>
        </p:txBody>
      </p:sp>
      <p:sp>
        <p:nvSpPr>
          <p:cNvPr id="12" name="Content Placeholder 1"/>
          <p:cNvSpPr>
            <a:spLocks noGrp="1"/>
          </p:cNvSpPr>
          <p:nvPr>
            <p:ph sz="half" idx="1"/>
          </p:nvPr>
        </p:nvSpPr>
        <p:spPr>
          <a:xfrm>
            <a:off x="3235571" y="715518"/>
            <a:ext cx="5570103" cy="2514600"/>
          </a:xfrm>
          <a:prstGeom prst="rect">
            <a:avLst/>
          </a:prstGeom>
        </p:spPr>
        <p:txBody>
          <a:bodyPr anchor="ctr"/>
          <a:lstStyle>
            <a:lvl1pPr marL="0" indent="0" algn="ctr">
              <a:lnSpc>
                <a:spcPct val="100000"/>
              </a:lnSpc>
              <a:spcAft>
                <a:spcPts val="864"/>
              </a:spcAft>
              <a:buNone/>
              <a:defRPr sz="2000" b="0">
                <a:solidFill>
                  <a:schemeClr val="tx1"/>
                </a:solidFill>
                <a:latin typeface="+mn-lt"/>
              </a:defRPr>
            </a:lvl1pPr>
            <a:lvl2pPr marL="342882" indent="-171442">
              <a:buNone/>
              <a:defRPr sz="1400">
                <a:latin typeface="+mj-lt"/>
              </a:defRPr>
            </a:lvl2pPr>
            <a:lvl3pPr marL="571472" indent="-171442">
              <a:buNone/>
              <a:defRPr sz="1400">
                <a:latin typeface="+mj-lt"/>
              </a:defRPr>
            </a:lvl3pPr>
            <a:lvl4pPr marL="800060" indent="-171442">
              <a:buNone/>
              <a:defRPr sz="1400">
                <a:latin typeface="+mj-lt"/>
              </a:defRPr>
            </a:lvl4pPr>
            <a:lvl5pPr marL="971502" indent="-171442">
              <a:buNone/>
              <a:defRPr sz="1400">
                <a:latin typeface="+mj-lt"/>
              </a:defRPr>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2"/>
          <p:cNvSpPr>
            <a:spLocks noGrp="1"/>
          </p:cNvSpPr>
          <p:nvPr>
            <p:ph sz="half" idx="15"/>
          </p:nvPr>
        </p:nvSpPr>
        <p:spPr>
          <a:xfrm>
            <a:off x="361248" y="3648456"/>
            <a:ext cx="2648595" cy="2514600"/>
          </a:xfrm>
          <a:prstGeom prst="rect">
            <a:avLst/>
          </a:prstGeom>
        </p:spPr>
        <p:txBody>
          <a:bodyPr anchor="ctr"/>
          <a:lstStyle>
            <a:lvl1pPr marL="0" indent="0" algn="ctr">
              <a:lnSpc>
                <a:spcPct val="100000"/>
              </a:lnSpc>
              <a:spcAft>
                <a:spcPts val="864"/>
              </a:spcAft>
              <a:buNone/>
              <a:defRPr sz="2000" b="0">
                <a:solidFill>
                  <a:schemeClr val="tx1"/>
                </a:solidFill>
                <a:latin typeface="+mn-lt"/>
              </a:defRPr>
            </a:lvl1pPr>
            <a:lvl2pPr marL="342882" indent="-171442">
              <a:buNone/>
              <a:defRPr sz="1400">
                <a:latin typeface="+mj-lt"/>
              </a:defRPr>
            </a:lvl2pPr>
            <a:lvl3pPr marL="571472" indent="-171442">
              <a:buNone/>
              <a:defRPr sz="1400">
                <a:latin typeface="+mj-lt"/>
              </a:defRPr>
            </a:lvl3pPr>
            <a:lvl4pPr marL="800060" indent="-171442">
              <a:buNone/>
              <a:defRPr sz="1400">
                <a:latin typeface="+mj-lt"/>
              </a:defRPr>
            </a:lvl4pPr>
            <a:lvl5pPr marL="971502" indent="-171442">
              <a:buNone/>
              <a:defRPr sz="1400">
                <a:latin typeface="+mj-lt"/>
              </a:defRPr>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3"/>
          <p:cNvSpPr>
            <a:spLocks noGrp="1"/>
          </p:cNvSpPr>
          <p:nvPr>
            <p:ph sz="half" idx="14"/>
          </p:nvPr>
        </p:nvSpPr>
        <p:spPr>
          <a:xfrm>
            <a:off x="3235571" y="3673379"/>
            <a:ext cx="5570103" cy="2514600"/>
          </a:xfrm>
          <a:prstGeom prst="rect">
            <a:avLst/>
          </a:prstGeom>
        </p:spPr>
        <p:txBody>
          <a:bodyPr anchor="ctr"/>
          <a:lstStyle>
            <a:lvl1pPr marL="0" indent="0" algn="ctr">
              <a:lnSpc>
                <a:spcPct val="100000"/>
              </a:lnSpc>
              <a:spcAft>
                <a:spcPts val="864"/>
              </a:spcAft>
              <a:buNone/>
              <a:defRPr sz="2000" b="0" baseline="0">
                <a:solidFill>
                  <a:schemeClr val="tx1"/>
                </a:solidFill>
                <a:latin typeface="+mn-lt"/>
              </a:defRPr>
            </a:lvl1pPr>
            <a:lvl2pPr marL="342882" indent="-171442">
              <a:buNone/>
              <a:defRPr sz="1400">
                <a:latin typeface="+mj-lt"/>
              </a:defRPr>
            </a:lvl2pPr>
            <a:lvl3pPr marL="571472" indent="-171442">
              <a:buNone/>
              <a:defRPr sz="1400">
                <a:latin typeface="+mj-lt"/>
              </a:defRPr>
            </a:lvl3pPr>
            <a:lvl4pPr marL="800060" indent="-171442">
              <a:buNone/>
              <a:defRPr sz="1400">
                <a:latin typeface="+mj-lt"/>
              </a:defRPr>
            </a:lvl4pPr>
            <a:lvl5pPr marL="971502" indent="-171442">
              <a:buNone/>
              <a:defRPr sz="1400">
                <a:latin typeface="+mj-lt"/>
              </a:defRPr>
            </a:lvl5pPr>
            <a:lvl6pPr>
              <a:defRPr sz="1800"/>
            </a:lvl6pPr>
            <a:lvl7pPr>
              <a:defRPr sz="1800"/>
            </a:lvl7pPr>
            <a:lvl8pPr>
              <a:defRPr sz="1800"/>
            </a:lvl8pPr>
            <a:lvl9pPr>
              <a:defRPr sz="1800"/>
            </a:lvl9pPr>
          </a:lstStyle>
          <a:p>
            <a:pPr lvl="0"/>
            <a:r>
              <a:rPr lang="en-US" smtClean="0"/>
              <a:t>Click to edit Master text styles</a:t>
            </a:r>
          </a:p>
        </p:txBody>
      </p:sp>
      <p:sp>
        <p:nvSpPr>
          <p:cNvPr id="17" name="Footer Placeholder 16"/>
          <p:cNvSpPr>
            <a:spLocks noGrp="1"/>
          </p:cNvSpPr>
          <p:nvPr>
            <p:ph type="ftr" sz="quarter" idx="17"/>
          </p:nvPr>
        </p:nvSpPr>
        <p:spPr/>
        <p:txBody>
          <a:bodyPr/>
          <a:lstStyle>
            <a:lvl1pPr>
              <a:defRPr/>
            </a:lvl1pPr>
          </a:lstStyle>
          <a:p>
            <a:pPr>
              <a:defRPr/>
            </a:pPr>
            <a:r>
              <a:rPr lang="en-US" dirty="0"/>
              <a:t>SIDLEY AUSTIN LLP</a:t>
            </a:r>
          </a:p>
        </p:txBody>
      </p:sp>
      <p:sp>
        <p:nvSpPr>
          <p:cNvPr id="18" name="Slide Number Placeholder 17"/>
          <p:cNvSpPr>
            <a:spLocks noGrp="1"/>
          </p:cNvSpPr>
          <p:nvPr>
            <p:ph type="sldNum" sz="quarter" idx="18"/>
          </p:nvPr>
        </p:nvSpPr>
        <p:spPr/>
        <p:txBody>
          <a:bodyPr/>
          <a:lstStyle>
            <a:lvl1pPr>
              <a:defRPr/>
            </a:lvl1pPr>
          </a:lstStyle>
          <a:p>
            <a:fld id="{49AE189B-B52C-47E5-A92C-9467AEAF5BBE}" type="slidenum">
              <a:rPr lang="en-US"/>
              <a:pPr/>
              <a:t>‹#›</a:t>
            </a:fld>
            <a:endParaRPr lang="en-US" dirty="0"/>
          </a:p>
        </p:txBody>
      </p:sp>
    </p:spTree>
  </p:cSld>
  <p:clrMapOvr>
    <a:masterClrMapping/>
  </p:clrMapOvr>
  <p:hf hdr="0" ftr="0" dt="0"/>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3 Editable Images w/Captions">
    <p:spTree>
      <p:nvGrpSpPr>
        <p:cNvPr id="1" name=""/>
        <p:cNvGrpSpPr/>
        <p:nvPr/>
      </p:nvGrpSpPr>
      <p:grpSpPr>
        <a:xfrm>
          <a:off x="0" y="0"/>
          <a:ext cx="0" cy="0"/>
          <a:chOff x="0" y="0"/>
          <a:chExt cx="0" cy="0"/>
        </a:xfrm>
      </p:grpSpPr>
      <p:cxnSp>
        <p:nvCxnSpPr>
          <p:cNvPr id="9" name="Straight Connector 13"/>
          <p:cNvCxnSpPr>
            <a:cxnSpLocks noChangeShapeType="1"/>
          </p:cNvCxnSpPr>
          <p:nvPr/>
        </p:nvCxnSpPr>
        <p:spPr bwMode="auto">
          <a:xfrm>
            <a:off x="3824288" y="1990725"/>
            <a:ext cx="1495425" cy="0"/>
          </a:xfrm>
          <a:prstGeom prst="line">
            <a:avLst/>
          </a:prstGeom>
          <a:noFill/>
          <a:ln w="9525" algn="ctr">
            <a:solidFill>
              <a:schemeClr val="accent1"/>
            </a:solidFill>
            <a:round/>
            <a:headEnd/>
            <a:tailEnd/>
          </a:ln>
        </p:spPr>
      </p:cxnSp>
      <p:cxnSp>
        <p:nvCxnSpPr>
          <p:cNvPr id="10" name="Straight Connector 14"/>
          <p:cNvCxnSpPr>
            <a:cxnSpLocks noChangeShapeType="1"/>
          </p:cNvCxnSpPr>
          <p:nvPr/>
        </p:nvCxnSpPr>
        <p:spPr bwMode="auto">
          <a:xfrm>
            <a:off x="3824288" y="774700"/>
            <a:ext cx="1495425" cy="0"/>
          </a:xfrm>
          <a:prstGeom prst="line">
            <a:avLst/>
          </a:prstGeom>
          <a:noFill/>
          <a:ln w="9525" algn="ctr">
            <a:solidFill>
              <a:schemeClr val="accent1"/>
            </a:solidFill>
            <a:round/>
            <a:headEnd/>
            <a:tailEnd/>
          </a:ln>
        </p:spPr>
      </p:cxnSp>
      <p:sp>
        <p:nvSpPr>
          <p:cNvPr id="11" name="Dodecagon 1"/>
          <p:cNvSpPr/>
          <p:nvPr/>
        </p:nvSpPr>
        <p:spPr bwMode="auto">
          <a:xfrm>
            <a:off x="417513" y="2508250"/>
            <a:ext cx="2559050" cy="2559050"/>
          </a:xfrm>
          <a:prstGeom prst="dodecagon">
            <a:avLst/>
          </a:prstGeom>
          <a:noFill/>
          <a:ln w="12700" cap="flat" cmpd="sng" algn="ctr">
            <a:solidFill>
              <a:schemeClr val="accent1"/>
            </a:solidFill>
            <a:prstDash val="solid"/>
            <a:round/>
            <a:headEnd type="none" w="med" len="med"/>
            <a:tailEnd type="none" w="med" len="med"/>
          </a:ln>
          <a:effectLst/>
        </p:spPr>
        <p:txBody>
          <a:bodyPr/>
          <a:lstStyle/>
          <a:p>
            <a:pPr algn="ctr" defTabSz="914354">
              <a:defRPr/>
            </a:pPr>
            <a:endParaRPr lang="en-US" dirty="0">
              <a:latin typeface="+mn-lt"/>
            </a:endParaRPr>
          </a:p>
        </p:txBody>
      </p:sp>
      <p:sp>
        <p:nvSpPr>
          <p:cNvPr id="13" name="Dodecagon 2"/>
          <p:cNvSpPr/>
          <p:nvPr/>
        </p:nvSpPr>
        <p:spPr bwMode="auto">
          <a:xfrm>
            <a:off x="3276600" y="2505075"/>
            <a:ext cx="2560638" cy="2560638"/>
          </a:xfrm>
          <a:prstGeom prst="dodecagon">
            <a:avLst/>
          </a:prstGeom>
          <a:noFill/>
          <a:ln w="12700" cap="flat" cmpd="sng" algn="ctr">
            <a:solidFill>
              <a:schemeClr val="accent1"/>
            </a:solidFill>
            <a:prstDash val="solid"/>
            <a:round/>
            <a:headEnd type="none" w="med" len="med"/>
            <a:tailEnd type="none" w="med" len="med"/>
          </a:ln>
          <a:effectLst/>
        </p:spPr>
        <p:txBody>
          <a:bodyPr/>
          <a:lstStyle/>
          <a:p>
            <a:pPr algn="ctr" defTabSz="914354">
              <a:defRPr/>
            </a:pPr>
            <a:endParaRPr lang="en-US" dirty="0">
              <a:latin typeface="+mn-lt"/>
            </a:endParaRPr>
          </a:p>
        </p:txBody>
      </p:sp>
      <p:sp>
        <p:nvSpPr>
          <p:cNvPr id="15" name="Dodecagon 3"/>
          <p:cNvSpPr/>
          <p:nvPr/>
        </p:nvSpPr>
        <p:spPr bwMode="auto">
          <a:xfrm>
            <a:off x="6186488" y="2508250"/>
            <a:ext cx="2559050" cy="2559050"/>
          </a:xfrm>
          <a:prstGeom prst="dodecagon">
            <a:avLst/>
          </a:prstGeom>
          <a:noFill/>
          <a:ln w="12700" cap="flat" cmpd="sng" algn="ctr">
            <a:solidFill>
              <a:schemeClr val="accent1"/>
            </a:solidFill>
            <a:prstDash val="solid"/>
            <a:round/>
            <a:headEnd type="none" w="med" len="med"/>
            <a:tailEnd type="none" w="med" len="med"/>
          </a:ln>
          <a:effectLst/>
        </p:spPr>
        <p:txBody>
          <a:bodyPr/>
          <a:lstStyle/>
          <a:p>
            <a:pPr algn="ctr" defTabSz="914354">
              <a:defRPr/>
            </a:pPr>
            <a:endParaRPr lang="en-US" dirty="0">
              <a:latin typeface="+mn-lt"/>
            </a:endParaRPr>
          </a:p>
        </p:txBody>
      </p:sp>
      <p:cxnSp>
        <p:nvCxnSpPr>
          <p:cNvPr id="17" name="Straight Connector 18"/>
          <p:cNvCxnSpPr>
            <a:cxnSpLocks noChangeShapeType="1"/>
          </p:cNvCxnSpPr>
          <p:nvPr/>
        </p:nvCxnSpPr>
        <p:spPr bwMode="auto">
          <a:xfrm>
            <a:off x="366713" y="6400800"/>
            <a:ext cx="2660650" cy="0"/>
          </a:xfrm>
          <a:prstGeom prst="line">
            <a:avLst/>
          </a:prstGeom>
          <a:noFill/>
          <a:ln w="9525" algn="ctr">
            <a:solidFill>
              <a:schemeClr val="bg2"/>
            </a:solidFill>
            <a:round/>
            <a:headEnd/>
            <a:tailEnd/>
          </a:ln>
        </p:spPr>
      </p:cxnSp>
      <p:cxnSp>
        <p:nvCxnSpPr>
          <p:cNvPr id="18" name="Straight Connector 19"/>
          <p:cNvCxnSpPr>
            <a:cxnSpLocks noChangeShapeType="1"/>
          </p:cNvCxnSpPr>
          <p:nvPr/>
        </p:nvCxnSpPr>
        <p:spPr bwMode="auto">
          <a:xfrm>
            <a:off x="3225800" y="6400800"/>
            <a:ext cx="2662238" cy="0"/>
          </a:xfrm>
          <a:prstGeom prst="line">
            <a:avLst/>
          </a:prstGeom>
          <a:noFill/>
          <a:ln w="9525" algn="ctr">
            <a:solidFill>
              <a:schemeClr val="bg2"/>
            </a:solidFill>
            <a:round/>
            <a:headEnd/>
            <a:tailEnd/>
          </a:ln>
        </p:spPr>
      </p:cxnSp>
      <p:cxnSp>
        <p:nvCxnSpPr>
          <p:cNvPr id="19" name="Straight Connector 20"/>
          <p:cNvCxnSpPr>
            <a:cxnSpLocks noChangeShapeType="1"/>
          </p:cNvCxnSpPr>
          <p:nvPr/>
        </p:nvCxnSpPr>
        <p:spPr bwMode="auto">
          <a:xfrm>
            <a:off x="6135688" y="6400800"/>
            <a:ext cx="2660650" cy="0"/>
          </a:xfrm>
          <a:prstGeom prst="line">
            <a:avLst/>
          </a:prstGeom>
          <a:noFill/>
          <a:ln w="9525" algn="ctr">
            <a:solidFill>
              <a:schemeClr val="bg2"/>
            </a:solidFill>
            <a:round/>
            <a:headEnd/>
            <a:tailEnd/>
          </a:ln>
        </p:spPr>
      </p:cxnSp>
      <p:sp>
        <p:nvSpPr>
          <p:cNvPr id="7" name="Title 1"/>
          <p:cNvSpPr>
            <a:spLocks noGrp="1"/>
          </p:cNvSpPr>
          <p:nvPr>
            <p:ph type="title"/>
          </p:nvPr>
        </p:nvSpPr>
        <p:spPr>
          <a:xfrm>
            <a:off x="1828800" y="948690"/>
            <a:ext cx="5486400" cy="877824"/>
          </a:xfrm>
          <a:prstGeom prst="rect">
            <a:avLst/>
          </a:prstGeom>
        </p:spPr>
        <p:txBody>
          <a:bodyPr anchor="ctr"/>
          <a:lstStyle>
            <a:lvl1pPr algn="ctr">
              <a:spcAft>
                <a:spcPts val="864"/>
              </a:spcAft>
              <a:defRPr sz="3200" i="1">
                <a:solidFill>
                  <a:schemeClr val="accent2"/>
                </a:solidFill>
                <a:latin typeface="Georgia" pitchFamily="18" charset="0"/>
              </a:defRPr>
            </a:lvl1pPr>
          </a:lstStyle>
          <a:p>
            <a:r>
              <a:rPr lang="en-US" smtClean="0"/>
              <a:t>Click to edit Master title style</a:t>
            </a:r>
            <a:endParaRPr lang="en-US" dirty="0"/>
          </a:p>
        </p:txBody>
      </p:sp>
      <p:sp>
        <p:nvSpPr>
          <p:cNvPr id="3" name="Caption 1"/>
          <p:cNvSpPr>
            <a:spLocks noGrp="1"/>
          </p:cNvSpPr>
          <p:nvPr>
            <p:ph type="body" sz="quarter" idx="26"/>
          </p:nvPr>
        </p:nvSpPr>
        <p:spPr>
          <a:xfrm>
            <a:off x="695634" y="5117432"/>
            <a:ext cx="2002536" cy="841248"/>
          </a:xfrm>
        </p:spPr>
        <p:txBody>
          <a:bodyPr anchor="ctr" anchorCtr="1"/>
          <a:lstStyle>
            <a:lvl1pPr marL="0" indent="0" algn="ctr">
              <a:buNone/>
              <a:defRPr sz="1400" cap="all" baseline="0">
                <a:solidFill>
                  <a:schemeClr val="accent1"/>
                </a:solidFill>
              </a:defRPr>
            </a:lvl1pPr>
          </a:lstStyle>
          <a:p>
            <a:pPr lvl="0"/>
            <a:r>
              <a:rPr lang="en-US" smtClean="0"/>
              <a:t>Click to edit Master text styles</a:t>
            </a:r>
          </a:p>
        </p:txBody>
      </p:sp>
      <p:sp>
        <p:nvSpPr>
          <p:cNvPr id="12" name="Picture Placeholder 1"/>
          <p:cNvSpPr>
            <a:spLocks noGrp="1"/>
          </p:cNvSpPr>
          <p:nvPr>
            <p:ph type="pic" sz="quarter" idx="16"/>
          </p:nvPr>
        </p:nvSpPr>
        <p:spPr>
          <a:xfrm>
            <a:off x="508182" y="2599182"/>
            <a:ext cx="2377440" cy="2377440"/>
          </a:xfrm>
          <a:prstGeom prst="dodecagon">
            <a:avLst/>
          </a:prstGeom>
        </p:spPr>
        <p:txBody>
          <a:bodyPr rtlCol="0">
            <a:noAutofit/>
          </a:bodyPr>
          <a:lstStyle>
            <a:lvl1pPr marL="0" indent="0" algn="ctr">
              <a:buFont typeface="Arial" pitchFamily="34" charset="0"/>
              <a:buNone/>
              <a:defRPr sz="1400" baseline="0"/>
            </a:lvl1pPr>
          </a:lstStyle>
          <a:p>
            <a:pPr lvl="0"/>
            <a:r>
              <a:rPr lang="en-US" noProof="0" dirty="0" smtClean="0"/>
              <a:t>Click icon to add picture</a:t>
            </a:r>
            <a:endParaRPr lang="en-US" noProof="0" dirty="0"/>
          </a:p>
        </p:txBody>
      </p:sp>
      <p:sp>
        <p:nvSpPr>
          <p:cNvPr id="22" name="Caption 2"/>
          <p:cNvSpPr>
            <a:spLocks noGrp="1"/>
          </p:cNvSpPr>
          <p:nvPr>
            <p:ph type="body" sz="quarter" idx="27"/>
          </p:nvPr>
        </p:nvSpPr>
        <p:spPr>
          <a:xfrm>
            <a:off x="3555410" y="5117432"/>
            <a:ext cx="2002536" cy="841248"/>
          </a:xfrm>
        </p:spPr>
        <p:txBody>
          <a:bodyPr anchor="ctr" anchorCtr="1"/>
          <a:lstStyle>
            <a:lvl1pPr marL="0" indent="0" algn="ctr">
              <a:buNone/>
              <a:defRPr sz="1400" cap="all" baseline="0">
                <a:solidFill>
                  <a:schemeClr val="accent1"/>
                </a:solidFill>
              </a:defRPr>
            </a:lvl1pPr>
          </a:lstStyle>
          <a:p>
            <a:pPr lvl="0"/>
            <a:r>
              <a:rPr lang="en-US" smtClean="0"/>
              <a:t>Click to edit Master text styles</a:t>
            </a:r>
          </a:p>
        </p:txBody>
      </p:sp>
      <p:sp>
        <p:nvSpPr>
          <p:cNvPr id="14" name="Picture Placeholder 2"/>
          <p:cNvSpPr>
            <a:spLocks noGrp="1"/>
          </p:cNvSpPr>
          <p:nvPr>
            <p:ph type="pic" sz="quarter" idx="19"/>
          </p:nvPr>
        </p:nvSpPr>
        <p:spPr>
          <a:xfrm>
            <a:off x="3367958" y="2610612"/>
            <a:ext cx="2377440" cy="2377440"/>
          </a:xfrm>
          <a:prstGeom prst="dodecagon">
            <a:avLst/>
          </a:prstGeom>
        </p:spPr>
        <p:txBody>
          <a:bodyPr rtlCol="0">
            <a:noAutofit/>
          </a:bodyPr>
          <a:lstStyle>
            <a:lvl1pPr marL="0" indent="0" algn="ctr">
              <a:buNone/>
              <a:defRPr sz="1400" baseline="0"/>
            </a:lvl1pPr>
          </a:lstStyle>
          <a:p>
            <a:pPr lvl="0"/>
            <a:r>
              <a:rPr lang="en-US" noProof="0" dirty="0" smtClean="0"/>
              <a:t>Click icon to add picture</a:t>
            </a:r>
            <a:endParaRPr lang="en-US" noProof="0" dirty="0"/>
          </a:p>
        </p:txBody>
      </p:sp>
      <p:sp>
        <p:nvSpPr>
          <p:cNvPr id="23" name="Caption 3"/>
          <p:cNvSpPr>
            <a:spLocks noGrp="1"/>
          </p:cNvSpPr>
          <p:nvPr>
            <p:ph type="body" sz="quarter" idx="28"/>
          </p:nvPr>
        </p:nvSpPr>
        <p:spPr>
          <a:xfrm>
            <a:off x="6464808" y="5117432"/>
            <a:ext cx="2002536" cy="841248"/>
          </a:xfrm>
        </p:spPr>
        <p:txBody>
          <a:bodyPr anchor="ctr" anchorCtr="1"/>
          <a:lstStyle>
            <a:lvl1pPr marL="0" indent="0" algn="ctr">
              <a:buNone/>
              <a:defRPr sz="1400" cap="all" baseline="0">
                <a:solidFill>
                  <a:schemeClr val="accent1"/>
                </a:solidFill>
              </a:defRPr>
            </a:lvl1pPr>
          </a:lstStyle>
          <a:p>
            <a:pPr lvl="0"/>
            <a:r>
              <a:rPr lang="en-US" smtClean="0"/>
              <a:t>Click to edit Master text styles</a:t>
            </a:r>
          </a:p>
        </p:txBody>
      </p:sp>
      <p:sp>
        <p:nvSpPr>
          <p:cNvPr id="16" name="Picture Placeholder 3"/>
          <p:cNvSpPr>
            <a:spLocks noGrp="1"/>
          </p:cNvSpPr>
          <p:nvPr>
            <p:ph type="pic" sz="quarter" idx="20"/>
          </p:nvPr>
        </p:nvSpPr>
        <p:spPr>
          <a:xfrm>
            <a:off x="6277356" y="2599182"/>
            <a:ext cx="2377440" cy="2377440"/>
          </a:xfrm>
          <a:prstGeom prst="dodecagon">
            <a:avLst/>
          </a:prstGeom>
        </p:spPr>
        <p:txBody>
          <a:bodyPr rtlCol="0">
            <a:noAutofit/>
          </a:bodyPr>
          <a:lstStyle>
            <a:lvl1pPr marL="0" indent="0" algn="ctr">
              <a:buNone/>
              <a:defRPr sz="1400" baseline="0"/>
            </a:lvl1pPr>
          </a:lstStyle>
          <a:p>
            <a:pPr lvl="0"/>
            <a:r>
              <a:rPr lang="en-US" noProof="0" dirty="0" smtClean="0"/>
              <a:t>Click icon to add picture</a:t>
            </a:r>
            <a:endParaRPr lang="en-US" noProof="0" dirty="0"/>
          </a:p>
        </p:txBody>
      </p:sp>
      <p:sp>
        <p:nvSpPr>
          <p:cNvPr id="20" name="Footer Placeholder 25"/>
          <p:cNvSpPr>
            <a:spLocks noGrp="1"/>
          </p:cNvSpPr>
          <p:nvPr>
            <p:ph type="ftr" sz="quarter" idx="29"/>
          </p:nvPr>
        </p:nvSpPr>
        <p:spPr/>
        <p:txBody>
          <a:bodyPr/>
          <a:lstStyle>
            <a:lvl1pPr>
              <a:defRPr/>
            </a:lvl1pPr>
          </a:lstStyle>
          <a:p>
            <a:pPr>
              <a:defRPr/>
            </a:pPr>
            <a:r>
              <a:rPr lang="en-US" dirty="0"/>
              <a:t>SIDLEY AUSTIN LLP</a:t>
            </a:r>
          </a:p>
        </p:txBody>
      </p:sp>
      <p:sp>
        <p:nvSpPr>
          <p:cNvPr id="21" name="Slide Number Placeholder 26"/>
          <p:cNvSpPr>
            <a:spLocks noGrp="1"/>
          </p:cNvSpPr>
          <p:nvPr>
            <p:ph type="sldNum" sz="quarter" idx="30"/>
          </p:nvPr>
        </p:nvSpPr>
        <p:spPr/>
        <p:txBody>
          <a:bodyPr/>
          <a:lstStyle>
            <a:lvl1pPr>
              <a:defRPr/>
            </a:lvl1pPr>
          </a:lstStyle>
          <a:p>
            <a:fld id="{25640F18-E7EF-42B0-894D-B9F77E4CB58B}" type="slidenum">
              <a:rPr lang="en-US"/>
              <a:pPr/>
              <a:t>‹#›</a:t>
            </a:fld>
            <a:endParaRPr lang="en-US" dirty="0"/>
          </a:p>
        </p:txBody>
      </p:sp>
    </p:spTree>
  </p:cSld>
  <p:clrMapOvr>
    <a:masterClrMapping/>
  </p:clrMapOvr>
  <p:hf hdr="0" ftr="0" dt="0"/>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p:cSld name="World Offices">
    <p:spTree>
      <p:nvGrpSpPr>
        <p:cNvPr id="1" name=""/>
        <p:cNvGrpSpPr/>
        <p:nvPr/>
      </p:nvGrpSpPr>
      <p:grpSpPr>
        <a:xfrm>
          <a:off x="0" y="0"/>
          <a:ext cx="0" cy="0"/>
          <a:chOff x="0" y="0"/>
          <a:chExt cx="0" cy="0"/>
        </a:xfrm>
      </p:grpSpPr>
      <p:cxnSp>
        <p:nvCxnSpPr>
          <p:cNvPr id="8" name="Straight Connector 13"/>
          <p:cNvCxnSpPr>
            <a:cxnSpLocks noChangeShapeType="1"/>
          </p:cNvCxnSpPr>
          <p:nvPr/>
        </p:nvCxnSpPr>
        <p:spPr bwMode="auto">
          <a:xfrm>
            <a:off x="3575050" y="2414588"/>
            <a:ext cx="1993900" cy="0"/>
          </a:xfrm>
          <a:prstGeom prst="line">
            <a:avLst/>
          </a:prstGeom>
          <a:noFill/>
          <a:ln w="9525" algn="ctr">
            <a:solidFill>
              <a:schemeClr val="accent1"/>
            </a:solidFill>
            <a:round/>
            <a:headEnd/>
            <a:tailEnd/>
          </a:ln>
        </p:spPr>
      </p:cxnSp>
      <p:cxnSp>
        <p:nvCxnSpPr>
          <p:cNvPr id="9" name="Straight Connector 14"/>
          <p:cNvCxnSpPr>
            <a:cxnSpLocks noChangeShapeType="1"/>
          </p:cNvCxnSpPr>
          <p:nvPr/>
        </p:nvCxnSpPr>
        <p:spPr bwMode="auto">
          <a:xfrm>
            <a:off x="3575050" y="941388"/>
            <a:ext cx="1993900" cy="0"/>
          </a:xfrm>
          <a:prstGeom prst="line">
            <a:avLst/>
          </a:prstGeom>
          <a:noFill/>
          <a:ln w="9525" algn="ctr">
            <a:solidFill>
              <a:schemeClr val="accent1"/>
            </a:solidFill>
            <a:round/>
            <a:headEnd/>
            <a:tailEnd/>
          </a:ln>
        </p:spPr>
      </p:cxnSp>
      <p:sp>
        <p:nvSpPr>
          <p:cNvPr id="10" name="Dodecagon 1"/>
          <p:cNvSpPr/>
          <p:nvPr/>
        </p:nvSpPr>
        <p:spPr bwMode="auto">
          <a:xfrm>
            <a:off x="503238" y="2779713"/>
            <a:ext cx="2286000" cy="2286000"/>
          </a:xfrm>
          <a:prstGeom prst="dodecagon">
            <a:avLst/>
          </a:prstGeom>
          <a:noFill/>
          <a:ln w="12700" cap="flat" cmpd="sng" algn="ctr">
            <a:solidFill>
              <a:schemeClr val="accent1"/>
            </a:solidFill>
            <a:prstDash val="solid"/>
            <a:round/>
            <a:headEnd type="none" w="med" len="med"/>
            <a:tailEnd type="none" w="med" len="med"/>
          </a:ln>
          <a:effectLst/>
        </p:spPr>
        <p:txBody>
          <a:bodyPr/>
          <a:lstStyle/>
          <a:p>
            <a:pPr algn="ctr" defTabSz="914354">
              <a:defRPr/>
            </a:pPr>
            <a:endParaRPr lang="en-US" dirty="0">
              <a:latin typeface="+mn-lt"/>
            </a:endParaRPr>
          </a:p>
        </p:txBody>
      </p:sp>
      <p:sp>
        <p:nvSpPr>
          <p:cNvPr id="11" name="Dodecagon 2"/>
          <p:cNvSpPr/>
          <p:nvPr/>
        </p:nvSpPr>
        <p:spPr bwMode="auto">
          <a:xfrm>
            <a:off x="3429000" y="2779713"/>
            <a:ext cx="2286000" cy="2286000"/>
          </a:xfrm>
          <a:prstGeom prst="dodecagon">
            <a:avLst/>
          </a:prstGeom>
          <a:noFill/>
          <a:ln w="12700" cap="flat" cmpd="sng" algn="ctr">
            <a:solidFill>
              <a:schemeClr val="accent1"/>
            </a:solidFill>
            <a:prstDash val="solid"/>
            <a:round/>
            <a:headEnd type="none" w="med" len="med"/>
            <a:tailEnd type="none" w="med" len="med"/>
          </a:ln>
          <a:effectLst/>
        </p:spPr>
        <p:txBody>
          <a:bodyPr/>
          <a:lstStyle/>
          <a:p>
            <a:pPr algn="ctr" defTabSz="914354">
              <a:defRPr/>
            </a:pPr>
            <a:endParaRPr lang="en-US" dirty="0">
              <a:latin typeface="+mn-lt"/>
            </a:endParaRPr>
          </a:p>
        </p:txBody>
      </p:sp>
      <p:sp>
        <p:nvSpPr>
          <p:cNvPr id="13" name="Dodecagon 3"/>
          <p:cNvSpPr/>
          <p:nvPr/>
        </p:nvSpPr>
        <p:spPr bwMode="auto">
          <a:xfrm>
            <a:off x="6354763" y="2779713"/>
            <a:ext cx="2286000" cy="2286000"/>
          </a:xfrm>
          <a:prstGeom prst="dodecagon">
            <a:avLst/>
          </a:prstGeom>
          <a:noFill/>
          <a:ln w="12700" cap="flat" cmpd="sng" algn="ctr">
            <a:solidFill>
              <a:schemeClr val="accent1"/>
            </a:solidFill>
            <a:prstDash val="solid"/>
            <a:round/>
            <a:headEnd type="none" w="med" len="med"/>
            <a:tailEnd type="none" w="med" len="med"/>
          </a:ln>
          <a:effectLst/>
        </p:spPr>
        <p:txBody>
          <a:bodyPr/>
          <a:lstStyle/>
          <a:p>
            <a:pPr algn="ctr" defTabSz="914354">
              <a:defRPr/>
            </a:pPr>
            <a:endParaRPr lang="en-US" dirty="0">
              <a:latin typeface="+mn-lt"/>
            </a:endParaRPr>
          </a:p>
        </p:txBody>
      </p:sp>
      <p:cxnSp>
        <p:nvCxnSpPr>
          <p:cNvPr id="15" name="Straight Connector 18"/>
          <p:cNvCxnSpPr>
            <a:cxnSpLocks noChangeShapeType="1"/>
          </p:cNvCxnSpPr>
          <p:nvPr/>
        </p:nvCxnSpPr>
        <p:spPr bwMode="auto">
          <a:xfrm>
            <a:off x="1673225" y="5394325"/>
            <a:ext cx="5797550" cy="33338"/>
          </a:xfrm>
          <a:prstGeom prst="line">
            <a:avLst/>
          </a:prstGeom>
          <a:noFill/>
          <a:ln w="9525" algn="ctr">
            <a:solidFill>
              <a:schemeClr val="accent1"/>
            </a:solidFill>
            <a:round/>
            <a:headEnd/>
            <a:tailEnd/>
          </a:ln>
        </p:spPr>
      </p:cxnSp>
      <p:cxnSp>
        <p:nvCxnSpPr>
          <p:cNvPr id="17" name="Straight Connector 19"/>
          <p:cNvCxnSpPr>
            <a:cxnSpLocks noChangeShapeType="1"/>
          </p:cNvCxnSpPr>
          <p:nvPr/>
        </p:nvCxnSpPr>
        <p:spPr bwMode="auto">
          <a:xfrm flipV="1">
            <a:off x="1673225" y="6208713"/>
            <a:ext cx="5797550" cy="7937"/>
          </a:xfrm>
          <a:prstGeom prst="line">
            <a:avLst/>
          </a:prstGeom>
          <a:noFill/>
          <a:ln w="9525" algn="ctr">
            <a:solidFill>
              <a:schemeClr val="accent1"/>
            </a:solidFill>
            <a:round/>
            <a:headEnd/>
            <a:tailEnd/>
          </a:ln>
        </p:spPr>
      </p:cxnSp>
      <p:sp>
        <p:nvSpPr>
          <p:cNvPr id="7" name="Title 1"/>
          <p:cNvSpPr>
            <a:spLocks noGrp="1"/>
          </p:cNvSpPr>
          <p:nvPr>
            <p:ph type="title"/>
          </p:nvPr>
        </p:nvSpPr>
        <p:spPr>
          <a:xfrm>
            <a:off x="2002536" y="1188720"/>
            <a:ext cx="5138928" cy="923544"/>
          </a:xfrm>
          <a:prstGeom prst="rect">
            <a:avLst/>
          </a:prstGeom>
        </p:spPr>
        <p:txBody>
          <a:bodyPr anchor="ctr"/>
          <a:lstStyle>
            <a:lvl1pPr algn="ctr">
              <a:spcAft>
                <a:spcPts val="864"/>
              </a:spcAft>
              <a:defRPr lang="en-US" sz="1800" b="0" baseline="0" dirty="0">
                <a:solidFill>
                  <a:schemeClr val="accent1"/>
                </a:solidFill>
              </a:defRPr>
            </a:lvl1pPr>
          </a:lstStyle>
          <a:p>
            <a:r>
              <a:rPr lang="en-US" smtClean="0"/>
              <a:t>Click to edit Master title style</a:t>
            </a:r>
            <a:endParaRPr lang="en-US" dirty="0"/>
          </a:p>
        </p:txBody>
      </p:sp>
      <p:sp>
        <p:nvSpPr>
          <p:cNvPr id="12" name="Picture Placeholder 1"/>
          <p:cNvSpPr>
            <a:spLocks noGrp="1"/>
          </p:cNvSpPr>
          <p:nvPr>
            <p:ph type="pic" sz="quarter" idx="16"/>
          </p:nvPr>
        </p:nvSpPr>
        <p:spPr>
          <a:xfrm>
            <a:off x="607278" y="2871216"/>
            <a:ext cx="2103120" cy="2103120"/>
          </a:xfrm>
          <a:prstGeom prst="dodecagon">
            <a:avLst/>
          </a:prstGeom>
        </p:spPr>
        <p:txBody>
          <a:bodyPr rtlCol="0">
            <a:noAutofit/>
          </a:bodyPr>
          <a:lstStyle>
            <a:lvl1pPr marL="0" indent="0" algn="ctr">
              <a:buFont typeface="Arial" pitchFamily="34" charset="0"/>
              <a:buNone/>
              <a:defRPr sz="1400" baseline="0"/>
            </a:lvl1pPr>
          </a:lstStyle>
          <a:p>
            <a:pPr lvl="0"/>
            <a:r>
              <a:rPr lang="en-US" noProof="0" dirty="0" smtClean="0"/>
              <a:t>Click icon to add picture</a:t>
            </a:r>
            <a:endParaRPr lang="en-US" noProof="0" dirty="0"/>
          </a:p>
        </p:txBody>
      </p:sp>
      <p:sp>
        <p:nvSpPr>
          <p:cNvPr id="14" name="Picture Placeholder 2"/>
          <p:cNvSpPr>
            <a:spLocks noGrp="1"/>
          </p:cNvSpPr>
          <p:nvPr>
            <p:ph type="pic" sz="quarter" idx="19"/>
          </p:nvPr>
        </p:nvSpPr>
        <p:spPr>
          <a:xfrm>
            <a:off x="3520440" y="2871216"/>
            <a:ext cx="2103120" cy="2103120"/>
          </a:xfrm>
          <a:prstGeom prst="dodecagon">
            <a:avLst/>
          </a:prstGeom>
        </p:spPr>
        <p:txBody>
          <a:bodyPr rtlCol="0">
            <a:noAutofit/>
          </a:bodyPr>
          <a:lstStyle>
            <a:lvl1pPr marL="0" indent="0" algn="ctr">
              <a:buNone/>
              <a:defRPr sz="1400" baseline="0"/>
            </a:lvl1pPr>
          </a:lstStyle>
          <a:p>
            <a:pPr lvl="0"/>
            <a:r>
              <a:rPr lang="en-US" noProof="0" dirty="0" smtClean="0"/>
              <a:t>Click icon to add picture</a:t>
            </a:r>
            <a:endParaRPr lang="en-US" noProof="0" dirty="0"/>
          </a:p>
        </p:txBody>
      </p:sp>
      <p:sp>
        <p:nvSpPr>
          <p:cNvPr id="16" name="Picture Placeholder 3"/>
          <p:cNvSpPr>
            <a:spLocks noGrp="1"/>
          </p:cNvSpPr>
          <p:nvPr>
            <p:ph type="pic" sz="quarter" idx="20"/>
          </p:nvPr>
        </p:nvSpPr>
        <p:spPr>
          <a:xfrm>
            <a:off x="6446520" y="2871216"/>
            <a:ext cx="2103120" cy="2103120"/>
          </a:xfrm>
          <a:prstGeom prst="dodecagon">
            <a:avLst/>
          </a:prstGeom>
        </p:spPr>
        <p:txBody>
          <a:bodyPr rtlCol="0">
            <a:noAutofit/>
          </a:bodyPr>
          <a:lstStyle>
            <a:lvl1pPr marL="0" indent="0" algn="ctr">
              <a:buNone/>
              <a:defRPr sz="1400" baseline="0"/>
            </a:lvl1pPr>
          </a:lstStyle>
          <a:p>
            <a:pPr lvl="0"/>
            <a:r>
              <a:rPr lang="en-US" noProof="0" dirty="0" smtClean="0"/>
              <a:t>Click icon to add picture</a:t>
            </a:r>
            <a:endParaRPr lang="en-US" noProof="0" dirty="0"/>
          </a:p>
        </p:txBody>
      </p:sp>
      <p:sp>
        <p:nvSpPr>
          <p:cNvPr id="4" name="Table Placeholder 1"/>
          <p:cNvSpPr>
            <a:spLocks noGrp="1"/>
          </p:cNvSpPr>
          <p:nvPr>
            <p:ph type="tbl" sz="quarter" idx="26"/>
          </p:nvPr>
        </p:nvSpPr>
        <p:spPr>
          <a:xfrm>
            <a:off x="1883664" y="5505654"/>
            <a:ext cx="5486400" cy="607059"/>
          </a:xfrm>
        </p:spPr>
        <p:txBody>
          <a:bodyPr rtlCol="0">
            <a:noAutofit/>
          </a:bodyPr>
          <a:lstStyle/>
          <a:p>
            <a:pPr lvl="0"/>
            <a:r>
              <a:rPr lang="en-US" noProof="0" dirty="0" smtClean="0"/>
              <a:t>Click icon to add table</a:t>
            </a:r>
            <a:endParaRPr lang="en-US" noProof="0" dirty="0"/>
          </a:p>
        </p:txBody>
      </p:sp>
    </p:spTree>
  </p:cSld>
  <p:clrMapOvr>
    <a:masterClrMapping/>
  </p:clrMapOvr>
  <p:hf hdr="0" ftr="0" dt="0"/>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Click to edit Master title style</a:t>
            </a:r>
            <a:endParaRPr lang="en-US"/>
          </a:p>
        </p:txBody>
      </p:sp>
      <p:sp>
        <p:nvSpPr>
          <p:cNvPr id="11" name="Content Placeholder 1"/>
          <p:cNvSpPr>
            <a:spLocks noGrp="1"/>
          </p:cNvSpPr>
          <p:nvPr>
            <p:ph sz="quarter" idx="12"/>
          </p:nvPr>
        </p:nvSpPr>
        <p:spPr>
          <a:xfrm>
            <a:off x="349758" y="1088136"/>
            <a:ext cx="8449056" cy="5029200"/>
          </a:xfrm>
        </p:spPr>
        <p:txBody>
          <a:bodyPr vert="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3"/>
          </p:nvPr>
        </p:nvSpPr>
        <p:spPr/>
        <p:txBody>
          <a:bodyPr/>
          <a:lstStyle>
            <a:lvl1pPr>
              <a:defRPr/>
            </a:lvl1pPr>
          </a:lstStyle>
          <a:p>
            <a:pPr>
              <a:defRPr/>
            </a:pPr>
            <a:r>
              <a:rPr lang="en-US" dirty="0"/>
              <a:t>SIDLEY AUSTIN LLP</a:t>
            </a:r>
          </a:p>
        </p:txBody>
      </p:sp>
      <p:sp>
        <p:nvSpPr>
          <p:cNvPr id="5" name="Slide Number Placeholder 6"/>
          <p:cNvSpPr>
            <a:spLocks noGrp="1"/>
          </p:cNvSpPr>
          <p:nvPr>
            <p:ph type="sldNum" sz="quarter" idx="14"/>
          </p:nvPr>
        </p:nvSpPr>
        <p:spPr/>
        <p:txBody>
          <a:bodyPr/>
          <a:lstStyle>
            <a:lvl1pPr>
              <a:defRPr/>
            </a:lvl1pPr>
          </a:lstStyle>
          <a:p>
            <a:fld id="{2B6B46B3-144E-480F-81BB-617668378445}" type="slidenum">
              <a:rPr lang="en-US"/>
              <a:pPr/>
              <a:t>‹#›</a:t>
            </a:fld>
            <a:endParaRPr lang="en-US"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18754" y="1088136"/>
            <a:ext cx="486918" cy="5029200"/>
          </a:xfrm>
          <a:prstGeom prst="rect">
            <a:avLst/>
          </a:prstGeom>
        </p:spPr>
        <p:txBody>
          <a:bodyPr vert="eaVert"/>
          <a:lstStyle>
            <a:lvl1pPr>
              <a:defRPr/>
            </a:lvl1pPr>
          </a:lstStyle>
          <a:p>
            <a:r>
              <a:rPr lang="en-US" smtClean="0"/>
              <a:t>Click to edit Master title style</a:t>
            </a:r>
            <a:endParaRPr lang="en-US" dirty="0"/>
          </a:p>
        </p:txBody>
      </p:sp>
      <p:sp>
        <p:nvSpPr>
          <p:cNvPr id="3" name="Vertical Text Placeholder 1"/>
          <p:cNvSpPr>
            <a:spLocks noGrp="1"/>
          </p:cNvSpPr>
          <p:nvPr>
            <p:ph type="body" orient="vert" idx="1"/>
          </p:nvPr>
        </p:nvSpPr>
        <p:spPr>
          <a:xfrm>
            <a:off x="361950" y="1088136"/>
            <a:ext cx="779145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t>SIDLEY AUSTIN LLP</a:t>
            </a:r>
          </a:p>
        </p:txBody>
      </p:sp>
      <p:sp>
        <p:nvSpPr>
          <p:cNvPr id="5" name="Slide Number Placeholder 6"/>
          <p:cNvSpPr>
            <a:spLocks noGrp="1"/>
          </p:cNvSpPr>
          <p:nvPr>
            <p:ph type="sldNum" sz="quarter" idx="11"/>
          </p:nvPr>
        </p:nvSpPr>
        <p:spPr/>
        <p:txBody>
          <a:bodyPr/>
          <a:lstStyle>
            <a:lvl1pPr>
              <a:defRPr/>
            </a:lvl1pPr>
          </a:lstStyle>
          <a:p>
            <a:fld id="{EE952A15-44CE-4A1B-A901-69EA435C881D}" type="slidenum">
              <a:rPr lang="en-US"/>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187D9F7A-ABAE-4AAD-8D01-96EBBC3FD4C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078B725E-83F6-4667-9D0B-E086AAAF6AFA}"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70B344E5-6419-44F6-96D4-6788F462CDCB}" type="slidenum">
              <a:rPr lang="en-US"/>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1"/>
            <a:ext cx="5111751"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16F0F7DE-56CD-4E5B-82AB-4322B3323089}" type="slidenum">
              <a:rPr lang="en-US"/>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9A859943-3B10-429D-9E0F-33A758967759}" type="slidenum">
              <a:rPr lang="en-US"/>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A1F16B48-16AA-49E8-BADF-6C41B80F4DE5}" type="slidenum">
              <a:rPr lang="en-US"/>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1"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9A33E482-C76F-4D13-A34C-00DCA702FA06}" type="slidenum">
              <a:rPr lang="en-US"/>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08000" y="1422400"/>
          <a:ext cx="7777163" cy="5365750"/>
        </p:xfrm>
        <a:graphic>
          <a:graphicData uri="http://schemas.openxmlformats.org/presentationml/2006/ole">
            <mc:AlternateContent xmlns:mc="http://schemas.openxmlformats.org/markup-compatibility/2006">
              <mc:Choice xmlns:v="urn:schemas-microsoft-com:vml" Requires="v">
                <p:oleObj spid="_x0000_s420867" name="Document" r:id="rId4" imgW="8207506" imgH="5651689" progId="Word.Document.8">
                  <p:embed/>
                </p:oleObj>
              </mc:Choice>
              <mc:Fallback>
                <p:oleObj name="Document" r:id="rId4" imgW="8207506" imgH="5651689"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22400"/>
                        <a:ext cx="7777163" cy="536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p:nvSpPr>
        <p:spPr bwMode="auto">
          <a:xfrm>
            <a:off x="3200400" y="411163"/>
            <a:ext cx="2724150" cy="584200"/>
          </a:xfrm>
          <a:prstGeom prst="rect">
            <a:avLst/>
          </a:prstGeom>
          <a:noFill/>
          <a:ln w="9525">
            <a:noFill/>
            <a:miter lim="800000"/>
            <a:headEnd/>
            <a:tailEnd/>
          </a:ln>
          <a:effectLst/>
        </p:spPr>
        <p:txBody>
          <a:bodyPr wrap="none">
            <a:spAutoFit/>
          </a:bodyPr>
          <a:lstStyle/>
          <a:p>
            <a:pPr algn="r" fontAlgn="auto">
              <a:spcBef>
                <a:spcPts val="0"/>
              </a:spcBef>
              <a:spcAft>
                <a:spcPts val="0"/>
              </a:spcAft>
              <a:defRPr/>
            </a:pPr>
            <a:r>
              <a:rPr lang="en-US" sz="3200" dirty="0">
                <a:solidFill>
                  <a:schemeClr val="hlink"/>
                </a:solidFill>
                <a:latin typeface="Book Antiqua" pitchFamily="18" charset="0"/>
                <a:cs typeface="+mn-cs"/>
              </a:rPr>
              <a:t>World Offices</a:t>
            </a: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cs typeface="+mn-cs"/>
              </a:rPr>
              <a:t>BEIJING  BRUSSELS  CHICAGO  DALLAS  FRANKFURT  GENEVA  HONG KONG  LONDON  LOS ANGELES  NEW YORK  PALO ALTO  SAN FRANCISCO  SHANGHAI  SINGAPORE  SYDNEY  TOKYO  WASHINGTON, D.C.</a:t>
            </a:r>
          </a:p>
        </p:txBody>
      </p:sp>
      <p:pic>
        <p:nvPicPr>
          <p:cNvPr id="5" name="Picture 7"/>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8"/>
          <p:cNvPicPr>
            <a:picLocks noChangeAspect="1"/>
          </p:cNvPicPr>
          <p:nvPr userDrawn="1"/>
        </p:nvPicPr>
        <p:blipFill>
          <a:blip r:embed="rId3" cstate="print"/>
          <a:srcRect/>
          <a:stretch>
            <a:fillRect/>
          </a:stretch>
        </p:blipFill>
        <p:spPr bwMode="black">
          <a:xfrm>
            <a:off x="4646613"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1"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1"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64549665-BF4B-45DF-BD51-4AA647BB81B4}" type="slidenum">
              <a:rPr lang="en-US"/>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54B8C576-EEEC-4E8E-91A7-2255B22A61C8}" type="slidenum">
              <a:rPr lang="en-US"/>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7"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91B77FC1-29D2-45A0-978E-F5319E92619E}"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93102CB7-712C-45BC-B8E5-8D12F28C4BC6}" type="slidenum">
              <a:rPr lang="en-US"/>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91187DC5-4926-4BBD-8551-3FBDBC082DE4}" type="slidenum">
              <a:rPr lang="en-US"/>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55D187B7-77AB-43FE-8101-C95034269791}" type="slidenum">
              <a:rPr lang="en-US"/>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F2E326C4-3D0D-464D-811F-783113DF0F46}" type="slidenum">
              <a:rPr lang="en-US"/>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3" y="1447803"/>
            <a:ext cx="5111751"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45EB5155-7CEB-477D-A9FD-A90267CB8579}" type="slidenum">
              <a:rPr lang="en-US"/>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B577250F-86AA-4900-9930-9DEFD86A1619}" type="slidenum">
              <a:rPr lang="en-US"/>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7BAD50B5-BD82-464A-9D2F-A4C97C779333}" type="slidenum">
              <a:rPr lang="en-US"/>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3"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7483368F-722F-4AA6-8A12-E02F64A3FA5E}" type="slidenum">
              <a:rPr lang="en-US"/>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08000" y="1422400"/>
          <a:ext cx="7913688" cy="5476875"/>
        </p:xfrm>
        <a:graphic>
          <a:graphicData uri="http://schemas.openxmlformats.org/presentationml/2006/ole">
            <mc:AlternateContent xmlns:mc="http://schemas.openxmlformats.org/markup-compatibility/2006">
              <mc:Choice xmlns:v="urn:schemas-microsoft-com:vml" Requires="v">
                <p:oleObj spid="_x0000_s421891" name="Document" r:id="rId4" imgW="8188386" imgH="5648450" progId="Word.Document.8">
                  <p:embed/>
                </p:oleObj>
              </mc:Choice>
              <mc:Fallback>
                <p:oleObj name="Document" r:id="rId4" imgW="8188386" imgH="564845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22400"/>
                        <a:ext cx="7913688" cy="547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userDrawn="1"/>
        </p:nvSpPr>
        <p:spPr bwMode="auto">
          <a:xfrm>
            <a:off x="4108450" y="411163"/>
            <a:ext cx="2724150" cy="584200"/>
          </a:xfrm>
          <a:prstGeom prst="rect">
            <a:avLst/>
          </a:prstGeom>
          <a:noFill/>
          <a:ln w="9525">
            <a:noFill/>
            <a:miter lim="800000"/>
            <a:headEnd/>
            <a:tailEnd/>
          </a:ln>
          <a:effectLst/>
        </p:spPr>
        <p:txBody>
          <a:bodyPr wrap="none">
            <a:spAutoFit/>
          </a:bodyPr>
          <a:lstStyle/>
          <a:p>
            <a:pPr algn="r" fontAlgn="auto">
              <a:spcBef>
                <a:spcPts val="0"/>
              </a:spcBef>
              <a:spcAft>
                <a:spcPts val="0"/>
              </a:spcAft>
              <a:defRPr/>
            </a:pPr>
            <a:r>
              <a:rPr lang="en-US" sz="3200" dirty="0">
                <a:solidFill>
                  <a:schemeClr val="hlink"/>
                </a:solidFill>
                <a:latin typeface="Book Antiqua" pitchFamily="18" charset="0"/>
                <a:cs typeface="+mn-cs"/>
              </a:rPr>
              <a:t>World Offices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cs typeface="+mn-cs"/>
              </a:rPr>
              <a:t>BEIJING  BRUSSELS  CHICAGO  DALLAS  FRANKFURT  GENEVA  HONG KONG  LONDON  LOS ANGELES  NEW YORK  PALO ALTO  SAN FRANCISCO  SHANGHAI  SINGAPORE  SYDNEY  TOKYO  WASHINGTON, D.C.</a:t>
            </a:r>
          </a:p>
        </p:txBody>
      </p:sp>
      <p:pic>
        <p:nvPicPr>
          <p:cNvPr id="5" name="Picture 11"/>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12"/>
          <p:cNvPicPr>
            <a:picLocks noChangeAspect="1"/>
          </p:cNvPicPr>
          <p:nvPr userDrawn="1"/>
        </p:nvPicPr>
        <p:blipFill>
          <a:blip r:embed="rId3" cstate="print"/>
          <a:srcRect/>
          <a:stretch>
            <a:fillRect/>
          </a:stretch>
        </p:blipFill>
        <p:spPr bwMode="auto">
          <a:xfrm>
            <a:off x="4646613"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1"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1"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cs typeface="+mn-cs"/>
              </a:rPr>
              <a:t>BEIJING  BRUSSELS  CHICAGO  DALLAS  FRANKFURT  GENEVA  HONG KONG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1"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1"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E3AC757C-0046-4312-ABF2-19D6FB584A03}" type="slidenum">
              <a:rPr lang="en-US"/>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F2C5489C-4DA9-4340-8A64-C3B580113C1E}" type="slidenum">
              <a:rPr lang="en-US"/>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A23F491F-D1BE-458C-BCE9-9A0195B879E8}" type="slidenum">
              <a:rPr lang="en-US"/>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827"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BE2A7658-F698-42AD-8D80-C3F5DA911A76}" type="slidenum">
              <a:rPr lang="en-US"/>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99860FCC-08B7-4F0F-9A6F-8D07B33357D7}" type="slidenum">
              <a:rPr lang="en-US"/>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E9698010-B795-4E9D-8D89-72D3939FE98A}" type="slidenum">
              <a:rPr lang="en-US"/>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E2ED2963-DA88-42E6-A7F7-316396426171}" type="slidenum">
              <a:rPr lang="en-US"/>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Line 5"/>
          <p:cNvSpPr>
            <a:spLocks noChangeShapeType="1"/>
          </p:cNvSpPr>
          <p:nvPr userDrawn="1"/>
        </p:nvSpPr>
        <p:spPr bwMode="white">
          <a:xfrm flipV="1">
            <a:off x="457200" y="1295400"/>
            <a:ext cx="8229600" cy="0"/>
          </a:xfrm>
          <a:prstGeom prst="line">
            <a:avLst/>
          </a:prstGeom>
          <a:noFill/>
          <a:ln w="38100">
            <a:solidFill>
              <a:schemeClr val="bg1"/>
            </a:solidFill>
            <a:round/>
            <a:headEnd/>
            <a:tailEnd/>
          </a:ln>
          <a:effectLst/>
        </p:spPr>
        <p:txBody>
          <a:bodyPr/>
          <a:lstStyle/>
          <a:p>
            <a:pPr algn="r" fontAlgn="auto">
              <a:spcBef>
                <a:spcPts val="0"/>
              </a:spcBef>
              <a:spcAft>
                <a:spcPts val="0"/>
              </a:spcAft>
              <a:defRPr/>
            </a:pPr>
            <a:endParaRPr lang="en-US" dirty="0">
              <a:latin typeface="+mn-lt"/>
              <a:cs typeface="+mn-cs"/>
            </a:endParaRPr>
          </a:p>
        </p:txBody>
      </p:sp>
      <p:sp>
        <p:nvSpPr>
          <p:cNvPr id="3" name="Slide Number Placeholder 1"/>
          <p:cNvSpPr>
            <a:spLocks noGrp="1"/>
          </p:cNvSpPr>
          <p:nvPr>
            <p:ph type="sldNum" sz="quarter" idx="10"/>
          </p:nvPr>
        </p:nvSpPr>
        <p:spPr/>
        <p:txBody>
          <a:bodyPr/>
          <a:lstStyle>
            <a:lvl1pPr>
              <a:defRPr/>
            </a:lvl1pPr>
          </a:lstStyle>
          <a:p>
            <a:fld id="{F6B7C601-7121-455E-AC81-F86D981AD6B1}" type="slidenum">
              <a:rPr lang="en-US"/>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62050"/>
          </a:xfrm>
        </p:spPr>
        <p:txBody>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4" y="1447804"/>
            <a:ext cx="5111751"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C8796E2A-3C0C-43A6-AE2C-86C58E8257C7}" type="slidenum">
              <a:rPr lang="en-US"/>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95262"/>
            <a:ext cx="5486400" cy="11001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fld id="{66EF2941-4452-487D-8952-2759A5D2231A}" type="slidenum">
              <a:rPr lang="en-US"/>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EBF557FD-C2C9-4B63-BA51-B6882D0764C8}"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60868CCC-532D-43E6-AD2D-805244F0ECF5}" type="slidenum">
              <a:rPr lang="en-US"/>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3" y="1295400"/>
            <a:ext cx="20447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295400"/>
            <a:ext cx="5984875"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28E9090D-3A9A-4EBE-B846-F124F458FE85}" type="slidenum">
              <a:rPr lang="en-US"/>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538163" y="1573213"/>
          <a:ext cx="7996237" cy="5513387"/>
        </p:xfrm>
        <a:graphic>
          <a:graphicData uri="http://schemas.openxmlformats.org/presentationml/2006/ole">
            <mc:AlternateContent xmlns:mc="http://schemas.openxmlformats.org/markup-compatibility/2006">
              <mc:Choice xmlns:v="urn:schemas-microsoft-com:vml" Requires="v">
                <p:oleObj spid="_x0000_s422915" name="Document" r:id="rId4" imgW="8188386" imgH="5631174" progId="Word.Document.8">
                  <p:embed/>
                </p:oleObj>
              </mc:Choice>
              <mc:Fallback>
                <p:oleObj name="Document" r:id="rId4" imgW="8188386" imgH="5631174"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1573213"/>
                        <a:ext cx="7996237" cy="551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5"/>
          <p:cNvSpPr>
            <a:spLocks noChangeArrowheads="1"/>
          </p:cNvSpPr>
          <p:nvPr userDrawn="1"/>
        </p:nvSpPr>
        <p:spPr bwMode="auto">
          <a:xfrm>
            <a:off x="512763" y="152400"/>
            <a:ext cx="2852737" cy="1150938"/>
          </a:xfrm>
          <a:prstGeom prst="rect">
            <a:avLst/>
          </a:prstGeom>
          <a:noFill/>
          <a:ln w="9525">
            <a:noFill/>
            <a:miter lim="800000"/>
            <a:headEnd/>
            <a:tailEnd/>
          </a:ln>
          <a:effectLst/>
        </p:spPr>
        <p:txBody>
          <a:bodyPr anchor="ctr"/>
          <a:lstStyle/>
          <a:p>
            <a:pPr algn="r" fontAlgn="auto">
              <a:spcBef>
                <a:spcPts val="0"/>
              </a:spcBef>
              <a:spcAft>
                <a:spcPts val="0"/>
              </a:spcAft>
              <a:defRPr/>
            </a:pPr>
            <a:r>
              <a:rPr lang="en-US" altLang="zh-CN" dirty="0">
                <a:solidFill>
                  <a:schemeClr val="tx2"/>
                </a:solidFill>
                <a:latin typeface="Arial" pitchFamily="34" charset="0"/>
                <a:ea typeface="宋体" charset="-122"/>
                <a:cs typeface="Arial" pitchFamily="34" charset="0"/>
              </a:rPr>
              <a:t>World Offices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cs typeface="+mn-cs"/>
              </a:rPr>
              <a:t>BEIJING  BRUSSELS  CHICAGO  DALLAS  FRANKFURT  GENEVA  HONG KONG  LONDON  LOS ANGELES  NEW YORK  PALO ALTO  SAN FRANCISCO  SHANGHAI  SINGAPORE  SYDNEY  TOKYO  WASHINGTON, D.C.</a:t>
            </a:r>
          </a:p>
        </p:txBody>
      </p:sp>
      <p:pic>
        <p:nvPicPr>
          <p:cNvPr id="5" name="Picture 7"/>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8"/>
          <p:cNvPicPr>
            <a:picLocks noChangeAspect="1"/>
          </p:cNvPicPr>
          <p:nvPr userDrawn="1"/>
        </p:nvPicPr>
        <p:blipFill>
          <a:blip r:embed="rId3" cstate="print"/>
          <a:srcRect/>
          <a:stretch>
            <a:fillRect/>
          </a:stretch>
        </p:blipFill>
        <p:spPr bwMode="black">
          <a:xfrm>
            <a:off x="4646613"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1"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1"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7FF69063-235A-44AF-AE1A-D17DE5645341}" type="slidenum">
              <a:rPr lang="en-US"/>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9FFFC005-015E-448D-BFC3-4593445891E5}" type="slidenum">
              <a:rPr lang="en-US"/>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7"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0C0CC80C-8F2E-442E-87F5-C9EE74B72E47}" type="slidenum">
              <a:rPr lang="en-US"/>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7AF917F6-B813-4FB5-B1FA-3ED7DFFF7247}" type="slidenum">
              <a:rPr lang="en-US"/>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3D3BE06D-F13A-4D8D-8208-5D870F6F4C14}" type="slidenum">
              <a:rPr lang="en-US"/>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01FE28F9-6E05-4F5D-A3BB-05CDA9BA3CF2}" type="slidenum">
              <a:rPr lang="en-US"/>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5" y="1447805"/>
            <a:ext cx="5111751"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B5D1A43B-CF6A-42FC-AB63-EA07A0C71E9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E67D095C-385C-4529-B17F-C8C243846101}" type="slidenum">
              <a:rPr lang="en-US"/>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6051A8BD-0511-4EAE-8008-D445DB8F0213}" type="slidenum">
              <a:rPr lang="en-US"/>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3B80F1FB-F089-4A54-A0F9-D8996D2A5268}" type="slidenum">
              <a:rPr lang="en-US"/>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3"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5EDD70AE-E6A2-40A4-AA79-6ADA1D25A118}" type="slidenum">
              <a:rPr lang="en-US"/>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08000" y="1422400"/>
          <a:ext cx="7913688" cy="5476875"/>
        </p:xfrm>
        <a:graphic>
          <a:graphicData uri="http://schemas.openxmlformats.org/presentationml/2006/ole">
            <mc:AlternateContent xmlns:mc="http://schemas.openxmlformats.org/markup-compatibility/2006">
              <mc:Choice xmlns:v="urn:schemas-microsoft-com:vml" Requires="v">
                <p:oleObj spid="_x0000_s423939" name="Document" r:id="rId4" imgW="8188386" imgH="5648450" progId="Word.Document.8">
                  <p:embed/>
                </p:oleObj>
              </mc:Choice>
              <mc:Fallback>
                <p:oleObj name="Document" r:id="rId4" imgW="8188386" imgH="564845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22400"/>
                        <a:ext cx="7913688" cy="547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userDrawn="1"/>
        </p:nvSpPr>
        <p:spPr bwMode="auto">
          <a:xfrm>
            <a:off x="4108450" y="411163"/>
            <a:ext cx="2724150" cy="584200"/>
          </a:xfrm>
          <a:prstGeom prst="rect">
            <a:avLst/>
          </a:prstGeom>
          <a:noFill/>
          <a:ln w="9525">
            <a:noFill/>
            <a:miter lim="800000"/>
            <a:headEnd/>
            <a:tailEnd/>
          </a:ln>
          <a:effectLst/>
        </p:spPr>
        <p:txBody>
          <a:bodyPr wrap="none">
            <a:spAutoFit/>
          </a:bodyPr>
          <a:lstStyle/>
          <a:p>
            <a:pPr algn="r" fontAlgn="auto">
              <a:spcBef>
                <a:spcPts val="0"/>
              </a:spcBef>
              <a:spcAft>
                <a:spcPts val="0"/>
              </a:spcAft>
              <a:defRPr/>
            </a:pPr>
            <a:r>
              <a:rPr lang="en-US" sz="3200" dirty="0">
                <a:solidFill>
                  <a:schemeClr val="hlink"/>
                </a:solidFill>
                <a:latin typeface="Book Antiqua" pitchFamily="18" charset="0"/>
                <a:cs typeface="+mn-cs"/>
              </a:rPr>
              <a:t>World Offices</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cstate="print"/>
          <a:srcRect/>
          <a:stretch>
            <a:fillRect/>
          </a:stretch>
        </p:blipFill>
        <p:spPr bwMode="auto">
          <a:xfrm>
            <a:off x="4876800" y="457200"/>
            <a:ext cx="3962400" cy="587375"/>
          </a:xfrm>
          <a:prstGeom prst="rect">
            <a:avLst/>
          </a:prstGeom>
          <a:noFill/>
          <a:ln w="9525">
            <a:noFill/>
            <a:miter lim="800000"/>
            <a:headEnd/>
            <a:tailEnd/>
          </a:ln>
        </p:spPr>
      </p:pic>
      <p:pic>
        <p:nvPicPr>
          <p:cNvPr id="5" name="Picture 10"/>
          <p:cNvPicPr>
            <a:picLocks noChangeAspect="1"/>
          </p:cNvPicPr>
          <p:nvPr userDrawn="1"/>
        </p:nvPicPr>
        <p:blipFill>
          <a:blip r:embed="rId3" cstate="print"/>
          <a:srcRect/>
          <a:stretch>
            <a:fillRect/>
          </a:stretch>
        </p:blipFill>
        <p:spPr bwMode="auto">
          <a:xfrm>
            <a:off x="0" y="1200150"/>
            <a:ext cx="9144000" cy="51911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08002" y="2000250"/>
            <a:ext cx="8089900" cy="2171700"/>
          </a:xfrm>
        </p:spPr>
        <p:txBody>
          <a:bodyPr/>
          <a:lstStyle>
            <a:lvl1pPr algn="ctr">
              <a:defRPr sz="6000">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08002" y="4343400"/>
            <a:ext cx="8089900" cy="990600"/>
          </a:xfrm>
        </p:spPr>
        <p:txBody>
          <a:bodyPr/>
          <a:lstStyle>
            <a:lvl1pPr marL="0" indent="0" algn="ctr">
              <a:buFontTx/>
              <a:buNone/>
              <a:defRPr sz="3600"/>
            </a:lvl1pPr>
          </a:lstStyle>
          <a:p>
            <a:r>
              <a:rPr lang="en-US" altLang="zh-CN" smtClean="0"/>
              <a:t>Click to edit Master subtitle style</a:t>
            </a:r>
            <a:endParaRPr lang="en-US" altLang="zh-CN"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cs typeface="+mn-cs"/>
              </a:rPr>
              <a:t>BEIJING  BRUSSELS  CHICAGO  DALLAS  FRANKFURT  GENEVA  HONG KONG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1"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1"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56B29519-2A35-497F-A790-816754882A87}" type="slidenum">
              <a:rPr lang="en-US"/>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C6C75B31-B377-43DB-9046-8BF515C625E9}" type="slidenum">
              <a:rPr lang="en-US"/>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827"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EBBB3620-E897-4D21-B370-077747FDB956}" type="slidenum">
              <a:rPr lang="en-US"/>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31675BB9-07E5-4AA0-B641-89D87814F44A}"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30DCFC94-6D8E-47B9-A6FF-C9EEC110E33D}" type="slidenum">
              <a:rPr lang="en-US"/>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4B126D85-04D6-4351-815F-AEA0E006E542}" type="slidenum">
              <a:rPr lang="en-US"/>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A0CDDD1D-49BD-4FBF-AACA-14AB2F64FF81}" type="slidenum">
              <a:rPr lang="en-US"/>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Line 5"/>
          <p:cNvSpPr>
            <a:spLocks noChangeShapeType="1"/>
          </p:cNvSpPr>
          <p:nvPr userDrawn="1"/>
        </p:nvSpPr>
        <p:spPr bwMode="white">
          <a:xfrm flipV="1">
            <a:off x="457200" y="1295400"/>
            <a:ext cx="8229600" cy="0"/>
          </a:xfrm>
          <a:prstGeom prst="line">
            <a:avLst/>
          </a:prstGeom>
          <a:noFill/>
          <a:ln w="38100">
            <a:solidFill>
              <a:schemeClr val="bg1"/>
            </a:solidFill>
            <a:round/>
            <a:headEnd/>
            <a:tailEnd/>
          </a:ln>
          <a:effectLst/>
        </p:spPr>
        <p:txBody>
          <a:bodyPr/>
          <a:lstStyle/>
          <a:p>
            <a:pPr algn="r" fontAlgn="auto">
              <a:spcBef>
                <a:spcPts val="0"/>
              </a:spcBef>
              <a:spcAft>
                <a:spcPts val="0"/>
              </a:spcAft>
              <a:defRPr/>
            </a:pPr>
            <a:endParaRPr lang="en-US" dirty="0">
              <a:latin typeface="+mn-lt"/>
              <a:cs typeface="+mn-cs"/>
            </a:endParaRPr>
          </a:p>
        </p:txBody>
      </p:sp>
      <p:sp>
        <p:nvSpPr>
          <p:cNvPr id="3" name="Slide Number Placeholder 1"/>
          <p:cNvSpPr>
            <a:spLocks noGrp="1"/>
          </p:cNvSpPr>
          <p:nvPr>
            <p:ph type="sldNum" sz="quarter" idx="10"/>
          </p:nvPr>
        </p:nvSpPr>
        <p:spPr/>
        <p:txBody>
          <a:bodyPr/>
          <a:lstStyle>
            <a:lvl1pPr>
              <a:defRPr/>
            </a:lvl1pPr>
          </a:lstStyle>
          <a:p>
            <a:fld id="{D00ACA5D-2729-407E-B638-5C1688F3B466}" type="slidenum">
              <a:rPr lang="en-US"/>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62050"/>
          </a:xfrm>
        </p:spPr>
        <p:txBody>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7" y="1447806"/>
            <a:ext cx="5111751"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AFFA3043-8914-4F11-B155-0FFF8861DD00}" type="slidenum">
              <a:rPr lang="en-US"/>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95262"/>
            <a:ext cx="5486400" cy="11001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fld id="{6D9A937A-9C5E-4645-81BA-6ABF27751BF0}" type="slidenum">
              <a:rPr lang="en-US"/>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D8150602-C0DF-481B-B03A-06C785AA964A}" type="slidenum">
              <a:rPr lang="en-US"/>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3" y="1295400"/>
            <a:ext cx="20447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295400"/>
            <a:ext cx="5984875"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B298EA90-B6FF-4C80-99E9-556F95690A04}" type="slidenum">
              <a:rPr lang="en-US"/>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538163" y="1573213"/>
          <a:ext cx="7996237" cy="5513387"/>
        </p:xfrm>
        <a:graphic>
          <a:graphicData uri="http://schemas.openxmlformats.org/presentationml/2006/ole">
            <mc:AlternateContent xmlns:mc="http://schemas.openxmlformats.org/markup-compatibility/2006">
              <mc:Choice xmlns:v="urn:schemas-microsoft-com:vml" Requires="v">
                <p:oleObj spid="_x0000_s424963" name="Document" r:id="rId4" imgW="8188386" imgH="5631174" progId="Word.Document.8">
                  <p:embed/>
                </p:oleObj>
              </mc:Choice>
              <mc:Fallback>
                <p:oleObj name="Document" r:id="rId4" imgW="8188386" imgH="5631174"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1573213"/>
                        <a:ext cx="7996237" cy="551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5"/>
          <p:cNvSpPr>
            <a:spLocks noChangeArrowheads="1"/>
          </p:cNvSpPr>
          <p:nvPr userDrawn="1"/>
        </p:nvSpPr>
        <p:spPr bwMode="auto">
          <a:xfrm>
            <a:off x="512763" y="152400"/>
            <a:ext cx="2852737" cy="1150938"/>
          </a:xfrm>
          <a:prstGeom prst="rect">
            <a:avLst/>
          </a:prstGeom>
          <a:noFill/>
          <a:ln w="9525">
            <a:noFill/>
            <a:miter lim="800000"/>
            <a:headEnd/>
            <a:tailEnd/>
          </a:ln>
          <a:effectLst/>
        </p:spPr>
        <p:txBody>
          <a:bodyPr anchor="ctr"/>
          <a:lstStyle/>
          <a:p>
            <a:pPr algn="r" fontAlgn="auto">
              <a:spcBef>
                <a:spcPts val="0"/>
              </a:spcBef>
              <a:spcAft>
                <a:spcPts val="0"/>
              </a:spcAft>
              <a:defRPr/>
            </a:pPr>
            <a:r>
              <a:rPr lang="en-US" altLang="zh-CN" dirty="0">
                <a:solidFill>
                  <a:schemeClr val="tx2"/>
                </a:solidFill>
                <a:latin typeface="Arial" pitchFamily="34" charset="0"/>
                <a:ea typeface="宋体" charset="-122"/>
                <a:cs typeface="Arial" pitchFamily="34" charset="0"/>
              </a:rPr>
              <a:t>World Offices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 ONSCREEN">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cs typeface="+mn-cs"/>
              </a:rPr>
              <a:t>BEIJING  BRUSSELS  CHICAGO  DALLAS  FRANKFURT  GENEVA  HONG KONG  LONDON  LOS ANGELES  NEW YORK  PALO ALTO  SAN FRANCISCO  SHANGHAI  SINGAPORE  SYDNEY  TOKYO  WASHINGTON, D.C.</a:t>
            </a:r>
          </a:p>
        </p:txBody>
      </p:sp>
      <p:pic>
        <p:nvPicPr>
          <p:cNvPr id="5" name="Picture 7"/>
          <p:cNvPicPr>
            <a:picLocks noChangeAspect="1"/>
          </p:cNvPicPr>
          <p:nvPr/>
        </p:nvPicPr>
        <p:blipFill>
          <a:blip r:embed="rId2" cstate="print"/>
          <a:srcRect/>
          <a:stretch>
            <a:fillRect/>
          </a:stretch>
        </p:blipFill>
        <p:spPr bwMode="auto">
          <a:xfrm>
            <a:off x="4654550" y="612775"/>
            <a:ext cx="3884613" cy="1371600"/>
          </a:xfrm>
          <a:prstGeom prst="rect">
            <a:avLst/>
          </a:prstGeom>
          <a:noFill/>
          <a:ln w="9525">
            <a:noFill/>
            <a:miter lim="800000"/>
            <a:headEnd/>
            <a:tailEnd/>
          </a:ln>
        </p:spPr>
      </p:pic>
      <p:pic>
        <p:nvPicPr>
          <p:cNvPr id="6" name="Picture 8"/>
          <p:cNvPicPr>
            <a:picLocks noChangeAspect="1"/>
          </p:cNvPicPr>
          <p:nvPr/>
        </p:nvPicPr>
        <p:blipFill>
          <a:blip r:embed="rId3" cstate="print"/>
          <a:srcRect/>
          <a:stretch>
            <a:fillRect/>
          </a:stretch>
        </p:blipFill>
        <p:spPr bwMode="auto">
          <a:xfrm>
            <a:off x="0" y="2747963"/>
            <a:ext cx="9144000" cy="1362075"/>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1"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1"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 MAREK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cs typeface="+mn-cs"/>
              </a:rPr>
              <a:t>BEIJING  BRUSSELS  CHICAGO  DALLAS  FRANKFURT  GENEVA  HONG KONG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1"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1"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70E83C14-6B91-47A9-920D-2A14BA6FB231}" type="slidenum">
              <a:rPr lang="en-US"/>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30A17643-23A0-44F1-9F4D-EFCA9468EDAC}" type="slidenum">
              <a:rPr lang="en-US"/>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4368CBBE-BA59-421D-92A1-E8A481195A19}" type="slidenum">
              <a:rPr lang="en-US"/>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7"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4867FC6D-7084-4084-8CE0-B387EE5EE875}" type="slidenum">
              <a:rPr lang="en-US"/>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7635C5ED-F759-4428-88E4-CC3B74579A20}" type="slidenum">
              <a:rPr lang="en-US"/>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8F527456-32B9-432D-97BA-AF4BE8B7B25C}" type="slidenum">
              <a:rPr lang="en-US"/>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2B967C85-A851-4CBD-B136-6F421E9C7580}" type="slidenum">
              <a:rPr lang="en-US"/>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8" y="1447807"/>
            <a:ext cx="5111751"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E48C72D3-2F44-4CEE-B9AB-4742DB86F0B5}" type="slidenum">
              <a:rPr lang="en-US"/>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719D3C99-7D92-4134-8760-752701C18CA6}" type="slidenum">
              <a:rPr lang="en-US"/>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D8F03CE3-C412-429A-A999-A4C19AA83CD9}" type="slidenum">
              <a:rPr lang="en-US"/>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3"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28BDD91D-59FC-4251-B7A0-AE7B95895BE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image" Target="../media/image22.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10.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image" Target="../media/image24.png"/><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image" Target="../media/image2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6" Type="http://schemas.openxmlformats.org/officeDocument/2006/relationships/image" Target="../media/image24.png"/><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theme" Target="../theme/theme13.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31.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5.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36.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6" Type="http://schemas.openxmlformats.org/officeDocument/2006/relationships/image" Target="../media/image31.png"/><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theme" Target="../theme/theme16.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18" Type="http://schemas.openxmlformats.org/officeDocument/2006/relationships/theme" Target="../theme/theme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 Type="http://schemas.openxmlformats.org/officeDocument/2006/relationships/slideLayout" Target="../slideLayouts/slideLayout206.xml"/><Relationship Id="rId16" Type="http://schemas.openxmlformats.org/officeDocument/2006/relationships/slideLayout" Target="../slideLayouts/slideLayout220.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10" Type="http://schemas.openxmlformats.org/officeDocument/2006/relationships/slideLayout" Target="../slideLayouts/slideLayout214.xml"/><Relationship Id="rId19" Type="http://schemas.openxmlformats.org/officeDocument/2006/relationships/image" Target="../media/image39.jpeg"/><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46.jpe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18.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47.jpe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19.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Microsoft_Word_97_-_2003_Document1.doc"/><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48.jpe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0.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18" Type="http://schemas.openxmlformats.org/officeDocument/2006/relationships/slideLayout" Target="../slideLayouts/slideLayout272.xml"/><Relationship Id="rId26" Type="http://schemas.openxmlformats.org/officeDocument/2006/relationships/slideLayout" Target="../slideLayouts/slideLayout280.xml"/><Relationship Id="rId3" Type="http://schemas.openxmlformats.org/officeDocument/2006/relationships/slideLayout" Target="../slideLayouts/slideLayout257.xml"/><Relationship Id="rId21" Type="http://schemas.openxmlformats.org/officeDocument/2006/relationships/slideLayout" Target="../slideLayouts/slideLayout275.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slideLayout" Target="../slideLayouts/slideLayout271.xml"/><Relationship Id="rId25" Type="http://schemas.openxmlformats.org/officeDocument/2006/relationships/slideLayout" Target="../slideLayouts/slideLayout279.xml"/><Relationship Id="rId2" Type="http://schemas.openxmlformats.org/officeDocument/2006/relationships/slideLayout" Target="../slideLayouts/slideLayout256.xml"/><Relationship Id="rId16" Type="http://schemas.openxmlformats.org/officeDocument/2006/relationships/slideLayout" Target="../slideLayouts/slideLayout270.xml"/><Relationship Id="rId20" Type="http://schemas.openxmlformats.org/officeDocument/2006/relationships/slideLayout" Target="../slideLayouts/slideLayout274.xml"/><Relationship Id="rId29" Type="http://schemas.openxmlformats.org/officeDocument/2006/relationships/slideLayout" Target="../slideLayouts/slideLayout283.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24" Type="http://schemas.openxmlformats.org/officeDocument/2006/relationships/slideLayout" Target="../slideLayouts/slideLayout278.xml"/><Relationship Id="rId5" Type="http://schemas.openxmlformats.org/officeDocument/2006/relationships/slideLayout" Target="../slideLayouts/slideLayout259.xml"/><Relationship Id="rId15" Type="http://schemas.openxmlformats.org/officeDocument/2006/relationships/slideLayout" Target="../slideLayouts/slideLayout269.xml"/><Relationship Id="rId23" Type="http://schemas.openxmlformats.org/officeDocument/2006/relationships/slideLayout" Target="../slideLayouts/slideLayout277.xml"/><Relationship Id="rId28" Type="http://schemas.openxmlformats.org/officeDocument/2006/relationships/slideLayout" Target="../slideLayouts/slideLayout282.xml"/><Relationship Id="rId10" Type="http://schemas.openxmlformats.org/officeDocument/2006/relationships/slideLayout" Target="../slideLayouts/slideLayout264.xml"/><Relationship Id="rId19" Type="http://schemas.openxmlformats.org/officeDocument/2006/relationships/slideLayout" Target="../slideLayouts/slideLayout273.xml"/><Relationship Id="rId31" Type="http://schemas.openxmlformats.org/officeDocument/2006/relationships/theme" Target="../theme/theme21.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 Id="rId22" Type="http://schemas.openxmlformats.org/officeDocument/2006/relationships/slideLayout" Target="../slideLayouts/slideLayout276.xml"/><Relationship Id="rId27" Type="http://schemas.openxmlformats.org/officeDocument/2006/relationships/slideLayout" Target="../slideLayouts/slideLayout281.xml"/><Relationship Id="rId30"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11.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11.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7.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15.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9.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GB" smtClean="0"/>
              <a:t>Click to edit Master text styles</a:t>
            </a:r>
          </a:p>
          <a:p>
            <a:pPr lvl="1"/>
            <a:r>
              <a:rPr lang="en-GB" altLang="en-GB" smtClean="0"/>
              <a:t>Second level</a:t>
            </a:r>
          </a:p>
          <a:p>
            <a:pPr lvl="2"/>
            <a:r>
              <a:rPr lang="en-GB" altLang="en-GB" smtClean="0"/>
              <a:t>Third level</a:t>
            </a:r>
          </a:p>
          <a:p>
            <a:pPr lvl="3"/>
            <a:r>
              <a:rPr lang="en-GB" altLang="en-GB" smtClean="0"/>
              <a:t>Fourth level</a:t>
            </a:r>
          </a:p>
          <a:p>
            <a:pPr lvl="4"/>
            <a:r>
              <a:rPr lang="en-GB" altLang="en-GB" smtClean="0"/>
              <a:t>Fifth level</a:t>
            </a:r>
          </a:p>
        </p:txBody>
      </p:sp>
      <p:sp>
        <p:nvSpPr>
          <p:cNvPr id="30723"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4212" name="Rectangle 4"/>
          <p:cNvSpPr>
            <a:spLocks noGrp="1" noChangeArrowheads="1"/>
          </p:cNvSpPr>
          <p:nvPr>
            <p:ph type="sldNum" sz="quarter" idx="4"/>
          </p:nvPr>
        </p:nvSpPr>
        <p:spPr bwMode="white">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fld id="{5C9F42CB-4896-46D4-BB16-64CE616FC38D}" type="slidenum">
              <a:rPr lang="en-US"/>
              <a:pPr/>
              <a:t>‹#›</a:t>
            </a:fld>
            <a:endParaRPr lang="en-US" dirty="0"/>
          </a:p>
        </p:txBody>
      </p:sp>
      <p:pic>
        <p:nvPicPr>
          <p:cNvPr id="30725" name="Picture 5"/>
          <p:cNvPicPr>
            <a:picLocks noChangeAspect="1" noChangeArrowheads="1"/>
          </p:cNvPicPr>
          <p:nvPr/>
        </p:nvPicPr>
        <p:blipFill>
          <a:blip r:embed="rId13" cstate="print"/>
          <a:srcRect/>
          <a:stretch>
            <a:fillRect/>
          </a:stretch>
        </p:blipFill>
        <p:spPr bwMode="auto">
          <a:xfrm>
            <a:off x="6934200" y="6248400"/>
            <a:ext cx="173672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929" r:id="rId1"/>
    <p:sldLayoutId id="2147497710" r:id="rId2"/>
    <p:sldLayoutId id="2147497711" r:id="rId3"/>
    <p:sldLayoutId id="2147497712" r:id="rId4"/>
    <p:sldLayoutId id="2147497713" r:id="rId5"/>
    <p:sldLayoutId id="2147497714" r:id="rId6"/>
    <p:sldLayoutId id="2147497715" r:id="rId7"/>
    <p:sldLayoutId id="2147497716" r:id="rId8"/>
    <p:sldLayoutId id="2147497717" r:id="rId9"/>
    <p:sldLayoutId id="2147497718" r:id="rId10"/>
    <p:sldLayoutId id="2147497719" r:id="rId11"/>
  </p:sldLayoutIdLst>
  <p:hf hdr="0" ftr="0" dt="0"/>
  <p:txStyles>
    <p:titleStyle>
      <a:lvl1pPr algn="ctr" rtl="0" eaLnBrk="0" fontAlgn="base" hangingPunct="0">
        <a:spcBef>
          <a:spcPct val="0"/>
        </a:spcBef>
        <a:spcAft>
          <a:spcPct val="0"/>
        </a:spcAft>
        <a:defRPr sz="3200">
          <a:solidFill>
            <a:schemeClr val="hlink"/>
          </a:solidFill>
          <a:latin typeface="+mj-lt"/>
          <a:ea typeface="+mj-ea"/>
          <a:cs typeface="+mj-cs"/>
        </a:defRPr>
      </a:lvl1pPr>
      <a:lvl2pPr algn="ctr" rtl="0" eaLnBrk="0" fontAlgn="base" hangingPunct="0">
        <a:spcBef>
          <a:spcPct val="0"/>
        </a:spcBef>
        <a:spcAft>
          <a:spcPct val="0"/>
        </a:spcAft>
        <a:defRPr sz="3200">
          <a:solidFill>
            <a:schemeClr val="hlink"/>
          </a:solidFill>
          <a:latin typeface="Book Antiqua" pitchFamily="18" charset="0"/>
        </a:defRPr>
      </a:lvl2pPr>
      <a:lvl3pPr algn="ctr" rtl="0" eaLnBrk="0" fontAlgn="base" hangingPunct="0">
        <a:spcBef>
          <a:spcPct val="0"/>
        </a:spcBef>
        <a:spcAft>
          <a:spcPct val="0"/>
        </a:spcAft>
        <a:defRPr sz="3200">
          <a:solidFill>
            <a:schemeClr val="hlink"/>
          </a:solidFill>
          <a:latin typeface="Book Antiqua" pitchFamily="18" charset="0"/>
        </a:defRPr>
      </a:lvl3pPr>
      <a:lvl4pPr algn="ctr" rtl="0" eaLnBrk="0" fontAlgn="base" hangingPunct="0">
        <a:spcBef>
          <a:spcPct val="0"/>
        </a:spcBef>
        <a:spcAft>
          <a:spcPct val="0"/>
        </a:spcAft>
        <a:defRPr sz="3200">
          <a:solidFill>
            <a:schemeClr val="hlink"/>
          </a:solidFill>
          <a:latin typeface="Book Antiqua" pitchFamily="18" charset="0"/>
        </a:defRPr>
      </a:lvl4pPr>
      <a:lvl5pPr algn="ctr" rtl="0" eaLnBrk="0" fontAlgn="base" hangingPunct="0">
        <a:spcBef>
          <a:spcPct val="0"/>
        </a:spcBef>
        <a:spcAft>
          <a:spcPct val="0"/>
        </a:spcAft>
        <a:defRPr sz="3200">
          <a:solidFill>
            <a:schemeClr val="hlink"/>
          </a:solidFill>
          <a:latin typeface="Book Antiqua" pitchFamily="18" charset="0"/>
        </a:defRPr>
      </a:lvl5pPr>
      <a:lvl6pPr marL="457200" algn="ctr" rtl="0" fontAlgn="base">
        <a:spcBef>
          <a:spcPct val="0"/>
        </a:spcBef>
        <a:spcAft>
          <a:spcPct val="0"/>
        </a:spcAft>
        <a:defRPr sz="3200">
          <a:solidFill>
            <a:schemeClr val="hlink"/>
          </a:solidFill>
          <a:latin typeface="Book Antiqua" pitchFamily="18" charset="0"/>
        </a:defRPr>
      </a:lvl6pPr>
      <a:lvl7pPr marL="914400" algn="ctr" rtl="0" fontAlgn="base">
        <a:spcBef>
          <a:spcPct val="0"/>
        </a:spcBef>
        <a:spcAft>
          <a:spcPct val="0"/>
        </a:spcAft>
        <a:defRPr sz="3200">
          <a:solidFill>
            <a:schemeClr val="hlink"/>
          </a:solidFill>
          <a:latin typeface="Book Antiqua" pitchFamily="18" charset="0"/>
        </a:defRPr>
      </a:lvl7pPr>
      <a:lvl8pPr marL="1371600" algn="ctr" rtl="0" fontAlgn="base">
        <a:spcBef>
          <a:spcPct val="0"/>
        </a:spcBef>
        <a:spcAft>
          <a:spcPct val="0"/>
        </a:spcAft>
        <a:defRPr sz="3200">
          <a:solidFill>
            <a:schemeClr val="hlink"/>
          </a:solidFill>
          <a:latin typeface="Book Antiqua" pitchFamily="18" charset="0"/>
        </a:defRPr>
      </a:lvl8pPr>
      <a:lvl9pPr marL="1828800" algn="ctr" rtl="0" fontAlgn="base">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fontAlgn="base">
        <a:spcBef>
          <a:spcPct val="40000"/>
        </a:spcBef>
        <a:spcAft>
          <a:spcPct val="0"/>
        </a:spcAft>
        <a:buChar char="•"/>
        <a:defRPr sz="1600">
          <a:solidFill>
            <a:schemeClr val="tx1"/>
          </a:solidFill>
          <a:latin typeface="+mn-lt"/>
        </a:defRPr>
      </a:lvl6pPr>
      <a:lvl7pPr marL="2686050" indent="-228600" algn="l" rtl="0" fontAlgn="base">
        <a:spcBef>
          <a:spcPct val="40000"/>
        </a:spcBef>
        <a:spcAft>
          <a:spcPct val="0"/>
        </a:spcAft>
        <a:buChar char="•"/>
        <a:defRPr sz="1600">
          <a:solidFill>
            <a:schemeClr val="tx1"/>
          </a:solidFill>
          <a:latin typeface="+mn-lt"/>
        </a:defRPr>
      </a:lvl7pPr>
      <a:lvl8pPr marL="3143250" indent="-228600" algn="l" rtl="0" fontAlgn="base">
        <a:spcBef>
          <a:spcPct val="40000"/>
        </a:spcBef>
        <a:spcAft>
          <a:spcPct val="0"/>
        </a:spcAft>
        <a:buChar char="•"/>
        <a:defRPr sz="1600">
          <a:solidFill>
            <a:schemeClr val="tx1"/>
          </a:solidFill>
          <a:latin typeface="+mn-lt"/>
        </a:defRPr>
      </a:lvl8pPr>
      <a:lvl9pPr marL="3600450" indent="-228600" algn="l" rtl="0" fontAlgn="base">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bwMode="auto">
          <a:xfrm>
            <a:off x="457200" y="1447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8915" name="Rectangle 3"/>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smtClean="0"/>
          </a:p>
        </p:txBody>
      </p:sp>
      <p:sp>
        <p:nvSpPr>
          <p:cNvPr id="4100" name="Rectangle 4"/>
          <p:cNvSpPr>
            <a:spLocks noGrp="1" noChangeArrowheads="1"/>
          </p:cNvSpPr>
          <p:nvPr>
            <p:ph type="sldNum" sz="quarter" idx="4"/>
          </p:nvPr>
        </p:nvSpPr>
        <p:spPr bwMode="black">
          <a:xfrm>
            <a:off x="4572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79BC"/>
                </a:solidFill>
                <a:latin typeface="Arial" charset="0"/>
              </a:defRPr>
            </a:lvl1pPr>
          </a:lstStyle>
          <a:p>
            <a:fld id="{01D35D40-43A7-4DA3-84A0-37A52CF870AA}" type="slidenum">
              <a:rPr lang="en-US"/>
              <a:pPr/>
              <a:t>‹#›</a:t>
            </a:fld>
            <a:endParaRPr lang="en-US" dirty="0"/>
          </a:p>
        </p:txBody>
      </p:sp>
      <p:sp>
        <p:nvSpPr>
          <p:cNvPr id="6" name="Line 4"/>
          <p:cNvSpPr>
            <a:spLocks noChangeShapeType="1"/>
          </p:cNvSpPr>
          <p:nvPr/>
        </p:nvSpPr>
        <p:spPr bwMode="auto">
          <a:xfrm>
            <a:off x="950913" y="6500813"/>
            <a:ext cx="6146800" cy="0"/>
          </a:xfrm>
          <a:prstGeom prst="line">
            <a:avLst/>
          </a:prstGeom>
          <a:noFill/>
          <a:ln w="25400">
            <a:solidFill>
              <a:srgbClr val="0079BC"/>
            </a:solidFill>
            <a:round/>
            <a:headEnd/>
            <a:tailEnd/>
          </a:ln>
          <a:effectLst/>
        </p:spPr>
        <p:txBody>
          <a:bodyPr/>
          <a:lstStyle/>
          <a:p>
            <a:pPr algn="r" fontAlgn="auto">
              <a:spcBef>
                <a:spcPts val="0"/>
              </a:spcBef>
              <a:spcAft>
                <a:spcPts val="0"/>
              </a:spcAft>
              <a:defRPr/>
            </a:pPr>
            <a:endParaRPr lang="en-US" dirty="0">
              <a:latin typeface="+mn-lt"/>
              <a:cs typeface="+mn-cs"/>
            </a:endParaRPr>
          </a:p>
        </p:txBody>
      </p:sp>
      <p:sp>
        <p:nvSpPr>
          <p:cNvPr id="7" name="Line 5"/>
          <p:cNvSpPr>
            <a:spLocks noChangeShapeType="1"/>
          </p:cNvSpPr>
          <p:nvPr/>
        </p:nvSpPr>
        <p:spPr bwMode="auto">
          <a:xfrm flipV="1">
            <a:off x="457200" y="1295400"/>
            <a:ext cx="8229600" cy="0"/>
          </a:xfrm>
          <a:prstGeom prst="line">
            <a:avLst/>
          </a:prstGeom>
          <a:noFill/>
          <a:ln w="38100">
            <a:solidFill>
              <a:srgbClr val="0079BC"/>
            </a:solidFill>
            <a:round/>
            <a:headEnd/>
            <a:tailEnd/>
          </a:ln>
          <a:effectLst/>
        </p:spPr>
        <p:txBody>
          <a:bodyPr/>
          <a:lstStyle/>
          <a:p>
            <a:pPr algn="r" fontAlgn="auto">
              <a:spcBef>
                <a:spcPts val="0"/>
              </a:spcBef>
              <a:spcAft>
                <a:spcPts val="0"/>
              </a:spcAft>
              <a:defRPr/>
            </a:pPr>
            <a:endParaRPr lang="en-US" dirty="0">
              <a:latin typeface="+mn-lt"/>
              <a:cs typeface="+mn-cs"/>
            </a:endParaRPr>
          </a:p>
        </p:txBody>
      </p:sp>
      <p:sp>
        <p:nvSpPr>
          <p:cNvPr id="9" name="Line 7"/>
          <p:cNvSpPr>
            <a:spLocks noChangeShapeType="1"/>
          </p:cNvSpPr>
          <p:nvPr/>
        </p:nvSpPr>
        <p:spPr bwMode="auto">
          <a:xfrm>
            <a:off x="457200" y="152400"/>
            <a:ext cx="8229600" cy="0"/>
          </a:xfrm>
          <a:prstGeom prst="line">
            <a:avLst/>
          </a:prstGeom>
          <a:noFill/>
          <a:ln w="76200">
            <a:solidFill>
              <a:srgbClr val="0079BC"/>
            </a:solidFill>
            <a:round/>
            <a:headEnd/>
            <a:tailEnd/>
          </a:ln>
          <a:effectLst/>
        </p:spPr>
        <p:txBody>
          <a:bodyPr/>
          <a:lstStyle/>
          <a:p>
            <a:pPr algn="r" fontAlgn="auto">
              <a:spcBef>
                <a:spcPts val="0"/>
              </a:spcBef>
              <a:spcAft>
                <a:spcPts val="0"/>
              </a:spcAft>
              <a:defRPr/>
            </a:pPr>
            <a:endParaRPr lang="en-US" dirty="0">
              <a:latin typeface="+mn-lt"/>
              <a:cs typeface="+mn-cs"/>
            </a:endParaRPr>
          </a:p>
        </p:txBody>
      </p:sp>
      <p:pic>
        <p:nvPicPr>
          <p:cNvPr id="38920" name="Picture 9"/>
          <p:cNvPicPr>
            <a:picLocks noChangeAspect="1"/>
          </p:cNvPicPr>
          <p:nvPr/>
        </p:nvPicPr>
        <p:blipFill>
          <a:blip r:embed="rId16" cstate="print"/>
          <a:srcRect/>
          <a:stretch>
            <a:fillRect/>
          </a:stretch>
        </p:blipFill>
        <p:spPr bwMode="auto">
          <a:xfrm>
            <a:off x="7259638" y="6227763"/>
            <a:ext cx="1425575" cy="501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950" r:id="rId1"/>
    <p:sldLayoutId id="2147497951" r:id="rId2"/>
    <p:sldLayoutId id="2147497801" r:id="rId3"/>
    <p:sldLayoutId id="2147497802" r:id="rId4"/>
    <p:sldLayoutId id="2147497803" r:id="rId5"/>
    <p:sldLayoutId id="2147497804" r:id="rId6"/>
    <p:sldLayoutId id="2147497805" r:id="rId7"/>
    <p:sldLayoutId id="2147497806" r:id="rId8"/>
    <p:sldLayoutId id="2147497952" r:id="rId9"/>
    <p:sldLayoutId id="2147497807" r:id="rId10"/>
    <p:sldLayoutId id="2147497808" r:id="rId11"/>
    <p:sldLayoutId id="2147497809" r:id="rId12"/>
    <p:sldLayoutId id="2147497810" r:id="rId13"/>
    <p:sldLayoutId id="2147497953" r:id="rId14"/>
  </p:sldLayoutIdLst>
  <p:txStyles>
    <p:titleStyle>
      <a:lvl1pPr algn="l" rtl="0" eaLnBrk="0" fontAlgn="base" hangingPunct="0">
        <a:spcBef>
          <a:spcPct val="0"/>
        </a:spcBef>
        <a:spcAft>
          <a:spcPct val="0"/>
        </a:spcAft>
        <a:defRPr sz="28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charset="0"/>
          <a:cs typeface="Arial" charset="0"/>
        </a:defRPr>
      </a:lvl2pPr>
      <a:lvl3pPr algn="l" rtl="0" eaLnBrk="0" fontAlgn="base" hangingPunct="0">
        <a:spcBef>
          <a:spcPct val="0"/>
        </a:spcBef>
        <a:spcAft>
          <a:spcPct val="0"/>
        </a:spcAft>
        <a:defRPr sz="2800">
          <a:solidFill>
            <a:schemeClr val="tx2"/>
          </a:solidFill>
          <a:latin typeface="Arial" charset="0"/>
          <a:cs typeface="Arial" charset="0"/>
        </a:defRPr>
      </a:lvl3pPr>
      <a:lvl4pPr algn="l" rtl="0" eaLnBrk="0" fontAlgn="base" hangingPunct="0">
        <a:spcBef>
          <a:spcPct val="0"/>
        </a:spcBef>
        <a:spcAft>
          <a:spcPct val="0"/>
        </a:spcAft>
        <a:defRPr sz="2800">
          <a:solidFill>
            <a:schemeClr val="tx2"/>
          </a:solidFill>
          <a:latin typeface="Arial" charset="0"/>
          <a:cs typeface="Arial" charset="0"/>
        </a:defRPr>
      </a:lvl4pPr>
      <a:lvl5pPr algn="l" rtl="0" eaLnBrk="0" fontAlgn="base" hangingPunct="0">
        <a:spcBef>
          <a:spcPct val="0"/>
        </a:spcBef>
        <a:spcAft>
          <a:spcPct val="0"/>
        </a:spcAft>
        <a:defRPr sz="28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Font typeface="Wingdings" pitchFamily="2" charset="2"/>
        <a:buChar char="§"/>
        <a:defRPr sz="2200">
          <a:solidFill>
            <a:schemeClr val="tx2"/>
          </a:solidFill>
          <a:latin typeface="Arial" pitchFamily="34" charset="0"/>
          <a:ea typeface="+mn-ea"/>
          <a:cs typeface="Arial" pitchFamily="34" charset="0"/>
        </a:defRPr>
      </a:lvl1pPr>
      <a:lvl2pPr marL="742950" indent="-285750" algn="l" rtl="0" eaLnBrk="0" fontAlgn="base" hangingPunct="0">
        <a:spcBef>
          <a:spcPct val="40000"/>
        </a:spcBef>
        <a:spcAft>
          <a:spcPct val="0"/>
        </a:spcAft>
        <a:buChar char="–"/>
        <a:defRPr sz="2000">
          <a:solidFill>
            <a:schemeClr val="tx2"/>
          </a:solidFill>
          <a:latin typeface="Arial" pitchFamily="34" charset="0"/>
          <a:cs typeface="Arial" pitchFamily="34" charset="0"/>
        </a:defRPr>
      </a:lvl2pPr>
      <a:lvl3pPr marL="1085850" indent="-228600" algn="l" rtl="0" eaLnBrk="0" fontAlgn="base" hangingPunct="0">
        <a:spcBef>
          <a:spcPct val="40000"/>
        </a:spcBef>
        <a:spcAft>
          <a:spcPct val="0"/>
        </a:spcAft>
        <a:buChar char="•"/>
        <a:defRPr>
          <a:solidFill>
            <a:schemeClr val="tx2"/>
          </a:solidFill>
          <a:latin typeface="Arial" pitchFamily="34" charset="0"/>
          <a:cs typeface="Arial" pitchFamily="34" charset="0"/>
        </a:defRPr>
      </a:lvl3pPr>
      <a:lvl4pPr marL="1428750" indent="-228600" algn="l" rtl="0" eaLnBrk="0" fontAlgn="base" hangingPunct="0">
        <a:spcBef>
          <a:spcPct val="40000"/>
        </a:spcBef>
        <a:spcAft>
          <a:spcPct val="0"/>
        </a:spcAft>
        <a:buChar char="–"/>
        <a:defRPr sz="1600">
          <a:solidFill>
            <a:schemeClr val="tx2"/>
          </a:solidFill>
          <a:latin typeface="Arial" pitchFamily="34" charset="0"/>
          <a:cs typeface="Arial" pitchFamily="34" charset="0"/>
        </a:defRPr>
      </a:lvl4pPr>
      <a:lvl5pPr marL="1771650" indent="-228600" algn="l" rtl="0" eaLnBrk="0" fontAlgn="base" hangingPunct="0">
        <a:spcBef>
          <a:spcPct val="40000"/>
        </a:spcBef>
        <a:spcAft>
          <a:spcPct val="0"/>
        </a:spcAft>
        <a:buFont typeface="Arial" charset="0"/>
        <a:buChar char="»"/>
        <a:defRPr sz="1600">
          <a:solidFill>
            <a:schemeClr val="tx2"/>
          </a:solidFill>
          <a:latin typeface="Arial" pitchFamily="34" charset="0"/>
          <a:cs typeface="Arial" pitchFamily="34" charset="0"/>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9939"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fld id="{5D9625B6-88B8-4477-89CF-28FE11FCDB8E}" type="slidenum">
              <a:rPr lang="en-US"/>
              <a:pPr/>
              <a:t>‹#›</a:t>
            </a:fld>
            <a:endParaRPr lang="en-US" dirty="0"/>
          </a:p>
        </p:txBody>
      </p:sp>
      <p:pic>
        <p:nvPicPr>
          <p:cNvPr id="39941" name="Picture 6"/>
          <p:cNvPicPr>
            <a:picLocks noChangeAspect="1"/>
          </p:cNvPicPr>
          <p:nvPr/>
        </p:nvPicPr>
        <p:blipFill>
          <a:blip r:embed="rId15" cstate="print"/>
          <a:srcRect/>
          <a:stretch>
            <a:fillRect/>
          </a:stretch>
        </p:blipFill>
        <p:spPr bwMode="auto">
          <a:xfrm>
            <a:off x="7086600" y="6069013"/>
            <a:ext cx="1600200" cy="788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954" r:id="rId1"/>
    <p:sldLayoutId id="2147497955" r:id="rId2"/>
    <p:sldLayoutId id="2147497811" r:id="rId3"/>
    <p:sldLayoutId id="2147497812" r:id="rId4"/>
    <p:sldLayoutId id="2147497813" r:id="rId5"/>
    <p:sldLayoutId id="2147497814" r:id="rId6"/>
    <p:sldLayoutId id="2147497815" r:id="rId7"/>
    <p:sldLayoutId id="2147497816" r:id="rId8"/>
    <p:sldLayoutId id="2147497817" r:id="rId9"/>
    <p:sldLayoutId id="2147497818" r:id="rId10"/>
    <p:sldLayoutId id="2147497819" r:id="rId11"/>
    <p:sldLayoutId id="2147497820" r:id="rId12"/>
    <p:sldLayoutId id="2147497956" r:id="rId13"/>
  </p:sldLayoutIdLst>
  <p:hf hdr="0" ftr="0" dt="0"/>
  <p:txStyles>
    <p:titleStyle>
      <a:lvl1pPr algn="ctr" rtl="0" eaLnBrk="0" fontAlgn="base" hangingPunct="0">
        <a:spcBef>
          <a:spcPct val="0"/>
        </a:spcBef>
        <a:spcAft>
          <a:spcPct val="0"/>
        </a:spcAft>
        <a:defRPr sz="3200">
          <a:solidFill>
            <a:schemeClr val="hlink"/>
          </a:solidFill>
          <a:latin typeface="+mj-lt"/>
          <a:ea typeface="+mj-ea"/>
          <a:cs typeface="+mj-cs"/>
        </a:defRPr>
      </a:lvl1pPr>
      <a:lvl2pPr algn="ctr" rtl="0" eaLnBrk="0" fontAlgn="base" hangingPunct="0">
        <a:spcBef>
          <a:spcPct val="0"/>
        </a:spcBef>
        <a:spcAft>
          <a:spcPct val="0"/>
        </a:spcAft>
        <a:defRPr sz="3200">
          <a:solidFill>
            <a:schemeClr val="hlink"/>
          </a:solidFill>
          <a:latin typeface="Book Antiqua" pitchFamily="18" charset="0"/>
        </a:defRPr>
      </a:lvl2pPr>
      <a:lvl3pPr algn="ctr" rtl="0" eaLnBrk="0" fontAlgn="base" hangingPunct="0">
        <a:spcBef>
          <a:spcPct val="0"/>
        </a:spcBef>
        <a:spcAft>
          <a:spcPct val="0"/>
        </a:spcAft>
        <a:defRPr sz="3200">
          <a:solidFill>
            <a:schemeClr val="hlink"/>
          </a:solidFill>
          <a:latin typeface="Book Antiqua" pitchFamily="18" charset="0"/>
        </a:defRPr>
      </a:lvl3pPr>
      <a:lvl4pPr algn="ctr" rtl="0" eaLnBrk="0" fontAlgn="base" hangingPunct="0">
        <a:spcBef>
          <a:spcPct val="0"/>
        </a:spcBef>
        <a:spcAft>
          <a:spcPct val="0"/>
        </a:spcAft>
        <a:defRPr sz="3200">
          <a:solidFill>
            <a:schemeClr val="hlink"/>
          </a:solidFill>
          <a:latin typeface="Book Antiqua" pitchFamily="18" charset="0"/>
        </a:defRPr>
      </a:lvl4pPr>
      <a:lvl5pPr algn="ctr"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66"/>
            </a:gs>
            <a:gs pos="50000">
              <a:srgbClr val="0000CC"/>
            </a:gs>
            <a:gs pos="100000">
              <a:srgbClr val="000000"/>
            </a:gs>
          </a:gsLst>
          <a:lin ang="5400000"/>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40963"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fld id="{49B28A09-3501-4C53-8AF0-50348081BAE2}" type="slidenum">
              <a:rPr lang="en-US"/>
              <a:pPr/>
              <a:t>‹#›</a:t>
            </a:fld>
            <a:endParaRPr lang="en-US" dirty="0"/>
          </a:p>
        </p:txBody>
      </p:sp>
      <p:pic>
        <p:nvPicPr>
          <p:cNvPr id="40965" name="Picture 8"/>
          <p:cNvPicPr>
            <a:picLocks noChangeAspect="1"/>
          </p:cNvPicPr>
          <p:nvPr/>
        </p:nvPicPr>
        <p:blipFill>
          <a:blip r:embed="rId14" cstate="print"/>
          <a:srcRect/>
          <a:stretch>
            <a:fillRect/>
          </a:stretch>
        </p:blipFill>
        <p:spPr bwMode="auto">
          <a:xfrm>
            <a:off x="7086600" y="6067425"/>
            <a:ext cx="1600200" cy="7905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97957" r:id="rId1"/>
    <p:sldLayoutId id="2147497821" r:id="rId2"/>
    <p:sldLayoutId id="2147497822" r:id="rId3"/>
    <p:sldLayoutId id="2147497823" r:id="rId4"/>
    <p:sldLayoutId id="2147497824" r:id="rId5"/>
    <p:sldLayoutId id="2147497825" r:id="rId6"/>
    <p:sldLayoutId id="2147497826" r:id="rId7"/>
    <p:sldLayoutId id="2147497827" r:id="rId8"/>
    <p:sldLayoutId id="2147497828" r:id="rId9"/>
    <p:sldLayoutId id="2147497829" r:id="rId10"/>
    <p:sldLayoutId id="2147497830" r:id="rId11"/>
    <p:sldLayoutId id="2147497958" r:id="rId12"/>
  </p:sldLayoutIdLst>
  <p:txStyles>
    <p:titleStyle>
      <a:lvl1pPr algn="l" rtl="0" eaLnBrk="0" fontAlgn="base" hangingPunct="0">
        <a:spcBef>
          <a:spcPct val="0"/>
        </a:spcBef>
        <a:spcAft>
          <a:spcPct val="0"/>
        </a:spcAft>
        <a:defRPr sz="3200">
          <a:solidFill>
            <a:schemeClr val="hlink"/>
          </a:solidFill>
          <a:latin typeface="+mj-lt"/>
          <a:ea typeface="+mj-ea"/>
          <a:cs typeface="+mj-cs"/>
        </a:defRPr>
      </a:lvl1pPr>
      <a:lvl2pPr algn="l" rtl="0" eaLnBrk="0" fontAlgn="base" hangingPunct="0">
        <a:spcBef>
          <a:spcPct val="0"/>
        </a:spcBef>
        <a:spcAft>
          <a:spcPct val="0"/>
        </a:spcAft>
        <a:defRPr sz="3200">
          <a:solidFill>
            <a:schemeClr val="hlink"/>
          </a:solidFill>
          <a:latin typeface="Book Antiqua" pitchFamily="18" charset="0"/>
        </a:defRPr>
      </a:lvl2pPr>
      <a:lvl3pPr algn="l" rtl="0" eaLnBrk="0" fontAlgn="base" hangingPunct="0">
        <a:spcBef>
          <a:spcPct val="0"/>
        </a:spcBef>
        <a:spcAft>
          <a:spcPct val="0"/>
        </a:spcAft>
        <a:defRPr sz="3200">
          <a:solidFill>
            <a:schemeClr val="hlink"/>
          </a:solidFill>
          <a:latin typeface="Book Antiqua" pitchFamily="18" charset="0"/>
        </a:defRPr>
      </a:lvl3pPr>
      <a:lvl4pPr algn="l" rtl="0" eaLnBrk="0" fontAlgn="base" hangingPunct="0">
        <a:spcBef>
          <a:spcPct val="0"/>
        </a:spcBef>
        <a:spcAft>
          <a:spcPct val="0"/>
        </a:spcAft>
        <a:defRPr sz="3200">
          <a:solidFill>
            <a:schemeClr val="hlink"/>
          </a:solidFill>
          <a:latin typeface="Book Antiqua" pitchFamily="18" charset="0"/>
        </a:defRPr>
      </a:lvl4pPr>
      <a:lvl5pPr algn="l"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bwMode="auto">
          <a:xfrm>
            <a:off x="457200" y="1447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41987" name="Rectangle 3"/>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smtClean="0"/>
          </a:p>
        </p:txBody>
      </p:sp>
      <p:sp>
        <p:nvSpPr>
          <p:cNvPr id="4100" name="Rectangle 4"/>
          <p:cNvSpPr>
            <a:spLocks noGrp="1" noChangeArrowheads="1"/>
          </p:cNvSpPr>
          <p:nvPr>
            <p:ph type="sldNum" sz="quarter" idx="4"/>
          </p:nvPr>
        </p:nvSpPr>
        <p:spPr bwMode="black">
          <a:xfrm>
            <a:off x="4572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79BC"/>
                </a:solidFill>
                <a:latin typeface="Arial" charset="0"/>
              </a:defRPr>
            </a:lvl1pPr>
          </a:lstStyle>
          <a:p>
            <a:fld id="{26F5EC4C-86DB-4A53-901F-C43E26804453}" type="slidenum">
              <a:rPr lang="en-US"/>
              <a:pPr/>
              <a:t>‹#›</a:t>
            </a:fld>
            <a:endParaRPr lang="en-US" dirty="0"/>
          </a:p>
        </p:txBody>
      </p:sp>
      <p:sp>
        <p:nvSpPr>
          <p:cNvPr id="6" name="Line 4"/>
          <p:cNvSpPr>
            <a:spLocks noChangeShapeType="1"/>
          </p:cNvSpPr>
          <p:nvPr/>
        </p:nvSpPr>
        <p:spPr bwMode="auto">
          <a:xfrm flipV="1">
            <a:off x="950913" y="6477000"/>
            <a:ext cx="5983287" cy="23813"/>
          </a:xfrm>
          <a:prstGeom prst="line">
            <a:avLst/>
          </a:prstGeom>
          <a:noFill/>
          <a:ln w="25400">
            <a:solidFill>
              <a:srgbClr val="0079BC"/>
            </a:solidFill>
            <a:round/>
            <a:headEnd/>
            <a:tailEnd/>
          </a:ln>
          <a:effectLst/>
        </p:spPr>
        <p:txBody>
          <a:bodyPr/>
          <a:lstStyle/>
          <a:p>
            <a:pPr algn="r">
              <a:defRPr/>
            </a:pPr>
            <a:endParaRPr lang="en-US" dirty="0"/>
          </a:p>
        </p:txBody>
      </p:sp>
      <p:sp>
        <p:nvSpPr>
          <p:cNvPr id="7" name="Line 5"/>
          <p:cNvSpPr>
            <a:spLocks noChangeShapeType="1"/>
          </p:cNvSpPr>
          <p:nvPr/>
        </p:nvSpPr>
        <p:spPr bwMode="auto">
          <a:xfrm flipV="1">
            <a:off x="457200" y="1295400"/>
            <a:ext cx="8229600" cy="0"/>
          </a:xfrm>
          <a:prstGeom prst="line">
            <a:avLst/>
          </a:prstGeom>
          <a:noFill/>
          <a:ln w="38100">
            <a:solidFill>
              <a:srgbClr val="0079BC"/>
            </a:solidFill>
            <a:round/>
            <a:headEnd/>
            <a:tailEnd/>
          </a:ln>
          <a:effectLst/>
        </p:spPr>
        <p:txBody>
          <a:bodyPr/>
          <a:lstStyle/>
          <a:p>
            <a:pPr algn="r">
              <a:defRPr/>
            </a:pPr>
            <a:endParaRPr lang="en-US" dirty="0"/>
          </a:p>
        </p:txBody>
      </p:sp>
      <p:sp>
        <p:nvSpPr>
          <p:cNvPr id="9" name="Line 7"/>
          <p:cNvSpPr>
            <a:spLocks noChangeShapeType="1"/>
          </p:cNvSpPr>
          <p:nvPr/>
        </p:nvSpPr>
        <p:spPr bwMode="auto">
          <a:xfrm>
            <a:off x="457200" y="152400"/>
            <a:ext cx="8229600" cy="0"/>
          </a:xfrm>
          <a:prstGeom prst="line">
            <a:avLst/>
          </a:prstGeom>
          <a:noFill/>
          <a:ln w="76200">
            <a:solidFill>
              <a:srgbClr val="0079BC"/>
            </a:solidFill>
            <a:round/>
            <a:headEnd/>
            <a:tailEnd/>
          </a:ln>
          <a:effectLst/>
        </p:spPr>
        <p:txBody>
          <a:bodyPr/>
          <a:lstStyle/>
          <a:p>
            <a:pPr algn="r">
              <a:defRPr/>
            </a:pPr>
            <a:endParaRPr lang="en-US" dirty="0"/>
          </a:p>
        </p:txBody>
      </p:sp>
      <p:pic>
        <p:nvPicPr>
          <p:cNvPr id="41992" name="Picture 10"/>
          <p:cNvPicPr>
            <a:picLocks noChangeAspect="1"/>
          </p:cNvPicPr>
          <p:nvPr/>
        </p:nvPicPr>
        <p:blipFill>
          <a:blip r:embed="rId16" cstate="print"/>
          <a:srcRect/>
          <a:stretch>
            <a:fillRect/>
          </a:stretch>
        </p:blipFill>
        <p:spPr bwMode="auto">
          <a:xfrm>
            <a:off x="7086600" y="6069013"/>
            <a:ext cx="1600200" cy="788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959" r:id="rId1"/>
    <p:sldLayoutId id="2147497960" r:id="rId2"/>
    <p:sldLayoutId id="2147497831" r:id="rId3"/>
    <p:sldLayoutId id="2147497832" r:id="rId4"/>
    <p:sldLayoutId id="2147497833" r:id="rId5"/>
    <p:sldLayoutId id="2147497834" r:id="rId6"/>
    <p:sldLayoutId id="2147497835" r:id="rId7"/>
    <p:sldLayoutId id="2147497836" r:id="rId8"/>
    <p:sldLayoutId id="2147497961" r:id="rId9"/>
    <p:sldLayoutId id="2147497837" r:id="rId10"/>
    <p:sldLayoutId id="2147497838" r:id="rId11"/>
    <p:sldLayoutId id="2147497839" r:id="rId12"/>
    <p:sldLayoutId id="2147497840" r:id="rId13"/>
    <p:sldLayoutId id="2147497962" r:id="rId14"/>
  </p:sldLayoutIdLst>
  <p:txStyles>
    <p:titleStyle>
      <a:lvl1pPr algn="l" rtl="0" eaLnBrk="0" fontAlgn="base" hangingPunct="0">
        <a:spcBef>
          <a:spcPct val="0"/>
        </a:spcBef>
        <a:spcAft>
          <a:spcPct val="0"/>
        </a:spcAft>
        <a:defRPr sz="28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pitchFamily="34" charset="0"/>
          <a:cs typeface="Arial" pitchFamily="34" charset="0"/>
        </a:defRPr>
      </a:lvl2pPr>
      <a:lvl3pPr algn="l" rtl="0" eaLnBrk="0" fontAlgn="base" hangingPunct="0">
        <a:spcBef>
          <a:spcPct val="0"/>
        </a:spcBef>
        <a:spcAft>
          <a:spcPct val="0"/>
        </a:spcAft>
        <a:defRPr sz="2800">
          <a:solidFill>
            <a:schemeClr val="tx2"/>
          </a:solidFill>
          <a:latin typeface="Arial" pitchFamily="34" charset="0"/>
          <a:cs typeface="Arial" pitchFamily="34" charset="0"/>
        </a:defRPr>
      </a:lvl3pPr>
      <a:lvl4pPr algn="l" rtl="0" eaLnBrk="0" fontAlgn="base" hangingPunct="0">
        <a:spcBef>
          <a:spcPct val="0"/>
        </a:spcBef>
        <a:spcAft>
          <a:spcPct val="0"/>
        </a:spcAft>
        <a:defRPr sz="2800">
          <a:solidFill>
            <a:schemeClr val="tx2"/>
          </a:solidFill>
          <a:latin typeface="Arial" pitchFamily="34" charset="0"/>
          <a:cs typeface="Arial" pitchFamily="34" charset="0"/>
        </a:defRPr>
      </a:lvl4pPr>
      <a:lvl5pPr algn="l" rtl="0" eaLnBrk="0" fontAlgn="base" hangingPunct="0">
        <a:spcBef>
          <a:spcPct val="0"/>
        </a:spcBef>
        <a:spcAft>
          <a:spcPct val="0"/>
        </a:spcAft>
        <a:defRPr sz="28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Font typeface="Wingdings" pitchFamily="2" charset="2"/>
        <a:buChar char="§"/>
        <a:defRPr sz="2200">
          <a:solidFill>
            <a:schemeClr val="tx2"/>
          </a:solidFill>
          <a:latin typeface="Arial" pitchFamily="34" charset="0"/>
          <a:ea typeface="+mn-ea"/>
          <a:cs typeface="Arial" pitchFamily="34" charset="0"/>
        </a:defRPr>
      </a:lvl1pPr>
      <a:lvl2pPr marL="742950" indent="-285750" algn="l" rtl="0" eaLnBrk="0" fontAlgn="base" hangingPunct="0">
        <a:spcBef>
          <a:spcPct val="40000"/>
        </a:spcBef>
        <a:spcAft>
          <a:spcPct val="0"/>
        </a:spcAft>
        <a:buChar char="–"/>
        <a:defRPr sz="2000">
          <a:solidFill>
            <a:schemeClr val="tx2"/>
          </a:solidFill>
          <a:latin typeface="Arial" pitchFamily="34" charset="0"/>
          <a:cs typeface="Arial" pitchFamily="34" charset="0"/>
        </a:defRPr>
      </a:lvl2pPr>
      <a:lvl3pPr marL="1085850" indent="-228600" algn="l" rtl="0" eaLnBrk="0" fontAlgn="base" hangingPunct="0">
        <a:spcBef>
          <a:spcPct val="40000"/>
        </a:spcBef>
        <a:spcAft>
          <a:spcPct val="0"/>
        </a:spcAft>
        <a:buChar char="•"/>
        <a:defRPr>
          <a:solidFill>
            <a:schemeClr val="tx2"/>
          </a:solidFill>
          <a:latin typeface="Arial" pitchFamily="34" charset="0"/>
          <a:cs typeface="Arial" pitchFamily="34" charset="0"/>
        </a:defRPr>
      </a:lvl3pPr>
      <a:lvl4pPr marL="1428750" indent="-228600" algn="l" rtl="0" eaLnBrk="0" fontAlgn="base" hangingPunct="0">
        <a:spcBef>
          <a:spcPct val="40000"/>
        </a:spcBef>
        <a:spcAft>
          <a:spcPct val="0"/>
        </a:spcAft>
        <a:buChar char="–"/>
        <a:defRPr sz="1600">
          <a:solidFill>
            <a:schemeClr val="tx2"/>
          </a:solidFill>
          <a:latin typeface="Arial" pitchFamily="34" charset="0"/>
          <a:cs typeface="Arial" pitchFamily="34" charset="0"/>
        </a:defRPr>
      </a:lvl4pPr>
      <a:lvl5pPr marL="1771650" indent="-228600" algn="l" rtl="0" eaLnBrk="0" fontAlgn="base" hangingPunct="0">
        <a:spcBef>
          <a:spcPct val="40000"/>
        </a:spcBef>
        <a:spcAft>
          <a:spcPct val="0"/>
        </a:spcAft>
        <a:buFont typeface="Arial" charset="0"/>
        <a:buChar char="»"/>
        <a:defRPr sz="1600">
          <a:solidFill>
            <a:schemeClr val="tx2"/>
          </a:solidFill>
          <a:latin typeface="Arial" pitchFamily="34" charset="0"/>
          <a:cs typeface="Arial" pitchFamily="34" charset="0"/>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43011"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fld id="{AF30CC5F-7D2D-43A0-BB61-F383F85BDC68}" type="slidenum">
              <a:rPr lang="en-US"/>
              <a:pPr/>
              <a:t>‹#›</a:t>
            </a:fld>
            <a:endParaRPr lang="en-US" dirty="0"/>
          </a:p>
        </p:txBody>
      </p:sp>
      <p:pic>
        <p:nvPicPr>
          <p:cNvPr id="43013" name="Picture 5"/>
          <p:cNvPicPr>
            <a:picLocks noChangeAspect="1"/>
          </p:cNvPicPr>
          <p:nvPr/>
        </p:nvPicPr>
        <p:blipFill>
          <a:blip r:embed="rId15" cstate="print"/>
          <a:srcRect/>
          <a:stretch>
            <a:fillRect/>
          </a:stretch>
        </p:blipFill>
        <p:spPr bwMode="auto">
          <a:xfrm>
            <a:off x="6934200" y="6246813"/>
            <a:ext cx="1736725" cy="458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963" r:id="rId1"/>
    <p:sldLayoutId id="2147497964" r:id="rId2"/>
    <p:sldLayoutId id="2147497841" r:id="rId3"/>
    <p:sldLayoutId id="2147497842" r:id="rId4"/>
    <p:sldLayoutId id="2147497843" r:id="rId5"/>
    <p:sldLayoutId id="2147497844" r:id="rId6"/>
    <p:sldLayoutId id="2147497845" r:id="rId7"/>
    <p:sldLayoutId id="2147497846" r:id="rId8"/>
    <p:sldLayoutId id="2147497847" r:id="rId9"/>
    <p:sldLayoutId id="2147497848" r:id="rId10"/>
    <p:sldLayoutId id="2147497849" r:id="rId11"/>
    <p:sldLayoutId id="2147497850" r:id="rId12"/>
    <p:sldLayoutId id="2147497965" r:id="rId13"/>
  </p:sldLayoutIdLst>
  <p:hf hdr="0" ftr="0" dt="0"/>
  <p:txStyles>
    <p:titleStyle>
      <a:lvl1pPr algn="ctr" rtl="0" eaLnBrk="0" fontAlgn="base" hangingPunct="0">
        <a:spcBef>
          <a:spcPct val="0"/>
        </a:spcBef>
        <a:spcAft>
          <a:spcPct val="0"/>
        </a:spcAft>
        <a:defRPr sz="3200">
          <a:solidFill>
            <a:schemeClr val="hlink"/>
          </a:solidFill>
          <a:latin typeface="+mj-lt"/>
          <a:ea typeface="+mj-ea"/>
          <a:cs typeface="+mj-cs"/>
        </a:defRPr>
      </a:lvl1pPr>
      <a:lvl2pPr algn="ctr" rtl="0" eaLnBrk="0" fontAlgn="base" hangingPunct="0">
        <a:spcBef>
          <a:spcPct val="0"/>
        </a:spcBef>
        <a:spcAft>
          <a:spcPct val="0"/>
        </a:spcAft>
        <a:defRPr sz="3200">
          <a:solidFill>
            <a:schemeClr val="hlink"/>
          </a:solidFill>
          <a:latin typeface="Book Antiqua" pitchFamily="18" charset="0"/>
        </a:defRPr>
      </a:lvl2pPr>
      <a:lvl3pPr algn="ctr" rtl="0" eaLnBrk="0" fontAlgn="base" hangingPunct="0">
        <a:spcBef>
          <a:spcPct val="0"/>
        </a:spcBef>
        <a:spcAft>
          <a:spcPct val="0"/>
        </a:spcAft>
        <a:defRPr sz="3200">
          <a:solidFill>
            <a:schemeClr val="hlink"/>
          </a:solidFill>
          <a:latin typeface="Book Antiqua" pitchFamily="18" charset="0"/>
        </a:defRPr>
      </a:lvl3pPr>
      <a:lvl4pPr algn="ctr" rtl="0" eaLnBrk="0" fontAlgn="base" hangingPunct="0">
        <a:spcBef>
          <a:spcPct val="0"/>
        </a:spcBef>
        <a:spcAft>
          <a:spcPct val="0"/>
        </a:spcAft>
        <a:defRPr sz="3200">
          <a:solidFill>
            <a:schemeClr val="hlink"/>
          </a:solidFill>
          <a:latin typeface="Book Antiqua" pitchFamily="18" charset="0"/>
        </a:defRPr>
      </a:lvl4pPr>
      <a:lvl5pPr algn="ctr"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66"/>
            </a:gs>
            <a:gs pos="50000">
              <a:srgbClr val="0000CC"/>
            </a:gs>
            <a:gs pos="100000">
              <a:srgbClr val="000000"/>
            </a:gs>
          </a:gsLst>
          <a:lin ang="5400000"/>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44035"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fld id="{7C7F7767-1438-4541-BAF8-214E650895A7}" type="slidenum">
              <a:rPr lang="en-US"/>
              <a:pPr/>
              <a:t>‹#›</a:t>
            </a:fld>
            <a:endParaRPr lang="en-US" dirty="0"/>
          </a:p>
        </p:txBody>
      </p:sp>
      <p:pic>
        <p:nvPicPr>
          <p:cNvPr id="44037" name="Picture 5"/>
          <p:cNvPicPr>
            <a:picLocks noChangeAspect="1"/>
          </p:cNvPicPr>
          <p:nvPr/>
        </p:nvPicPr>
        <p:blipFill>
          <a:blip r:embed="rId14" cstate="print"/>
          <a:srcRect/>
          <a:stretch>
            <a:fillRect/>
          </a:stretch>
        </p:blipFill>
        <p:spPr bwMode="black">
          <a:xfrm>
            <a:off x="6940550" y="6254750"/>
            <a:ext cx="1731963" cy="457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97966" r:id="rId1"/>
    <p:sldLayoutId id="2147497851" r:id="rId2"/>
    <p:sldLayoutId id="2147497852" r:id="rId3"/>
    <p:sldLayoutId id="2147497853" r:id="rId4"/>
    <p:sldLayoutId id="2147497854" r:id="rId5"/>
    <p:sldLayoutId id="2147497855" r:id="rId6"/>
    <p:sldLayoutId id="2147497856" r:id="rId7"/>
    <p:sldLayoutId id="2147497857" r:id="rId8"/>
    <p:sldLayoutId id="2147497858" r:id="rId9"/>
    <p:sldLayoutId id="2147497859" r:id="rId10"/>
    <p:sldLayoutId id="2147497860" r:id="rId11"/>
    <p:sldLayoutId id="2147497967" r:id="rId12"/>
  </p:sldLayoutIdLst>
  <p:txStyles>
    <p:titleStyle>
      <a:lvl1pPr algn="l" rtl="0" eaLnBrk="0" fontAlgn="base" hangingPunct="0">
        <a:spcBef>
          <a:spcPct val="0"/>
        </a:spcBef>
        <a:spcAft>
          <a:spcPct val="0"/>
        </a:spcAft>
        <a:defRPr sz="3200">
          <a:solidFill>
            <a:schemeClr val="hlink"/>
          </a:solidFill>
          <a:latin typeface="+mj-lt"/>
          <a:ea typeface="+mj-ea"/>
          <a:cs typeface="+mj-cs"/>
        </a:defRPr>
      </a:lvl1pPr>
      <a:lvl2pPr algn="l" rtl="0" eaLnBrk="0" fontAlgn="base" hangingPunct="0">
        <a:spcBef>
          <a:spcPct val="0"/>
        </a:spcBef>
        <a:spcAft>
          <a:spcPct val="0"/>
        </a:spcAft>
        <a:defRPr sz="3200">
          <a:solidFill>
            <a:schemeClr val="hlink"/>
          </a:solidFill>
          <a:latin typeface="Book Antiqua" pitchFamily="18" charset="0"/>
        </a:defRPr>
      </a:lvl2pPr>
      <a:lvl3pPr algn="l" rtl="0" eaLnBrk="0" fontAlgn="base" hangingPunct="0">
        <a:spcBef>
          <a:spcPct val="0"/>
        </a:spcBef>
        <a:spcAft>
          <a:spcPct val="0"/>
        </a:spcAft>
        <a:defRPr sz="3200">
          <a:solidFill>
            <a:schemeClr val="hlink"/>
          </a:solidFill>
          <a:latin typeface="Book Antiqua" pitchFamily="18" charset="0"/>
        </a:defRPr>
      </a:lvl3pPr>
      <a:lvl4pPr algn="l" rtl="0" eaLnBrk="0" fontAlgn="base" hangingPunct="0">
        <a:spcBef>
          <a:spcPct val="0"/>
        </a:spcBef>
        <a:spcAft>
          <a:spcPct val="0"/>
        </a:spcAft>
        <a:defRPr sz="3200">
          <a:solidFill>
            <a:schemeClr val="hlink"/>
          </a:solidFill>
          <a:latin typeface="Book Antiqua" pitchFamily="18" charset="0"/>
        </a:defRPr>
      </a:lvl4pPr>
      <a:lvl5pPr algn="l"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bwMode="auto">
          <a:xfrm>
            <a:off x="457200" y="1447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45059" name="Rectangle 3"/>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smtClean="0"/>
          </a:p>
        </p:txBody>
      </p:sp>
      <p:sp>
        <p:nvSpPr>
          <p:cNvPr id="4100" name="Rectangle 4"/>
          <p:cNvSpPr>
            <a:spLocks noGrp="1" noChangeArrowheads="1"/>
          </p:cNvSpPr>
          <p:nvPr>
            <p:ph type="sldNum" sz="quarter" idx="4"/>
          </p:nvPr>
        </p:nvSpPr>
        <p:spPr bwMode="black">
          <a:xfrm>
            <a:off x="4572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79BC"/>
                </a:solidFill>
                <a:latin typeface="Arial" charset="0"/>
              </a:defRPr>
            </a:lvl1pPr>
          </a:lstStyle>
          <a:p>
            <a:fld id="{6FA72CC3-B181-4FEB-A4DE-7244C6C97616}" type="slidenum">
              <a:rPr lang="en-US"/>
              <a:pPr/>
              <a:t>‹#›</a:t>
            </a:fld>
            <a:endParaRPr lang="en-US" dirty="0"/>
          </a:p>
        </p:txBody>
      </p:sp>
      <p:sp>
        <p:nvSpPr>
          <p:cNvPr id="6" name="Line 4"/>
          <p:cNvSpPr>
            <a:spLocks noChangeShapeType="1"/>
          </p:cNvSpPr>
          <p:nvPr/>
        </p:nvSpPr>
        <p:spPr bwMode="auto">
          <a:xfrm>
            <a:off x="950913" y="6500813"/>
            <a:ext cx="6145212" cy="0"/>
          </a:xfrm>
          <a:prstGeom prst="line">
            <a:avLst/>
          </a:prstGeom>
          <a:noFill/>
          <a:ln w="25400">
            <a:solidFill>
              <a:srgbClr val="0079BC"/>
            </a:solidFill>
            <a:round/>
            <a:headEnd/>
            <a:tailEnd/>
          </a:ln>
          <a:effectLst/>
        </p:spPr>
        <p:txBody>
          <a:bodyPr/>
          <a:lstStyle/>
          <a:p>
            <a:pPr>
              <a:defRPr/>
            </a:pPr>
            <a:endParaRPr lang="en-US" dirty="0">
              <a:latin typeface="AGaramond"/>
              <a:cs typeface="Arial" pitchFamily="34" charset="0"/>
            </a:endParaRPr>
          </a:p>
        </p:txBody>
      </p:sp>
      <p:sp>
        <p:nvSpPr>
          <p:cNvPr id="7" name="Line 5"/>
          <p:cNvSpPr>
            <a:spLocks noChangeShapeType="1"/>
          </p:cNvSpPr>
          <p:nvPr/>
        </p:nvSpPr>
        <p:spPr bwMode="auto">
          <a:xfrm flipV="1">
            <a:off x="457200" y="1295400"/>
            <a:ext cx="8229600" cy="0"/>
          </a:xfrm>
          <a:prstGeom prst="line">
            <a:avLst/>
          </a:prstGeom>
          <a:noFill/>
          <a:ln w="38100">
            <a:solidFill>
              <a:srgbClr val="0079BC"/>
            </a:solidFill>
            <a:round/>
            <a:headEnd/>
            <a:tailEnd/>
          </a:ln>
          <a:effectLst/>
        </p:spPr>
        <p:txBody>
          <a:bodyPr/>
          <a:lstStyle/>
          <a:p>
            <a:pPr>
              <a:defRPr/>
            </a:pPr>
            <a:endParaRPr lang="en-US" dirty="0">
              <a:latin typeface="AGaramond"/>
              <a:cs typeface="Arial" pitchFamily="34" charset="0"/>
            </a:endParaRPr>
          </a:p>
        </p:txBody>
      </p:sp>
      <p:sp>
        <p:nvSpPr>
          <p:cNvPr id="9" name="Line 7"/>
          <p:cNvSpPr>
            <a:spLocks noChangeShapeType="1"/>
          </p:cNvSpPr>
          <p:nvPr/>
        </p:nvSpPr>
        <p:spPr bwMode="auto">
          <a:xfrm>
            <a:off x="457200" y="152400"/>
            <a:ext cx="8229600" cy="0"/>
          </a:xfrm>
          <a:prstGeom prst="line">
            <a:avLst/>
          </a:prstGeom>
          <a:noFill/>
          <a:ln w="76200">
            <a:solidFill>
              <a:srgbClr val="0079BC"/>
            </a:solidFill>
            <a:round/>
            <a:headEnd/>
            <a:tailEnd/>
          </a:ln>
          <a:effectLst/>
        </p:spPr>
        <p:txBody>
          <a:bodyPr/>
          <a:lstStyle/>
          <a:p>
            <a:pPr>
              <a:defRPr/>
            </a:pPr>
            <a:endParaRPr lang="en-US" dirty="0">
              <a:latin typeface="AGaramond"/>
              <a:cs typeface="Arial" pitchFamily="34" charset="0"/>
            </a:endParaRPr>
          </a:p>
        </p:txBody>
      </p:sp>
      <p:pic>
        <p:nvPicPr>
          <p:cNvPr id="45064" name="Picture 9"/>
          <p:cNvPicPr>
            <a:picLocks noChangeAspect="1"/>
          </p:cNvPicPr>
          <p:nvPr/>
        </p:nvPicPr>
        <p:blipFill>
          <a:blip r:embed="rId16" cstate="print"/>
          <a:srcRect/>
          <a:stretch>
            <a:fillRect/>
          </a:stretch>
        </p:blipFill>
        <p:spPr bwMode="auto">
          <a:xfrm>
            <a:off x="7278688" y="6291263"/>
            <a:ext cx="1408112" cy="371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968" r:id="rId1"/>
    <p:sldLayoutId id="2147497969" r:id="rId2"/>
    <p:sldLayoutId id="2147497861" r:id="rId3"/>
    <p:sldLayoutId id="2147497862" r:id="rId4"/>
    <p:sldLayoutId id="2147497863" r:id="rId5"/>
    <p:sldLayoutId id="2147497864" r:id="rId6"/>
    <p:sldLayoutId id="2147497865" r:id="rId7"/>
    <p:sldLayoutId id="2147497866" r:id="rId8"/>
    <p:sldLayoutId id="2147497970" r:id="rId9"/>
    <p:sldLayoutId id="2147497867" r:id="rId10"/>
    <p:sldLayoutId id="2147497868" r:id="rId11"/>
    <p:sldLayoutId id="2147497869" r:id="rId12"/>
    <p:sldLayoutId id="2147497870" r:id="rId13"/>
    <p:sldLayoutId id="2147497971" r:id="rId14"/>
  </p:sldLayoutIdLst>
  <p:txStyles>
    <p:titleStyle>
      <a:lvl1pPr algn="l" rtl="0" eaLnBrk="0" fontAlgn="base" hangingPunct="0">
        <a:spcBef>
          <a:spcPct val="0"/>
        </a:spcBef>
        <a:spcAft>
          <a:spcPct val="0"/>
        </a:spcAft>
        <a:defRPr sz="28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pitchFamily="34" charset="0"/>
          <a:cs typeface="Arial" pitchFamily="34" charset="0"/>
        </a:defRPr>
      </a:lvl2pPr>
      <a:lvl3pPr algn="l" rtl="0" eaLnBrk="0" fontAlgn="base" hangingPunct="0">
        <a:spcBef>
          <a:spcPct val="0"/>
        </a:spcBef>
        <a:spcAft>
          <a:spcPct val="0"/>
        </a:spcAft>
        <a:defRPr sz="2800">
          <a:solidFill>
            <a:schemeClr val="tx2"/>
          </a:solidFill>
          <a:latin typeface="Arial" pitchFamily="34" charset="0"/>
          <a:cs typeface="Arial" pitchFamily="34" charset="0"/>
        </a:defRPr>
      </a:lvl3pPr>
      <a:lvl4pPr algn="l" rtl="0" eaLnBrk="0" fontAlgn="base" hangingPunct="0">
        <a:spcBef>
          <a:spcPct val="0"/>
        </a:spcBef>
        <a:spcAft>
          <a:spcPct val="0"/>
        </a:spcAft>
        <a:defRPr sz="2800">
          <a:solidFill>
            <a:schemeClr val="tx2"/>
          </a:solidFill>
          <a:latin typeface="Arial" pitchFamily="34" charset="0"/>
          <a:cs typeface="Arial" pitchFamily="34" charset="0"/>
        </a:defRPr>
      </a:lvl4pPr>
      <a:lvl5pPr algn="l" rtl="0" eaLnBrk="0" fontAlgn="base" hangingPunct="0">
        <a:spcBef>
          <a:spcPct val="0"/>
        </a:spcBef>
        <a:spcAft>
          <a:spcPct val="0"/>
        </a:spcAft>
        <a:defRPr sz="28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Font typeface="Wingdings" pitchFamily="2" charset="2"/>
        <a:buChar char="§"/>
        <a:defRPr sz="2200">
          <a:solidFill>
            <a:schemeClr val="tx2"/>
          </a:solidFill>
          <a:latin typeface="Arial" pitchFamily="34" charset="0"/>
          <a:ea typeface="+mn-ea"/>
          <a:cs typeface="Arial" pitchFamily="34" charset="0"/>
        </a:defRPr>
      </a:lvl1pPr>
      <a:lvl2pPr marL="742950" indent="-285750" algn="l" rtl="0" eaLnBrk="0" fontAlgn="base" hangingPunct="0">
        <a:spcBef>
          <a:spcPct val="40000"/>
        </a:spcBef>
        <a:spcAft>
          <a:spcPct val="0"/>
        </a:spcAft>
        <a:buChar char="–"/>
        <a:defRPr sz="2000">
          <a:solidFill>
            <a:schemeClr val="tx2"/>
          </a:solidFill>
          <a:latin typeface="Arial" pitchFamily="34" charset="0"/>
          <a:cs typeface="Arial" pitchFamily="34" charset="0"/>
        </a:defRPr>
      </a:lvl2pPr>
      <a:lvl3pPr marL="1085850" indent="-228600" algn="l" rtl="0" eaLnBrk="0" fontAlgn="base" hangingPunct="0">
        <a:spcBef>
          <a:spcPct val="40000"/>
        </a:spcBef>
        <a:spcAft>
          <a:spcPct val="0"/>
        </a:spcAft>
        <a:buChar char="•"/>
        <a:defRPr>
          <a:solidFill>
            <a:schemeClr val="tx2"/>
          </a:solidFill>
          <a:latin typeface="Arial" pitchFamily="34" charset="0"/>
          <a:cs typeface="Arial" pitchFamily="34" charset="0"/>
        </a:defRPr>
      </a:lvl3pPr>
      <a:lvl4pPr marL="1428750" indent="-228600" algn="l" rtl="0" eaLnBrk="0" fontAlgn="base" hangingPunct="0">
        <a:spcBef>
          <a:spcPct val="40000"/>
        </a:spcBef>
        <a:spcAft>
          <a:spcPct val="0"/>
        </a:spcAft>
        <a:buChar char="–"/>
        <a:defRPr sz="1600">
          <a:solidFill>
            <a:schemeClr val="tx2"/>
          </a:solidFill>
          <a:latin typeface="Arial" pitchFamily="34" charset="0"/>
          <a:cs typeface="Arial" pitchFamily="34" charset="0"/>
        </a:defRPr>
      </a:lvl4pPr>
      <a:lvl5pPr marL="1771650" indent="-228600" algn="l" rtl="0" eaLnBrk="0" fontAlgn="base" hangingPunct="0">
        <a:spcBef>
          <a:spcPct val="40000"/>
        </a:spcBef>
        <a:spcAft>
          <a:spcPct val="0"/>
        </a:spcAft>
        <a:buFont typeface="Arial" charset="0"/>
        <a:buChar char="»"/>
        <a:defRPr sz="1600">
          <a:solidFill>
            <a:schemeClr val="tx2"/>
          </a:solidFill>
          <a:latin typeface="Arial" pitchFamily="34" charset="0"/>
          <a:cs typeface="Arial" pitchFamily="34" charset="0"/>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F7DD481-36EA-48B4-85C8-17918BC7DB76}" type="datetimeFigureOut">
              <a:rPr lang="en-US"/>
              <a:pPr/>
              <a:t>9/2/2016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BF2CF7-C850-4A9A-9365-0FC412650F3D}" type="slidenum">
              <a:rPr lang="en-US"/>
              <a:pPr/>
              <a:t>‹#›</a:t>
            </a:fld>
            <a:endParaRPr lang="en-US" dirty="0"/>
          </a:p>
        </p:txBody>
      </p:sp>
      <p:pic>
        <p:nvPicPr>
          <p:cNvPr id="46087" name="Picture 2"/>
          <p:cNvPicPr>
            <a:picLocks noChangeAspect="1" noChangeArrowheads="1"/>
          </p:cNvPicPr>
          <p:nvPr/>
        </p:nvPicPr>
        <p:blipFill>
          <a:blip r:embed="rId19"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972" r:id="rId1"/>
    <p:sldLayoutId id="2147497973" r:id="rId2"/>
    <p:sldLayoutId id="2147497974" r:id="rId3"/>
    <p:sldLayoutId id="2147497975" r:id="rId4"/>
    <p:sldLayoutId id="2147497871" r:id="rId5"/>
    <p:sldLayoutId id="2147497872" r:id="rId6"/>
    <p:sldLayoutId id="2147497976" r:id="rId7"/>
    <p:sldLayoutId id="2147497873" r:id="rId8"/>
    <p:sldLayoutId id="2147497874" r:id="rId9"/>
    <p:sldLayoutId id="2147497875" r:id="rId10"/>
    <p:sldLayoutId id="2147497876" r:id="rId11"/>
    <p:sldLayoutId id="2147497977" r:id="rId12"/>
    <p:sldLayoutId id="2147497978" r:id="rId13"/>
    <p:sldLayoutId id="2147497979" r:id="rId14"/>
    <p:sldLayoutId id="2147497980" r:id="rId15"/>
    <p:sldLayoutId id="2147497981" r:id="rId16"/>
    <p:sldLayoutId id="2147497982" r:id="rId1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34C31C4-DB72-4CC9-95B1-ABDB871C5C0F}" type="datetimeFigureOut">
              <a:rPr lang="en-US"/>
              <a:pPr/>
              <a:t>9/2/2016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A8C9AE3-B09E-4E80-B3E8-DFC040CF7849}" type="slidenum">
              <a:rPr lang="en-US"/>
              <a:pPr/>
              <a:t>‹#›</a:t>
            </a:fld>
            <a:endParaRPr lang="en-US" dirty="0"/>
          </a:p>
        </p:txBody>
      </p:sp>
      <p:pic>
        <p:nvPicPr>
          <p:cNvPr id="47111"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877" r:id="rId1"/>
    <p:sldLayoutId id="2147497878" r:id="rId2"/>
    <p:sldLayoutId id="2147497879" r:id="rId3"/>
    <p:sldLayoutId id="2147497880" r:id="rId4"/>
    <p:sldLayoutId id="2147497881" r:id="rId5"/>
    <p:sldLayoutId id="2147497882" r:id="rId6"/>
    <p:sldLayoutId id="2147497883" r:id="rId7"/>
    <p:sldLayoutId id="2147497884" r:id="rId8"/>
    <p:sldLayoutId id="2147497885" r:id="rId9"/>
    <p:sldLayoutId id="2147497886" r:id="rId10"/>
    <p:sldLayoutId id="21474978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9E4AA9F-9F10-401A-8557-68E3002C0879}" type="datetimeFigureOut">
              <a:rPr lang="en-US"/>
              <a:pPr/>
              <a:t>9/2/2016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3B87503-8503-4855-9C32-3F5E4AFA331F}" type="slidenum">
              <a:rPr lang="en-US"/>
              <a:pPr/>
              <a:t>‹#›</a:t>
            </a:fld>
            <a:endParaRPr lang="en-US" dirty="0"/>
          </a:p>
        </p:txBody>
      </p:sp>
      <p:pic>
        <p:nvPicPr>
          <p:cNvPr id="48135"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888" r:id="rId1"/>
    <p:sldLayoutId id="2147497889" r:id="rId2"/>
    <p:sldLayoutId id="2147497890" r:id="rId3"/>
    <p:sldLayoutId id="2147497891" r:id="rId4"/>
    <p:sldLayoutId id="2147497892" r:id="rId5"/>
    <p:sldLayoutId id="2147497893" r:id="rId6"/>
    <p:sldLayoutId id="2147497894" r:id="rId7"/>
    <p:sldLayoutId id="2147497895" r:id="rId8"/>
    <p:sldLayoutId id="2147497896" r:id="rId9"/>
    <p:sldLayoutId id="2147497897" r:id="rId10"/>
    <p:sldLayoutId id="21474978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04825" y="1419225"/>
          <a:ext cx="8134350" cy="5638800"/>
        </p:xfrm>
        <a:graphic>
          <a:graphicData uri="http://schemas.openxmlformats.org/presentationml/2006/ole">
            <mc:AlternateContent xmlns:mc="http://schemas.openxmlformats.org/markup-compatibility/2006">
              <mc:Choice xmlns:v="urn:schemas-microsoft-com:vml" Requires="v">
                <p:oleObj spid="_x0000_s1027" name="Document" r:id="rId15" imgW="8167955" imgH="5663926" progId="Word.Document.8">
                  <p:embed/>
                </p:oleObj>
              </mc:Choice>
              <mc:Fallback>
                <p:oleObj name="Document" r:id="rId15" imgW="8167955" imgH="5663926" progId="Word.Document.8">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4825" y="1419225"/>
                        <a:ext cx="8134350" cy="563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59" name="Rectangle 3"/>
          <p:cNvSpPr>
            <a:spLocks noChangeArrowheads="1"/>
          </p:cNvSpPr>
          <p:nvPr/>
        </p:nvSpPr>
        <p:spPr bwMode="auto">
          <a:xfrm>
            <a:off x="3200400" y="411163"/>
            <a:ext cx="2698750" cy="579437"/>
          </a:xfrm>
          <a:prstGeom prst="rect">
            <a:avLst/>
          </a:prstGeom>
          <a:noFill/>
          <a:ln w="9525">
            <a:noFill/>
            <a:miter lim="800000"/>
            <a:headEnd/>
            <a:tailEnd/>
          </a:ln>
          <a:effectLst/>
        </p:spPr>
        <p:txBody>
          <a:bodyPr wrap="none">
            <a:spAutoFit/>
          </a:bodyPr>
          <a:lstStyle/>
          <a:p>
            <a:pPr algn="r">
              <a:defRPr/>
            </a:pPr>
            <a:r>
              <a:rPr lang="en-US" sz="3200" dirty="0">
                <a:solidFill>
                  <a:schemeClr val="hlink"/>
                </a:solidFill>
                <a:latin typeface="Book Antiqua" pitchFamily="18" charset="0"/>
              </a:rPr>
              <a:t>World Offices</a:t>
            </a:r>
          </a:p>
        </p:txBody>
      </p:sp>
      <p:pic>
        <p:nvPicPr>
          <p:cNvPr id="1029" name="Picture 4"/>
          <p:cNvPicPr>
            <a:picLocks noChangeAspect="1" noChangeArrowheads="1"/>
          </p:cNvPicPr>
          <p:nvPr/>
        </p:nvPicPr>
        <p:blipFill>
          <a:blip r:embed="rId17" cstate="print"/>
          <a:srcRect/>
          <a:stretch>
            <a:fillRect/>
          </a:stretch>
        </p:blipFill>
        <p:spPr bwMode="auto">
          <a:xfrm>
            <a:off x="6934200" y="6248400"/>
            <a:ext cx="173672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720" r:id="rId1"/>
    <p:sldLayoutId id="2147497721" r:id="rId2"/>
    <p:sldLayoutId id="2147497722" r:id="rId3"/>
    <p:sldLayoutId id="2147497723" r:id="rId4"/>
    <p:sldLayoutId id="2147497724" r:id="rId5"/>
    <p:sldLayoutId id="2147497725" r:id="rId6"/>
    <p:sldLayoutId id="2147497726" r:id="rId7"/>
    <p:sldLayoutId id="2147497727" r:id="rId8"/>
    <p:sldLayoutId id="2147497728" r:id="rId9"/>
    <p:sldLayoutId id="2147497729" r:id="rId10"/>
    <p:sldLayoutId id="2147497730" r:id="rId11"/>
  </p:sldLayoutIdLst>
  <p:txStyles>
    <p:titleStyle>
      <a:lvl1pPr algn="ctr" rtl="0" eaLnBrk="0" fontAlgn="base" hangingPunct="0">
        <a:spcBef>
          <a:spcPct val="0"/>
        </a:spcBef>
        <a:spcAft>
          <a:spcPct val="0"/>
        </a:spcAft>
        <a:defRPr sz="3200">
          <a:solidFill>
            <a:schemeClr val="hlink"/>
          </a:solidFill>
          <a:latin typeface="+mj-lt"/>
          <a:ea typeface="+mj-ea"/>
          <a:cs typeface="+mj-cs"/>
        </a:defRPr>
      </a:lvl1pPr>
      <a:lvl2pPr algn="ctr" rtl="0" eaLnBrk="0" fontAlgn="base" hangingPunct="0">
        <a:spcBef>
          <a:spcPct val="0"/>
        </a:spcBef>
        <a:spcAft>
          <a:spcPct val="0"/>
        </a:spcAft>
        <a:defRPr sz="3200">
          <a:solidFill>
            <a:schemeClr val="hlink"/>
          </a:solidFill>
          <a:latin typeface="Book Antiqua" pitchFamily="18" charset="0"/>
        </a:defRPr>
      </a:lvl2pPr>
      <a:lvl3pPr algn="ctr" rtl="0" eaLnBrk="0" fontAlgn="base" hangingPunct="0">
        <a:spcBef>
          <a:spcPct val="0"/>
        </a:spcBef>
        <a:spcAft>
          <a:spcPct val="0"/>
        </a:spcAft>
        <a:defRPr sz="3200">
          <a:solidFill>
            <a:schemeClr val="hlink"/>
          </a:solidFill>
          <a:latin typeface="Book Antiqua" pitchFamily="18" charset="0"/>
        </a:defRPr>
      </a:lvl3pPr>
      <a:lvl4pPr algn="ctr" rtl="0" eaLnBrk="0" fontAlgn="base" hangingPunct="0">
        <a:spcBef>
          <a:spcPct val="0"/>
        </a:spcBef>
        <a:spcAft>
          <a:spcPct val="0"/>
        </a:spcAft>
        <a:defRPr sz="3200">
          <a:solidFill>
            <a:schemeClr val="hlink"/>
          </a:solidFill>
          <a:latin typeface="Book Antiqua" pitchFamily="18" charset="0"/>
        </a:defRPr>
      </a:lvl4pPr>
      <a:lvl5pPr algn="ctr" rtl="0" eaLnBrk="0" fontAlgn="base" hangingPunct="0">
        <a:spcBef>
          <a:spcPct val="0"/>
        </a:spcBef>
        <a:spcAft>
          <a:spcPct val="0"/>
        </a:spcAft>
        <a:defRPr sz="3200">
          <a:solidFill>
            <a:schemeClr val="hlink"/>
          </a:solidFill>
          <a:latin typeface="Book Antiqua" pitchFamily="18" charset="0"/>
        </a:defRPr>
      </a:lvl5pPr>
      <a:lvl6pPr marL="457200" algn="ctr" rtl="0" fontAlgn="base">
        <a:spcBef>
          <a:spcPct val="0"/>
        </a:spcBef>
        <a:spcAft>
          <a:spcPct val="0"/>
        </a:spcAft>
        <a:defRPr sz="3200">
          <a:solidFill>
            <a:schemeClr val="hlink"/>
          </a:solidFill>
          <a:latin typeface="Book Antiqua" pitchFamily="18" charset="0"/>
        </a:defRPr>
      </a:lvl6pPr>
      <a:lvl7pPr marL="914400" algn="ctr" rtl="0" fontAlgn="base">
        <a:spcBef>
          <a:spcPct val="0"/>
        </a:spcBef>
        <a:spcAft>
          <a:spcPct val="0"/>
        </a:spcAft>
        <a:defRPr sz="3200">
          <a:solidFill>
            <a:schemeClr val="hlink"/>
          </a:solidFill>
          <a:latin typeface="Book Antiqua" pitchFamily="18" charset="0"/>
        </a:defRPr>
      </a:lvl7pPr>
      <a:lvl8pPr marL="1371600" algn="ctr" rtl="0" fontAlgn="base">
        <a:spcBef>
          <a:spcPct val="0"/>
        </a:spcBef>
        <a:spcAft>
          <a:spcPct val="0"/>
        </a:spcAft>
        <a:defRPr sz="3200">
          <a:solidFill>
            <a:schemeClr val="hlink"/>
          </a:solidFill>
          <a:latin typeface="Book Antiqua" pitchFamily="18" charset="0"/>
        </a:defRPr>
      </a:lvl8pPr>
      <a:lvl9pPr marL="1828800" algn="ctr" rtl="0" fontAlgn="base">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defRPr sz="1000" b="1">
          <a:solidFill>
            <a:srgbClr val="808000"/>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Verdana" pitchFamily="34" charset="0"/>
          <a:cs typeface="Times New Roman" pitchFamily="18" charset="0"/>
        </a:defRPr>
      </a:lvl2pPr>
      <a:lvl3pPr marL="1085850" indent="-228600" algn="l" rtl="0" eaLnBrk="0" fontAlgn="base" hangingPunct="0">
        <a:spcBef>
          <a:spcPct val="40000"/>
        </a:spcBef>
        <a:spcAft>
          <a:spcPct val="0"/>
        </a:spcAft>
        <a:buChar char="•"/>
        <a:defRPr>
          <a:solidFill>
            <a:schemeClr val="tx1"/>
          </a:solidFill>
          <a:latin typeface="Verdana" pitchFamily="34" charset="0"/>
          <a:cs typeface="Times New Roman" pitchFamily="18" charset="0"/>
        </a:defRPr>
      </a:lvl3pPr>
      <a:lvl4pPr marL="1428750" indent="-228600" algn="l" rtl="0" eaLnBrk="0" fontAlgn="base" hangingPunct="0">
        <a:spcBef>
          <a:spcPct val="40000"/>
        </a:spcBef>
        <a:spcAft>
          <a:spcPct val="0"/>
        </a:spcAft>
        <a:buChar char="–"/>
        <a:defRPr sz="1600">
          <a:solidFill>
            <a:schemeClr val="tx1"/>
          </a:solidFill>
          <a:latin typeface="Verdana" pitchFamily="34" charset="0"/>
          <a:cs typeface="Times New Roman" pitchFamily="18" charset="0"/>
        </a:defRPr>
      </a:lvl4pPr>
      <a:lvl5pPr marL="1771650" indent="-228600" algn="l" rtl="0" eaLnBrk="0" fontAlgn="base" hangingPunct="0">
        <a:spcBef>
          <a:spcPct val="40000"/>
        </a:spcBef>
        <a:spcAft>
          <a:spcPct val="0"/>
        </a:spcAft>
        <a:buChar char="•"/>
        <a:defRPr sz="1600">
          <a:solidFill>
            <a:schemeClr val="tx1"/>
          </a:solidFill>
          <a:latin typeface="Verdana" pitchFamily="34" charset="0"/>
          <a:cs typeface="Times New Roman" pitchFamily="18" charset="0"/>
        </a:defRPr>
      </a:lvl5pPr>
      <a:lvl6pPr marL="2228850" indent="-228600" algn="l" rtl="0" fontAlgn="base">
        <a:spcBef>
          <a:spcPct val="40000"/>
        </a:spcBef>
        <a:spcAft>
          <a:spcPct val="0"/>
        </a:spcAft>
        <a:buChar char="•"/>
        <a:defRPr sz="1600">
          <a:solidFill>
            <a:schemeClr val="tx1"/>
          </a:solidFill>
          <a:latin typeface="Verdana" pitchFamily="34" charset="0"/>
          <a:cs typeface="Times New Roman" pitchFamily="18" charset="0"/>
        </a:defRPr>
      </a:lvl6pPr>
      <a:lvl7pPr marL="2686050" indent="-228600" algn="l" rtl="0" fontAlgn="base">
        <a:spcBef>
          <a:spcPct val="40000"/>
        </a:spcBef>
        <a:spcAft>
          <a:spcPct val="0"/>
        </a:spcAft>
        <a:buChar char="•"/>
        <a:defRPr sz="1600">
          <a:solidFill>
            <a:schemeClr val="tx1"/>
          </a:solidFill>
          <a:latin typeface="Verdana" pitchFamily="34" charset="0"/>
          <a:cs typeface="Times New Roman" pitchFamily="18" charset="0"/>
        </a:defRPr>
      </a:lvl7pPr>
      <a:lvl8pPr marL="3143250" indent="-228600" algn="l" rtl="0" fontAlgn="base">
        <a:spcBef>
          <a:spcPct val="40000"/>
        </a:spcBef>
        <a:spcAft>
          <a:spcPct val="0"/>
        </a:spcAft>
        <a:buChar char="•"/>
        <a:defRPr sz="1600">
          <a:solidFill>
            <a:schemeClr val="tx1"/>
          </a:solidFill>
          <a:latin typeface="Verdana" pitchFamily="34" charset="0"/>
          <a:cs typeface="Times New Roman" pitchFamily="18" charset="0"/>
        </a:defRPr>
      </a:lvl8pPr>
      <a:lvl9pPr marL="3600450" indent="-228600" algn="l" rtl="0" fontAlgn="base">
        <a:spcBef>
          <a:spcPct val="40000"/>
        </a:spcBef>
        <a:spcAft>
          <a:spcPct val="0"/>
        </a:spcAft>
        <a:buChar char="•"/>
        <a:defRPr sz="1600">
          <a:solidFill>
            <a:schemeClr val="tx1"/>
          </a:solidFill>
          <a:latin typeface="Verdana" pitchFamily="34"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2A82949-9C63-48CF-AB9F-41E73363353F}" type="datetimeFigureOut">
              <a:rPr lang="en-US"/>
              <a:pPr/>
              <a:t>9/2/2016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02AA864-701D-4375-BCDC-F1B6549E4ED9}" type="slidenum">
              <a:rPr lang="en-US"/>
              <a:pPr/>
              <a:t>‹#›</a:t>
            </a:fld>
            <a:endParaRPr lang="en-US" dirty="0"/>
          </a:p>
        </p:txBody>
      </p:sp>
      <p:pic>
        <p:nvPicPr>
          <p:cNvPr id="49159"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899" r:id="rId1"/>
    <p:sldLayoutId id="2147497900" r:id="rId2"/>
    <p:sldLayoutId id="2147497901" r:id="rId3"/>
    <p:sldLayoutId id="2147497902" r:id="rId4"/>
    <p:sldLayoutId id="2147497903" r:id="rId5"/>
    <p:sldLayoutId id="2147497904" r:id="rId6"/>
    <p:sldLayoutId id="2147497905" r:id="rId7"/>
    <p:sldLayoutId id="2147497906" r:id="rId8"/>
    <p:sldLayoutId id="2147497907" r:id="rId9"/>
    <p:sldLayoutId id="2147497908" r:id="rId10"/>
    <p:sldLayoutId id="21474979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349250" y="209550"/>
            <a:ext cx="8450263" cy="6492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0179" name="Text Placeholder 1"/>
          <p:cNvSpPr>
            <a:spLocks noGrp="1"/>
          </p:cNvSpPr>
          <p:nvPr>
            <p:ph type="body" idx="1"/>
          </p:nvPr>
        </p:nvSpPr>
        <p:spPr bwMode="auto">
          <a:xfrm>
            <a:off x="349250" y="1087438"/>
            <a:ext cx="8450263" cy="5029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50180" name="Straight Connector 6"/>
          <p:cNvCxnSpPr>
            <a:cxnSpLocks noChangeShapeType="1"/>
          </p:cNvCxnSpPr>
          <p:nvPr/>
        </p:nvCxnSpPr>
        <p:spPr bwMode="auto">
          <a:xfrm>
            <a:off x="349250" y="923925"/>
            <a:ext cx="8450263" cy="0"/>
          </a:xfrm>
          <a:prstGeom prst="line">
            <a:avLst/>
          </a:prstGeom>
          <a:noFill/>
          <a:ln w="9525" algn="ctr">
            <a:solidFill>
              <a:schemeClr val="bg2"/>
            </a:solidFill>
            <a:round/>
            <a:headEnd/>
            <a:tailEnd/>
          </a:ln>
        </p:spPr>
      </p:cxnSp>
      <p:cxnSp>
        <p:nvCxnSpPr>
          <p:cNvPr id="50181" name="Straight Connector 7"/>
          <p:cNvCxnSpPr>
            <a:cxnSpLocks noChangeShapeType="1"/>
          </p:cNvCxnSpPr>
          <p:nvPr/>
        </p:nvCxnSpPr>
        <p:spPr bwMode="auto">
          <a:xfrm>
            <a:off x="349250" y="6400800"/>
            <a:ext cx="2670175" cy="0"/>
          </a:xfrm>
          <a:prstGeom prst="line">
            <a:avLst/>
          </a:prstGeom>
          <a:noFill/>
          <a:ln w="9525" algn="ctr">
            <a:solidFill>
              <a:schemeClr val="bg2"/>
            </a:solidFill>
            <a:round/>
            <a:headEnd/>
            <a:tailEnd/>
          </a:ln>
        </p:spPr>
      </p:cxnSp>
      <p:cxnSp>
        <p:nvCxnSpPr>
          <p:cNvPr id="50182" name="Straight Connector 11"/>
          <p:cNvCxnSpPr>
            <a:cxnSpLocks noChangeShapeType="1"/>
          </p:cNvCxnSpPr>
          <p:nvPr/>
        </p:nvCxnSpPr>
        <p:spPr bwMode="auto">
          <a:xfrm>
            <a:off x="3243263" y="6400800"/>
            <a:ext cx="2670175" cy="0"/>
          </a:xfrm>
          <a:prstGeom prst="line">
            <a:avLst/>
          </a:prstGeom>
          <a:noFill/>
          <a:ln w="9525" algn="ctr">
            <a:solidFill>
              <a:schemeClr val="bg2"/>
            </a:solidFill>
            <a:round/>
            <a:headEnd/>
            <a:tailEnd/>
          </a:ln>
        </p:spPr>
      </p:cxnSp>
      <p:cxnSp>
        <p:nvCxnSpPr>
          <p:cNvPr id="50183" name="Straight Connector 12"/>
          <p:cNvCxnSpPr>
            <a:cxnSpLocks noChangeShapeType="1"/>
          </p:cNvCxnSpPr>
          <p:nvPr/>
        </p:nvCxnSpPr>
        <p:spPr bwMode="auto">
          <a:xfrm>
            <a:off x="6135688" y="6400800"/>
            <a:ext cx="2670175" cy="0"/>
          </a:xfrm>
          <a:prstGeom prst="line">
            <a:avLst/>
          </a:prstGeom>
          <a:noFill/>
          <a:ln w="9525" algn="ctr">
            <a:solidFill>
              <a:schemeClr val="bg2"/>
            </a:solidFill>
            <a:round/>
            <a:headEnd/>
            <a:tailEnd/>
          </a:ln>
        </p:spPr>
      </p:cxnSp>
      <p:sp>
        <p:nvSpPr>
          <p:cNvPr id="11" name="Footer Placeholder 4"/>
          <p:cNvSpPr>
            <a:spLocks noGrp="1"/>
          </p:cNvSpPr>
          <p:nvPr>
            <p:ph type="ftr" sz="quarter" idx="3"/>
          </p:nvPr>
        </p:nvSpPr>
        <p:spPr>
          <a:xfrm>
            <a:off x="365125" y="6400800"/>
            <a:ext cx="5559425" cy="320675"/>
          </a:xfrm>
          <a:prstGeom prst="rect">
            <a:avLst/>
          </a:prstGeom>
        </p:spPr>
        <p:txBody>
          <a:bodyPr vert="horz" lIns="0" tIns="45720" rIns="0" bIns="45720" rtlCol="0" anchor="ctr"/>
          <a:lstStyle>
            <a:lvl1pPr marL="0" indent="0" algn="l">
              <a:defRPr sz="600" b="0" cap="all" baseline="0">
                <a:solidFill>
                  <a:schemeClr val="tx1"/>
                </a:solidFill>
                <a:latin typeface="+mj-lt"/>
              </a:defRPr>
            </a:lvl1pPr>
          </a:lstStyle>
          <a:p>
            <a:pPr>
              <a:defRPr/>
            </a:pPr>
            <a:r>
              <a:rPr lang="en-US" dirty="0"/>
              <a:t>SIDLEY AUSTIN LLP</a:t>
            </a:r>
          </a:p>
        </p:txBody>
      </p:sp>
      <p:sp>
        <p:nvSpPr>
          <p:cNvPr id="10" name="Slide Number Placeholder 6"/>
          <p:cNvSpPr>
            <a:spLocks noGrp="1"/>
          </p:cNvSpPr>
          <p:nvPr>
            <p:ph type="sldNum" sz="quarter" idx="4"/>
          </p:nvPr>
        </p:nvSpPr>
        <p:spPr>
          <a:xfrm>
            <a:off x="6135688" y="6400800"/>
            <a:ext cx="2670175" cy="320675"/>
          </a:xfrm>
          <a:prstGeom prst="rect">
            <a:avLst/>
          </a:prstGeom>
        </p:spPr>
        <p:txBody>
          <a:bodyPr vert="horz" wrap="square" lIns="0" tIns="0" rIns="0" bIns="0" numCol="1" anchor="ctr" anchorCtr="0" compatLnSpc="1">
            <a:prstTxWarp prst="textNoShape">
              <a:avLst/>
            </a:prstTxWarp>
          </a:bodyPr>
          <a:lstStyle>
            <a:lvl1pPr algn="r">
              <a:defRPr sz="600">
                <a:latin typeface="Arial" charset="0"/>
              </a:defRPr>
            </a:lvl1pPr>
          </a:lstStyle>
          <a:p>
            <a:fld id="{CF561F3D-19CD-4C77-BF2A-E09BFFE958D7}"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97983" r:id="rId1"/>
    <p:sldLayoutId id="2147497984" r:id="rId2"/>
    <p:sldLayoutId id="2147497910" r:id="rId3"/>
    <p:sldLayoutId id="2147497985" r:id="rId4"/>
    <p:sldLayoutId id="2147497911" r:id="rId5"/>
    <p:sldLayoutId id="2147497912" r:id="rId6"/>
    <p:sldLayoutId id="2147497913" r:id="rId7"/>
    <p:sldLayoutId id="2147497914" r:id="rId8"/>
    <p:sldLayoutId id="2147497915" r:id="rId9"/>
    <p:sldLayoutId id="2147497916" r:id="rId10"/>
    <p:sldLayoutId id="2147497917" r:id="rId11"/>
    <p:sldLayoutId id="2147497986" r:id="rId12"/>
    <p:sldLayoutId id="2147497987" r:id="rId13"/>
    <p:sldLayoutId id="2147497988" r:id="rId14"/>
    <p:sldLayoutId id="2147497918" r:id="rId15"/>
    <p:sldLayoutId id="2147497919" r:id="rId16"/>
    <p:sldLayoutId id="2147497920" r:id="rId17"/>
    <p:sldLayoutId id="2147497921" r:id="rId18"/>
    <p:sldLayoutId id="2147497922" r:id="rId19"/>
    <p:sldLayoutId id="2147497923" r:id="rId20"/>
    <p:sldLayoutId id="2147497924" r:id="rId21"/>
    <p:sldLayoutId id="2147497925" r:id="rId22"/>
    <p:sldLayoutId id="2147497989" r:id="rId23"/>
    <p:sldLayoutId id="2147497990" r:id="rId24"/>
    <p:sldLayoutId id="2147497926" r:id="rId25"/>
    <p:sldLayoutId id="2147497991" r:id="rId26"/>
    <p:sldLayoutId id="2147497992" r:id="rId27"/>
    <p:sldLayoutId id="2147497993" r:id="rId28"/>
    <p:sldLayoutId id="2147497927" r:id="rId29"/>
    <p:sldLayoutId id="2147497928" r:id="rId30"/>
  </p:sldLayoutIdLst>
  <p:timing>
    <p:tnLst>
      <p:par>
        <p:cTn id="1" dur="indefinite" restart="never" nodeType="tmRoot"/>
      </p:par>
    </p:tnLst>
  </p:timing>
  <p:hf hdr="0" ftr="0" dt="0"/>
  <p:txStyles>
    <p:titleStyle>
      <a:lvl1pPr algn="l" defTabSz="912813" rtl="0" eaLnBrk="0" fontAlgn="base" hangingPunct="0">
        <a:spcBef>
          <a:spcPct val="0"/>
        </a:spcBef>
        <a:spcAft>
          <a:spcPct val="0"/>
        </a:spcAft>
        <a:defRPr lang="en-US" sz="2200" b="1" kern="1200" dirty="0">
          <a:solidFill>
            <a:schemeClr val="accent2"/>
          </a:solidFill>
          <a:latin typeface="+mj-lt"/>
          <a:ea typeface="+mj-ea"/>
          <a:cs typeface="+mj-cs"/>
        </a:defRPr>
      </a:lvl1pPr>
      <a:lvl2pPr algn="l" defTabSz="912813" rtl="0" eaLnBrk="0" fontAlgn="base" hangingPunct="0">
        <a:spcBef>
          <a:spcPct val="0"/>
        </a:spcBef>
        <a:spcAft>
          <a:spcPct val="0"/>
        </a:spcAft>
        <a:defRPr sz="2200" b="1">
          <a:solidFill>
            <a:schemeClr val="accent2"/>
          </a:solidFill>
          <a:latin typeface="Arial" charset="0"/>
        </a:defRPr>
      </a:lvl2pPr>
      <a:lvl3pPr algn="l" defTabSz="912813" rtl="0" eaLnBrk="0" fontAlgn="base" hangingPunct="0">
        <a:spcBef>
          <a:spcPct val="0"/>
        </a:spcBef>
        <a:spcAft>
          <a:spcPct val="0"/>
        </a:spcAft>
        <a:defRPr sz="2200" b="1">
          <a:solidFill>
            <a:schemeClr val="accent2"/>
          </a:solidFill>
          <a:latin typeface="Arial" charset="0"/>
        </a:defRPr>
      </a:lvl3pPr>
      <a:lvl4pPr algn="l" defTabSz="912813" rtl="0" eaLnBrk="0" fontAlgn="base" hangingPunct="0">
        <a:spcBef>
          <a:spcPct val="0"/>
        </a:spcBef>
        <a:spcAft>
          <a:spcPct val="0"/>
        </a:spcAft>
        <a:defRPr sz="2200" b="1">
          <a:solidFill>
            <a:schemeClr val="accent2"/>
          </a:solidFill>
          <a:latin typeface="Arial" charset="0"/>
        </a:defRPr>
      </a:lvl4pPr>
      <a:lvl5pPr algn="l" defTabSz="912813" rtl="0" eaLnBrk="0" fontAlgn="base" hangingPunct="0">
        <a:spcBef>
          <a:spcPct val="0"/>
        </a:spcBef>
        <a:spcAft>
          <a:spcPct val="0"/>
        </a:spcAft>
        <a:defRPr sz="2200" b="1">
          <a:solidFill>
            <a:schemeClr val="accent2"/>
          </a:solidFill>
          <a:latin typeface="Arial" charset="0"/>
        </a:defRPr>
      </a:lvl5pPr>
      <a:lvl6pPr marL="457200" algn="l" defTabSz="912813" rtl="0" fontAlgn="base">
        <a:spcBef>
          <a:spcPct val="0"/>
        </a:spcBef>
        <a:spcAft>
          <a:spcPct val="0"/>
        </a:spcAft>
        <a:defRPr sz="2200" b="1">
          <a:solidFill>
            <a:schemeClr val="accent2"/>
          </a:solidFill>
          <a:latin typeface="Arial" charset="0"/>
        </a:defRPr>
      </a:lvl6pPr>
      <a:lvl7pPr marL="914400" algn="l" defTabSz="912813" rtl="0" fontAlgn="base">
        <a:spcBef>
          <a:spcPct val="0"/>
        </a:spcBef>
        <a:spcAft>
          <a:spcPct val="0"/>
        </a:spcAft>
        <a:defRPr sz="2200" b="1">
          <a:solidFill>
            <a:schemeClr val="accent2"/>
          </a:solidFill>
          <a:latin typeface="Arial" charset="0"/>
        </a:defRPr>
      </a:lvl7pPr>
      <a:lvl8pPr marL="1371600" algn="l" defTabSz="912813" rtl="0" fontAlgn="base">
        <a:spcBef>
          <a:spcPct val="0"/>
        </a:spcBef>
        <a:spcAft>
          <a:spcPct val="0"/>
        </a:spcAft>
        <a:defRPr sz="2200" b="1">
          <a:solidFill>
            <a:schemeClr val="accent2"/>
          </a:solidFill>
          <a:latin typeface="Arial" charset="0"/>
        </a:defRPr>
      </a:lvl8pPr>
      <a:lvl9pPr marL="1828800" algn="l" defTabSz="912813" rtl="0" fontAlgn="base">
        <a:spcBef>
          <a:spcPct val="0"/>
        </a:spcBef>
        <a:spcAft>
          <a:spcPct val="0"/>
        </a:spcAft>
        <a:defRPr sz="2200" b="1">
          <a:solidFill>
            <a:schemeClr val="accent2"/>
          </a:solidFill>
          <a:latin typeface="Arial" charset="0"/>
        </a:defRPr>
      </a:lvl9pPr>
    </p:titleStyle>
    <p:bodyStyle>
      <a:lvl1pPr marL="228600" indent="-228600" algn="l" defTabSz="912813" rtl="0" eaLnBrk="0" fontAlgn="base" hangingPunct="0">
        <a:spcBef>
          <a:spcPct val="0"/>
        </a:spcBef>
        <a:spcAft>
          <a:spcPts val="863"/>
        </a:spcAft>
        <a:buSzPct val="100000"/>
        <a:buFont typeface="Arial" charset="0"/>
        <a:buChar char="•"/>
        <a:defRPr lang="en-US" kern="1200" dirty="0">
          <a:solidFill>
            <a:schemeClr val="tx1"/>
          </a:solidFill>
          <a:latin typeface="+mn-lt"/>
          <a:ea typeface="+mn-ea"/>
          <a:cs typeface="+mn-cs"/>
        </a:defRPr>
      </a:lvl1pPr>
      <a:lvl2pPr marL="457200" indent="-227013" algn="l" defTabSz="912813" rtl="0" eaLnBrk="0" fontAlgn="base" hangingPunct="0">
        <a:spcBef>
          <a:spcPct val="0"/>
        </a:spcBef>
        <a:spcAft>
          <a:spcPts val="863"/>
        </a:spcAft>
        <a:buFont typeface="Arial" charset="0"/>
        <a:buChar char="–"/>
        <a:defRPr lang="en-US" sz="1600" kern="1200" dirty="0">
          <a:solidFill>
            <a:schemeClr val="tx1"/>
          </a:solidFill>
          <a:latin typeface="+mn-lt"/>
          <a:ea typeface="+mn-ea"/>
          <a:cs typeface="+mn-cs"/>
        </a:defRPr>
      </a:lvl2pPr>
      <a:lvl3pPr marL="685800" indent="-227013" algn="l" defTabSz="912813" rtl="0" eaLnBrk="0" fontAlgn="base" hangingPunct="0">
        <a:spcBef>
          <a:spcPct val="0"/>
        </a:spcBef>
        <a:spcAft>
          <a:spcPts val="863"/>
        </a:spcAft>
        <a:buFont typeface="Arial" charset="0"/>
        <a:buChar char="•"/>
        <a:defRPr lang="en-US" sz="1400" kern="1200" dirty="0">
          <a:solidFill>
            <a:schemeClr val="tx1"/>
          </a:solidFill>
          <a:latin typeface="+mn-lt"/>
          <a:ea typeface="+mn-ea"/>
          <a:cs typeface="+mn-cs"/>
        </a:defRPr>
      </a:lvl3pPr>
      <a:lvl4pPr marL="914400" indent="-227013" algn="l" defTabSz="912813" rtl="0" eaLnBrk="0" fontAlgn="base" hangingPunct="0">
        <a:spcBef>
          <a:spcPct val="0"/>
        </a:spcBef>
        <a:spcAft>
          <a:spcPts val="863"/>
        </a:spcAft>
        <a:buFont typeface="Arial" charset="0"/>
        <a:buChar char="–"/>
        <a:defRPr lang="en-US" sz="1400" kern="1200" dirty="0">
          <a:solidFill>
            <a:schemeClr val="tx1"/>
          </a:solidFill>
          <a:latin typeface="+mn-lt"/>
          <a:ea typeface="+mn-ea"/>
          <a:cs typeface="+mn-cs"/>
        </a:defRPr>
      </a:lvl4pPr>
      <a:lvl5pPr marL="1143000" indent="-227013" algn="l" defTabSz="912813" rtl="0" eaLnBrk="0" fontAlgn="base" hangingPunct="0">
        <a:spcBef>
          <a:spcPct val="0"/>
        </a:spcBef>
        <a:spcAft>
          <a:spcPts val="863"/>
        </a:spcAft>
        <a:buFont typeface="Arial" charset="0"/>
        <a:buChar char="•"/>
        <a:defRPr lang="en-US" sz="1400" kern="1200" dirty="0">
          <a:solidFill>
            <a:schemeClr val="tx1"/>
          </a:solidFill>
          <a:latin typeface="+mn-lt"/>
          <a:ea typeface="+mn-ea"/>
          <a:cs typeface="+mn-cs"/>
        </a:defRPr>
      </a:lvl5pPr>
      <a:lvl6pPr marL="1371600" indent="-228589" algn="l" defTabSz="914354" rtl="0" eaLnBrk="1" latinLnBrk="0" hangingPunct="1">
        <a:lnSpc>
          <a:spcPct val="100000"/>
        </a:lnSpc>
        <a:spcBef>
          <a:spcPts val="0"/>
        </a:spcBef>
        <a:spcAft>
          <a:spcPts val="864"/>
        </a:spcAft>
        <a:buFont typeface="Arial" panose="020B0604020202020204" pitchFamily="34" charset="0"/>
        <a:buChar char="–"/>
        <a:defRPr sz="1400" kern="1200" baseline="0">
          <a:solidFill>
            <a:schemeClr val="tx1"/>
          </a:solidFill>
          <a:latin typeface="+mn-lt"/>
          <a:ea typeface="+mn-ea"/>
          <a:cs typeface="+mn-cs"/>
        </a:defRPr>
      </a:lvl6pPr>
      <a:lvl7pPr marL="1600200" indent="-228589" algn="l" defTabSz="914354" rtl="0" eaLnBrk="1" latinLnBrk="0" hangingPunct="1">
        <a:lnSpc>
          <a:spcPct val="100000"/>
        </a:lnSpc>
        <a:spcBef>
          <a:spcPts val="0"/>
        </a:spcBef>
        <a:spcAft>
          <a:spcPts val="864"/>
        </a:spcAft>
        <a:buFont typeface="Arial" panose="020B0604020202020204" pitchFamily="34" charset="0"/>
        <a:buChar char="•"/>
        <a:defRPr sz="1400" kern="1200">
          <a:solidFill>
            <a:schemeClr val="tx1"/>
          </a:solidFill>
          <a:latin typeface="+mn-lt"/>
          <a:ea typeface="+mn-ea"/>
          <a:cs typeface="+mn-cs"/>
        </a:defRPr>
      </a:lvl7pPr>
      <a:lvl8pPr marL="1828800" indent="-228589" algn="l" defTabSz="914354" rtl="0" eaLnBrk="1" latinLnBrk="0" hangingPunct="1">
        <a:lnSpc>
          <a:spcPct val="100000"/>
        </a:lnSpc>
        <a:spcBef>
          <a:spcPts val="0"/>
        </a:spcBef>
        <a:spcAft>
          <a:spcPts val="864"/>
        </a:spcAft>
        <a:buFont typeface="Arial" panose="020B0604020202020204" pitchFamily="34" charset="0"/>
        <a:buChar char="–"/>
        <a:defRPr sz="1400" kern="1200" baseline="0">
          <a:solidFill>
            <a:schemeClr val="tx1"/>
          </a:solidFill>
          <a:latin typeface="+mn-lt"/>
          <a:ea typeface="+mn-ea"/>
          <a:cs typeface="+mn-cs"/>
        </a:defRPr>
      </a:lvl8pPr>
      <a:lvl9pPr marL="2057400" indent="-228589" algn="l" defTabSz="914354" rtl="0" eaLnBrk="1" latinLnBrk="0" hangingPunct="1">
        <a:lnSpc>
          <a:spcPct val="100000"/>
        </a:lnSpc>
        <a:spcBef>
          <a:spcPts val="0"/>
        </a:spcBef>
        <a:spcAft>
          <a:spcPts val="864"/>
        </a:spcAft>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Picture 5"/>
          <p:cNvPicPr>
            <a:picLocks noChangeAspect="1"/>
          </p:cNvPicPr>
          <p:nvPr/>
        </p:nvPicPr>
        <p:blipFill>
          <a:blip r:embed="rId15" cstate="print"/>
          <a:srcRect/>
          <a:stretch>
            <a:fillRect/>
          </a:stretch>
        </p:blipFill>
        <p:spPr bwMode="auto">
          <a:xfrm>
            <a:off x="6934200" y="6254750"/>
            <a:ext cx="1760538" cy="466725"/>
          </a:xfrm>
          <a:prstGeom prst="rect">
            <a:avLst/>
          </a:prstGeom>
          <a:noFill/>
          <a:ln w="9525">
            <a:noFill/>
            <a:miter lim="800000"/>
            <a:headEnd/>
            <a:tailEnd/>
          </a:ln>
        </p:spPr>
      </p:pic>
      <p:sp>
        <p:nvSpPr>
          <p:cNvPr id="31747" name="Rectangle 2"/>
          <p:cNvSpPr>
            <a:spLocks noGrp="1" noChangeArrowheads="1"/>
          </p:cNvSpPr>
          <p:nvPr>
            <p:ph type="body" idx="1"/>
          </p:nvPr>
        </p:nvSpPr>
        <p:spPr bwMode="auto">
          <a:xfrm>
            <a:off x="506413" y="1447800"/>
            <a:ext cx="8180387"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1748" name="Rectangle 3"/>
          <p:cNvSpPr>
            <a:spLocks noGrp="1" noChangeArrowheads="1"/>
          </p:cNvSpPr>
          <p:nvPr>
            <p:ph type="title"/>
          </p:nvPr>
        </p:nvSpPr>
        <p:spPr bwMode="auto">
          <a:xfrm>
            <a:off x="506413" y="152400"/>
            <a:ext cx="8134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fld id="{E51C642A-EFE1-4A54-A0B4-F553AE8AAC0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97930" r:id="rId1"/>
    <p:sldLayoutId id="2147497931" r:id="rId2"/>
    <p:sldLayoutId id="2147497731" r:id="rId3"/>
    <p:sldLayoutId id="2147497732" r:id="rId4"/>
    <p:sldLayoutId id="2147497733" r:id="rId5"/>
    <p:sldLayoutId id="2147497734" r:id="rId6"/>
    <p:sldLayoutId id="2147497735" r:id="rId7"/>
    <p:sldLayoutId id="2147497736" r:id="rId8"/>
    <p:sldLayoutId id="2147497737" r:id="rId9"/>
    <p:sldLayoutId id="2147497738" r:id="rId10"/>
    <p:sldLayoutId id="2147497739" r:id="rId11"/>
    <p:sldLayoutId id="2147497740" r:id="rId12"/>
    <p:sldLayoutId id="2147497932" r:id="rId13"/>
  </p:sldLayoutIdLst>
  <p:hf hdr="0" ftr="0" dt="0"/>
  <p:txStyles>
    <p:titleStyle>
      <a:lvl1pPr algn="ctr" rtl="0" eaLnBrk="0" fontAlgn="base" hangingPunct="0">
        <a:spcBef>
          <a:spcPct val="0"/>
        </a:spcBef>
        <a:spcAft>
          <a:spcPct val="0"/>
        </a:spcAft>
        <a:defRPr sz="3200">
          <a:solidFill>
            <a:schemeClr val="hlink"/>
          </a:solidFill>
          <a:latin typeface="+mj-lt"/>
          <a:ea typeface="+mj-ea"/>
          <a:cs typeface="+mj-cs"/>
        </a:defRPr>
      </a:lvl1pPr>
      <a:lvl2pPr algn="ctr" rtl="0" eaLnBrk="0" fontAlgn="base" hangingPunct="0">
        <a:spcBef>
          <a:spcPct val="0"/>
        </a:spcBef>
        <a:spcAft>
          <a:spcPct val="0"/>
        </a:spcAft>
        <a:defRPr sz="3200">
          <a:solidFill>
            <a:schemeClr val="hlink"/>
          </a:solidFill>
          <a:latin typeface="Book Antiqua" pitchFamily="18" charset="0"/>
        </a:defRPr>
      </a:lvl2pPr>
      <a:lvl3pPr algn="ctr" rtl="0" eaLnBrk="0" fontAlgn="base" hangingPunct="0">
        <a:spcBef>
          <a:spcPct val="0"/>
        </a:spcBef>
        <a:spcAft>
          <a:spcPct val="0"/>
        </a:spcAft>
        <a:defRPr sz="3200">
          <a:solidFill>
            <a:schemeClr val="hlink"/>
          </a:solidFill>
          <a:latin typeface="Book Antiqua" pitchFamily="18" charset="0"/>
        </a:defRPr>
      </a:lvl3pPr>
      <a:lvl4pPr algn="ctr" rtl="0" eaLnBrk="0" fontAlgn="base" hangingPunct="0">
        <a:spcBef>
          <a:spcPct val="0"/>
        </a:spcBef>
        <a:spcAft>
          <a:spcPct val="0"/>
        </a:spcAft>
        <a:defRPr sz="3200">
          <a:solidFill>
            <a:schemeClr val="hlink"/>
          </a:solidFill>
          <a:latin typeface="Book Antiqua" pitchFamily="18" charset="0"/>
        </a:defRPr>
      </a:lvl4pPr>
      <a:lvl5pPr algn="ctr"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66"/>
            </a:gs>
            <a:gs pos="50000">
              <a:srgbClr val="0000CC"/>
            </a:gs>
            <a:gs pos="100000">
              <a:srgbClr val="000000"/>
            </a:gs>
          </a:gsLst>
          <a:lin ang="5400000"/>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bwMode="auto">
          <a:xfrm>
            <a:off x="506413" y="1447800"/>
            <a:ext cx="8180387"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2771" name="Rectangle 3"/>
          <p:cNvSpPr>
            <a:spLocks noGrp="1" noChangeArrowheads="1"/>
          </p:cNvSpPr>
          <p:nvPr>
            <p:ph type="title"/>
          </p:nvPr>
        </p:nvSpPr>
        <p:spPr bwMode="auto">
          <a:xfrm>
            <a:off x="506413" y="152400"/>
            <a:ext cx="8134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fld id="{CA67EF84-2BD4-4F54-86A7-8EE064F03E73}" type="slidenum">
              <a:rPr lang="en-US"/>
              <a:pPr/>
              <a:t>‹#›</a:t>
            </a:fld>
            <a:endParaRPr lang="en-US" dirty="0"/>
          </a:p>
        </p:txBody>
      </p:sp>
      <p:pic>
        <p:nvPicPr>
          <p:cNvPr id="32773" name="Picture 5"/>
          <p:cNvPicPr>
            <a:picLocks noChangeAspect="1"/>
          </p:cNvPicPr>
          <p:nvPr/>
        </p:nvPicPr>
        <p:blipFill>
          <a:blip r:embed="rId14" cstate="print"/>
          <a:srcRect/>
          <a:stretch>
            <a:fillRect/>
          </a:stretch>
        </p:blipFill>
        <p:spPr bwMode="black">
          <a:xfrm>
            <a:off x="6940550" y="6254750"/>
            <a:ext cx="1758950" cy="4667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97933" r:id="rId1"/>
    <p:sldLayoutId id="2147497741" r:id="rId2"/>
    <p:sldLayoutId id="2147497742" r:id="rId3"/>
    <p:sldLayoutId id="2147497743" r:id="rId4"/>
    <p:sldLayoutId id="2147497744" r:id="rId5"/>
    <p:sldLayoutId id="2147497745" r:id="rId6"/>
    <p:sldLayoutId id="2147497746" r:id="rId7"/>
    <p:sldLayoutId id="2147497747" r:id="rId8"/>
    <p:sldLayoutId id="2147497748" r:id="rId9"/>
    <p:sldLayoutId id="2147497749" r:id="rId10"/>
    <p:sldLayoutId id="2147497750" r:id="rId11"/>
    <p:sldLayoutId id="2147497934" r:id="rId12"/>
  </p:sldLayoutIdLst>
  <p:txStyles>
    <p:titleStyle>
      <a:lvl1pPr algn="l" rtl="0" eaLnBrk="0" fontAlgn="base" hangingPunct="0">
        <a:spcBef>
          <a:spcPct val="0"/>
        </a:spcBef>
        <a:spcAft>
          <a:spcPct val="0"/>
        </a:spcAft>
        <a:defRPr sz="3200">
          <a:solidFill>
            <a:schemeClr val="hlink"/>
          </a:solidFill>
          <a:latin typeface="+mj-lt"/>
          <a:ea typeface="+mj-ea"/>
          <a:cs typeface="+mj-cs"/>
        </a:defRPr>
      </a:lvl1pPr>
      <a:lvl2pPr algn="l" rtl="0" eaLnBrk="0" fontAlgn="base" hangingPunct="0">
        <a:spcBef>
          <a:spcPct val="0"/>
        </a:spcBef>
        <a:spcAft>
          <a:spcPct val="0"/>
        </a:spcAft>
        <a:defRPr sz="3200">
          <a:solidFill>
            <a:schemeClr val="hlink"/>
          </a:solidFill>
          <a:latin typeface="Book Antiqua" pitchFamily="18" charset="0"/>
        </a:defRPr>
      </a:lvl2pPr>
      <a:lvl3pPr algn="l" rtl="0" eaLnBrk="0" fontAlgn="base" hangingPunct="0">
        <a:spcBef>
          <a:spcPct val="0"/>
        </a:spcBef>
        <a:spcAft>
          <a:spcPct val="0"/>
        </a:spcAft>
        <a:defRPr sz="3200">
          <a:solidFill>
            <a:schemeClr val="hlink"/>
          </a:solidFill>
          <a:latin typeface="Book Antiqua" pitchFamily="18" charset="0"/>
        </a:defRPr>
      </a:lvl3pPr>
      <a:lvl4pPr algn="l" rtl="0" eaLnBrk="0" fontAlgn="base" hangingPunct="0">
        <a:spcBef>
          <a:spcPct val="0"/>
        </a:spcBef>
        <a:spcAft>
          <a:spcPct val="0"/>
        </a:spcAft>
        <a:defRPr sz="3200">
          <a:solidFill>
            <a:schemeClr val="hlink"/>
          </a:solidFill>
          <a:latin typeface="Book Antiqua" pitchFamily="18" charset="0"/>
        </a:defRPr>
      </a:lvl4pPr>
      <a:lvl5pPr algn="l"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xfrm>
            <a:off x="457200" y="1447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3795" name="Rectangle 3"/>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smtClean="0"/>
          </a:p>
        </p:txBody>
      </p:sp>
      <p:sp>
        <p:nvSpPr>
          <p:cNvPr id="4100" name="Rectangle 4"/>
          <p:cNvSpPr>
            <a:spLocks noGrp="1" noChangeArrowheads="1"/>
          </p:cNvSpPr>
          <p:nvPr>
            <p:ph type="sldNum" sz="quarter" idx="4"/>
          </p:nvPr>
        </p:nvSpPr>
        <p:spPr bwMode="black">
          <a:xfrm>
            <a:off x="4572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79BC"/>
                </a:solidFill>
                <a:latin typeface="Arial" charset="0"/>
              </a:defRPr>
            </a:lvl1pPr>
          </a:lstStyle>
          <a:p>
            <a:fld id="{DD40B586-DDC1-4AB2-95E5-7613996A8B68}" type="slidenum">
              <a:rPr lang="en-US"/>
              <a:pPr/>
              <a:t>‹#›</a:t>
            </a:fld>
            <a:endParaRPr lang="en-US" dirty="0"/>
          </a:p>
        </p:txBody>
      </p:sp>
      <p:sp>
        <p:nvSpPr>
          <p:cNvPr id="6" name="Line 4"/>
          <p:cNvSpPr>
            <a:spLocks noChangeShapeType="1"/>
          </p:cNvSpPr>
          <p:nvPr/>
        </p:nvSpPr>
        <p:spPr bwMode="auto">
          <a:xfrm>
            <a:off x="950913" y="6500813"/>
            <a:ext cx="6146800" cy="0"/>
          </a:xfrm>
          <a:prstGeom prst="line">
            <a:avLst/>
          </a:prstGeom>
          <a:noFill/>
          <a:ln w="25400">
            <a:solidFill>
              <a:srgbClr val="0079BC"/>
            </a:solidFill>
            <a:round/>
            <a:headEnd/>
            <a:tailEnd/>
          </a:ln>
          <a:effectLst/>
        </p:spPr>
        <p:txBody>
          <a:bodyPr/>
          <a:lstStyle/>
          <a:p>
            <a:pPr algn="r" fontAlgn="auto">
              <a:spcBef>
                <a:spcPts val="0"/>
              </a:spcBef>
              <a:spcAft>
                <a:spcPts val="0"/>
              </a:spcAft>
              <a:defRPr/>
            </a:pPr>
            <a:endParaRPr lang="en-US" dirty="0">
              <a:latin typeface="+mn-lt"/>
              <a:cs typeface="+mn-cs"/>
            </a:endParaRPr>
          </a:p>
        </p:txBody>
      </p:sp>
      <p:sp>
        <p:nvSpPr>
          <p:cNvPr id="7" name="Line 5"/>
          <p:cNvSpPr>
            <a:spLocks noChangeShapeType="1"/>
          </p:cNvSpPr>
          <p:nvPr/>
        </p:nvSpPr>
        <p:spPr bwMode="auto">
          <a:xfrm flipV="1">
            <a:off x="457200" y="1295400"/>
            <a:ext cx="8229600" cy="0"/>
          </a:xfrm>
          <a:prstGeom prst="line">
            <a:avLst/>
          </a:prstGeom>
          <a:noFill/>
          <a:ln w="38100">
            <a:solidFill>
              <a:srgbClr val="0079BC"/>
            </a:solidFill>
            <a:round/>
            <a:headEnd/>
            <a:tailEnd/>
          </a:ln>
          <a:effectLst/>
        </p:spPr>
        <p:txBody>
          <a:bodyPr/>
          <a:lstStyle/>
          <a:p>
            <a:pPr algn="r" fontAlgn="auto">
              <a:spcBef>
                <a:spcPts val="0"/>
              </a:spcBef>
              <a:spcAft>
                <a:spcPts val="0"/>
              </a:spcAft>
              <a:defRPr/>
            </a:pPr>
            <a:endParaRPr lang="en-US" dirty="0">
              <a:latin typeface="+mn-lt"/>
              <a:cs typeface="+mn-cs"/>
            </a:endParaRPr>
          </a:p>
        </p:txBody>
      </p:sp>
      <p:sp>
        <p:nvSpPr>
          <p:cNvPr id="9" name="Line 7"/>
          <p:cNvSpPr>
            <a:spLocks noChangeShapeType="1"/>
          </p:cNvSpPr>
          <p:nvPr/>
        </p:nvSpPr>
        <p:spPr bwMode="auto">
          <a:xfrm>
            <a:off x="457200" y="152400"/>
            <a:ext cx="8229600" cy="0"/>
          </a:xfrm>
          <a:prstGeom prst="line">
            <a:avLst/>
          </a:prstGeom>
          <a:noFill/>
          <a:ln w="76200">
            <a:solidFill>
              <a:srgbClr val="0079BC"/>
            </a:solidFill>
            <a:round/>
            <a:headEnd/>
            <a:tailEnd/>
          </a:ln>
          <a:effectLst/>
        </p:spPr>
        <p:txBody>
          <a:bodyPr/>
          <a:lstStyle/>
          <a:p>
            <a:pPr algn="r" fontAlgn="auto">
              <a:spcBef>
                <a:spcPts val="0"/>
              </a:spcBef>
              <a:spcAft>
                <a:spcPts val="0"/>
              </a:spcAft>
              <a:defRPr/>
            </a:pPr>
            <a:endParaRPr lang="en-US" dirty="0">
              <a:latin typeface="+mn-lt"/>
              <a:cs typeface="+mn-cs"/>
            </a:endParaRPr>
          </a:p>
        </p:txBody>
      </p:sp>
      <p:pic>
        <p:nvPicPr>
          <p:cNvPr id="33800" name="Picture 9"/>
          <p:cNvPicPr>
            <a:picLocks noChangeAspect="1"/>
          </p:cNvPicPr>
          <p:nvPr/>
        </p:nvPicPr>
        <p:blipFill>
          <a:blip r:embed="rId16" cstate="print"/>
          <a:srcRect/>
          <a:stretch>
            <a:fillRect/>
          </a:stretch>
        </p:blipFill>
        <p:spPr bwMode="auto">
          <a:xfrm>
            <a:off x="7259638" y="6291263"/>
            <a:ext cx="1450975"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935" r:id="rId1"/>
    <p:sldLayoutId id="2147497936" r:id="rId2"/>
    <p:sldLayoutId id="2147497751" r:id="rId3"/>
    <p:sldLayoutId id="2147497752" r:id="rId4"/>
    <p:sldLayoutId id="2147497753" r:id="rId5"/>
    <p:sldLayoutId id="2147497754" r:id="rId6"/>
    <p:sldLayoutId id="2147497755" r:id="rId7"/>
    <p:sldLayoutId id="2147497756" r:id="rId8"/>
    <p:sldLayoutId id="2147497937" r:id="rId9"/>
    <p:sldLayoutId id="2147497757" r:id="rId10"/>
    <p:sldLayoutId id="2147497758" r:id="rId11"/>
    <p:sldLayoutId id="2147497759" r:id="rId12"/>
    <p:sldLayoutId id="2147497760" r:id="rId13"/>
    <p:sldLayoutId id="2147497938" r:id="rId14"/>
  </p:sldLayoutIdLst>
  <p:txStyles>
    <p:titleStyle>
      <a:lvl1pPr algn="l" rtl="0" eaLnBrk="0" fontAlgn="base" hangingPunct="0">
        <a:spcBef>
          <a:spcPct val="0"/>
        </a:spcBef>
        <a:spcAft>
          <a:spcPct val="0"/>
        </a:spcAft>
        <a:defRPr sz="28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charset="0"/>
          <a:cs typeface="Arial" charset="0"/>
        </a:defRPr>
      </a:lvl2pPr>
      <a:lvl3pPr algn="l" rtl="0" eaLnBrk="0" fontAlgn="base" hangingPunct="0">
        <a:spcBef>
          <a:spcPct val="0"/>
        </a:spcBef>
        <a:spcAft>
          <a:spcPct val="0"/>
        </a:spcAft>
        <a:defRPr sz="2800">
          <a:solidFill>
            <a:schemeClr val="tx2"/>
          </a:solidFill>
          <a:latin typeface="Arial" charset="0"/>
          <a:cs typeface="Arial" charset="0"/>
        </a:defRPr>
      </a:lvl3pPr>
      <a:lvl4pPr algn="l" rtl="0" eaLnBrk="0" fontAlgn="base" hangingPunct="0">
        <a:spcBef>
          <a:spcPct val="0"/>
        </a:spcBef>
        <a:spcAft>
          <a:spcPct val="0"/>
        </a:spcAft>
        <a:defRPr sz="2800">
          <a:solidFill>
            <a:schemeClr val="tx2"/>
          </a:solidFill>
          <a:latin typeface="Arial" charset="0"/>
          <a:cs typeface="Arial" charset="0"/>
        </a:defRPr>
      </a:lvl4pPr>
      <a:lvl5pPr algn="l" rtl="0" eaLnBrk="0" fontAlgn="base" hangingPunct="0">
        <a:spcBef>
          <a:spcPct val="0"/>
        </a:spcBef>
        <a:spcAft>
          <a:spcPct val="0"/>
        </a:spcAft>
        <a:defRPr sz="28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Font typeface="Wingdings" pitchFamily="2" charset="2"/>
        <a:buChar char="§"/>
        <a:defRPr sz="2200">
          <a:solidFill>
            <a:schemeClr val="tx2"/>
          </a:solidFill>
          <a:latin typeface="Arial" pitchFamily="34" charset="0"/>
          <a:ea typeface="+mn-ea"/>
          <a:cs typeface="Arial" pitchFamily="34" charset="0"/>
        </a:defRPr>
      </a:lvl1pPr>
      <a:lvl2pPr marL="742950" indent="-285750" algn="l" rtl="0" eaLnBrk="0" fontAlgn="base" hangingPunct="0">
        <a:spcBef>
          <a:spcPct val="40000"/>
        </a:spcBef>
        <a:spcAft>
          <a:spcPct val="0"/>
        </a:spcAft>
        <a:buChar char="–"/>
        <a:defRPr sz="2000">
          <a:solidFill>
            <a:schemeClr val="tx2"/>
          </a:solidFill>
          <a:latin typeface="Arial" pitchFamily="34" charset="0"/>
          <a:cs typeface="Arial" pitchFamily="34" charset="0"/>
        </a:defRPr>
      </a:lvl2pPr>
      <a:lvl3pPr marL="1085850" indent="-228600" algn="l" rtl="0" eaLnBrk="0" fontAlgn="base" hangingPunct="0">
        <a:spcBef>
          <a:spcPct val="40000"/>
        </a:spcBef>
        <a:spcAft>
          <a:spcPct val="0"/>
        </a:spcAft>
        <a:buChar char="•"/>
        <a:defRPr>
          <a:solidFill>
            <a:schemeClr val="tx2"/>
          </a:solidFill>
          <a:latin typeface="Arial" pitchFamily="34" charset="0"/>
          <a:cs typeface="Arial" pitchFamily="34" charset="0"/>
        </a:defRPr>
      </a:lvl3pPr>
      <a:lvl4pPr marL="1428750" indent="-228600" algn="l" rtl="0" eaLnBrk="0" fontAlgn="base" hangingPunct="0">
        <a:spcBef>
          <a:spcPct val="40000"/>
        </a:spcBef>
        <a:spcAft>
          <a:spcPct val="0"/>
        </a:spcAft>
        <a:buChar char="–"/>
        <a:defRPr sz="1600">
          <a:solidFill>
            <a:schemeClr val="tx2"/>
          </a:solidFill>
          <a:latin typeface="Arial" pitchFamily="34" charset="0"/>
          <a:cs typeface="Arial" pitchFamily="34" charset="0"/>
        </a:defRPr>
      </a:lvl4pPr>
      <a:lvl5pPr marL="1771650" indent="-228600" algn="l" rtl="0" eaLnBrk="0" fontAlgn="base" hangingPunct="0">
        <a:spcBef>
          <a:spcPct val="40000"/>
        </a:spcBef>
        <a:spcAft>
          <a:spcPct val="0"/>
        </a:spcAft>
        <a:buFont typeface="Arial" charset="0"/>
        <a:buChar char="»"/>
        <a:defRPr sz="1600">
          <a:solidFill>
            <a:schemeClr val="tx2"/>
          </a:solidFill>
          <a:latin typeface="Arial" pitchFamily="34" charset="0"/>
          <a:cs typeface="Arial" pitchFamily="34" charset="0"/>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66"/>
            </a:gs>
            <a:gs pos="50000">
              <a:srgbClr val="0000CC"/>
            </a:gs>
            <a:gs pos="100000">
              <a:srgbClr val="000000"/>
            </a:gs>
          </a:gsLst>
          <a:lin ang="5400000"/>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bwMode="auto">
          <a:xfrm>
            <a:off x="506413" y="1447800"/>
            <a:ext cx="8180387"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4819" name="Rectangle 3"/>
          <p:cNvSpPr>
            <a:spLocks noGrp="1" noChangeArrowheads="1"/>
          </p:cNvSpPr>
          <p:nvPr>
            <p:ph type="title"/>
          </p:nvPr>
        </p:nvSpPr>
        <p:spPr bwMode="auto">
          <a:xfrm>
            <a:off x="506413" y="152400"/>
            <a:ext cx="8134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fld id="{397EC278-C111-4B1E-B1E3-3A1A7908BA66}" type="slidenum">
              <a:rPr lang="en-US"/>
              <a:pPr/>
              <a:t>‹#›</a:t>
            </a:fld>
            <a:endParaRPr lang="en-US" dirty="0"/>
          </a:p>
        </p:txBody>
      </p:sp>
      <p:pic>
        <p:nvPicPr>
          <p:cNvPr id="34821" name="Picture 5"/>
          <p:cNvPicPr>
            <a:picLocks noChangeAspect="1"/>
          </p:cNvPicPr>
          <p:nvPr/>
        </p:nvPicPr>
        <p:blipFill>
          <a:blip r:embed="rId14" cstate="print"/>
          <a:srcRect/>
          <a:stretch>
            <a:fillRect/>
          </a:stretch>
        </p:blipFill>
        <p:spPr bwMode="black">
          <a:xfrm>
            <a:off x="6940550" y="6254750"/>
            <a:ext cx="1758950" cy="4667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97939" r:id="rId1"/>
    <p:sldLayoutId id="2147497761" r:id="rId2"/>
    <p:sldLayoutId id="2147497762" r:id="rId3"/>
    <p:sldLayoutId id="2147497763" r:id="rId4"/>
    <p:sldLayoutId id="2147497764" r:id="rId5"/>
    <p:sldLayoutId id="2147497765" r:id="rId6"/>
    <p:sldLayoutId id="2147497766" r:id="rId7"/>
    <p:sldLayoutId id="2147497767" r:id="rId8"/>
    <p:sldLayoutId id="2147497768" r:id="rId9"/>
    <p:sldLayoutId id="2147497769" r:id="rId10"/>
    <p:sldLayoutId id="2147497770" r:id="rId11"/>
    <p:sldLayoutId id="2147497940" r:id="rId12"/>
  </p:sldLayoutIdLst>
  <p:txStyles>
    <p:titleStyle>
      <a:lvl1pPr algn="l" rtl="0" eaLnBrk="0" fontAlgn="base" hangingPunct="0">
        <a:spcBef>
          <a:spcPct val="0"/>
        </a:spcBef>
        <a:spcAft>
          <a:spcPct val="0"/>
        </a:spcAft>
        <a:defRPr sz="3200">
          <a:solidFill>
            <a:schemeClr val="hlink"/>
          </a:solidFill>
          <a:latin typeface="+mj-lt"/>
          <a:ea typeface="+mj-ea"/>
          <a:cs typeface="+mj-cs"/>
        </a:defRPr>
      </a:lvl1pPr>
      <a:lvl2pPr algn="l" rtl="0" eaLnBrk="0" fontAlgn="base" hangingPunct="0">
        <a:spcBef>
          <a:spcPct val="0"/>
        </a:spcBef>
        <a:spcAft>
          <a:spcPct val="0"/>
        </a:spcAft>
        <a:defRPr sz="3200">
          <a:solidFill>
            <a:schemeClr val="hlink"/>
          </a:solidFill>
          <a:latin typeface="Book Antiqua" pitchFamily="18" charset="0"/>
        </a:defRPr>
      </a:lvl2pPr>
      <a:lvl3pPr algn="l" rtl="0" eaLnBrk="0" fontAlgn="base" hangingPunct="0">
        <a:spcBef>
          <a:spcPct val="0"/>
        </a:spcBef>
        <a:spcAft>
          <a:spcPct val="0"/>
        </a:spcAft>
        <a:defRPr sz="3200">
          <a:solidFill>
            <a:schemeClr val="hlink"/>
          </a:solidFill>
          <a:latin typeface="Book Antiqua" pitchFamily="18" charset="0"/>
        </a:defRPr>
      </a:lvl3pPr>
      <a:lvl4pPr algn="l" rtl="0" eaLnBrk="0" fontAlgn="base" hangingPunct="0">
        <a:spcBef>
          <a:spcPct val="0"/>
        </a:spcBef>
        <a:spcAft>
          <a:spcPct val="0"/>
        </a:spcAft>
        <a:defRPr sz="3200">
          <a:solidFill>
            <a:schemeClr val="hlink"/>
          </a:solidFill>
          <a:latin typeface="Book Antiqua" pitchFamily="18" charset="0"/>
        </a:defRPr>
      </a:lvl4pPr>
      <a:lvl5pPr algn="l"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xfrm>
            <a:off x="457200" y="1447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5843" name="Rectangle 3"/>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smtClean="0"/>
          </a:p>
        </p:txBody>
      </p:sp>
      <p:sp>
        <p:nvSpPr>
          <p:cNvPr id="4100" name="Rectangle 4"/>
          <p:cNvSpPr>
            <a:spLocks noGrp="1" noChangeArrowheads="1"/>
          </p:cNvSpPr>
          <p:nvPr>
            <p:ph type="sldNum" sz="quarter" idx="4"/>
          </p:nvPr>
        </p:nvSpPr>
        <p:spPr bwMode="black">
          <a:xfrm>
            <a:off x="4572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79BC"/>
                </a:solidFill>
                <a:latin typeface="Arial" charset="0"/>
              </a:defRPr>
            </a:lvl1pPr>
          </a:lstStyle>
          <a:p>
            <a:fld id="{98480B6E-CACB-42B9-B52B-0375DF66D245}" type="slidenum">
              <a:rPr lang="en-US"/>
              <a:pPr/>
              <a:t>‹#›</a:t>
            </a:fld>
            <a:endParaRPr lang="en-US" dirty="0"/>
          </a:p>
        </p:txBody>
      </p:sp>
      <p:sp>
        <p:nvSpPr>
          <p:cNvPr id="6" name="Line 4"/>
          <p:cNvSpPr>
            <a:spLocks noChangeShapeType="1"/>
          </p:cNvSpPr>
          <p:nvPr/>
        </p:nvSpPr>
        <p:spPr bwMode="auto">
          <a:xfrm>
            <a:off x="950913" y="6500813"/>
            <a:ext cx="6146800" cy="0"/>
          </a:xfrm>
          <a:prstGeom prst="line">
            <a:avLst/>
          </a:prstGeom>
          <a:noFill/>
          <a:ln w="25400">
            <a:solidFill>
              <a:srgbClr val="0079BC"/>
            </a:solidFill>
            <a:round/>
            <a:headEnd/>
            <a:tailEnd/>
          </a:ln>
          <a:effectLst/>
        </p:spPr>
        <p:txBody>
          <a:bodyPr/>
          <a:lstStyle/>
          <a:p>
            <a:pPr algn="r" fontAlgn="auto">
              <a:spcBef>
                <a:spcPts val="0"/>
              </a:spcBef>
              <a:spcAft>
                <a:spcPts val="0"/>
              </a:spcAft>
              <a:defRPr/>
            </a:pPr>
            <a:endParaRPr lang="en-US" dirty="0">
              <a:latin typeface="+mn-lt"/>
              <a:cs typeface="+mn-cs"/>
            </a:endParaRPr>
          </a:p>
        </p:txBody>
      </p:sp>
      <p:sp>
        <p:nvSpPr>
          <p:cNvPr id="7" name="Line 5"/>
          <p:cNvSpPr>
            <a:spLocks noChangeShapeType="1"/>
          </p:cNvSpPr>
          <p:nvPr/>
        </p:nvSpPr>
        <p:spPr bwMode="auto">
          <a:xfrm flipV="1">
            <a:off x="457200" y="1295400"/>
            <a:ext cx="8229600" cy="0"/>
          </a:xfrm>
          <a:prstGeom prst="line">
            <a:avLst/>
          </a:prstGeom>
          <a:noFill/>
          <a:ln w="38100">
            <a:solidFill>
              <a:srgbClr val="0079BC"/>
            </a:solidFill>
            <a:round/>
            <a:headEnd/>
            <a:tailEnd/>
          </a:ln>
          <a:effectLst/>
        </p:spPr>
        <p:txBody>
          <a:bodyPr/>
          <a:lstStyle/>
          <a:p>
            <a:pPr algn="r" fontAlgn="auto">
              <a:spcBef>
                <a:spcPts val="0"/>
              </a:spcBef>
              <a:spcAft>
                <a:spcPts val="0"/>
              </a:spcAft>
              <a:defRPr/>
            </a:pPr>
            <a:endParaRPr lang="en-US" dirty="0">
              <a:latin typeface="+mn-lt"/>
              <a:cs typeface="+mn-cs"/>
            </a:endParaRPr>
          </a:p>
        </p:txBody>
      </p:sp>
      <p:sp>
        <p:nvSpPr>
          <p:cNvPr id="9" name="Line 7"/>
          <p:cNvSpPr>
            <a:spLocks noChangeShapeType="1"/>
          </p:cNvSpPr>
          <p:nvPr/>
        </p:nvSpPr>
        <p:spPr bwMode="auto">
          <a:xfrm>
            <a:off x="457200" y="152400"/>
            <a:ext cx="8229600" cy="0"/>
          </a:xfrm>
          <a:prstGeom prst="line">
            <a:avLst/>
          </a:prstGeom>
          <a:noFill/>
          <a:ln w="76200">
            <a:solidFill>
              <a:srgbClr val="0079BC"/>
            </a:solidFill>
            <a:round/>
            <a:headEnd/>
            <a:tailEnd/>
          </a:ln>
          <a:effectLst/>
        </p:spPr>
        <p:txBody>
          <a:bodyPr/>
          <a:lstStyle/>
          <a:p>
            <a:pPr algn="r" fontAlgn="auto">
              <a:spcBef>
                <a:spcPts val="0"/>
              </a:spcBef>
              <a:spcAft>
                <a:spcPts val="0"/>
              </a:spcAft>
              <a:defRPr/>
            </a:pPr>
            <a:endParaRPr lang="en-US" dirty="0">
              <a:latin typeface="+mn-lt"/>
              <a:cs typeface="+mn-cs"/>
            </a:endParaRPr>
          </a:p>
        </p:txBody>
      </p:sp>
      <p:pic>
        <p:nvPicPr>
          <p:cNvPr id="35848" name="Picture 9"/>
          <p:cNvPicPr>
            <a:picLocks noChangeAspect="1"/>
          </p:cNvPicPr>
          <p:nvPr/>
        </p:nvPicPr>
        <p:blipFill>
          <a:blip r:embed="rId16" cstate="print"/>
          <a:srcRect/>
          <a:stretch>
            <a:fillRect/>
          </a:stretch>
        </p:blipFill>
        <p:spPr bwMode="auto">
          <a:xfrm>
            <a:off x="7259638" y="6291263"/>
            <a:ext cx="1450975"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941" r:id="rId1"/>
    <p:sldLayoutId id="2147497942" r:id="rId2"/>
    <p:sldLayoutId id="2147497771" r:id="rId3"/>
    <p:sldLayoutId id="2147497772" r:id="rId4"/>
    <p:sldLayoutId id="2147497773" r:id="rId5"/>
    <p:sldLayoutId id="2147497774" r:id="rId6"/>
    <p:sldLayoutId id="2147497775" r:id="rId7"/>
    <p:sldLayoutId id="2147497776" r:id="rId8"/>
    <p:sldLayoutId id="2147497943" r:id="rId9"/>
    <p:sldLayoutId id="2147497777" r:id="rId10"/>
    <p:sldLayoutId id="2147497778" r:id="rId11"/>
    <p:sldLayoutId id="2147497779" r:id="rId12"/>
    <p:sldLayoutId id="2147497780" r:id="rId13"/>
    <p:sldLayoutId id="2147497944" r:id="rId14"/>
  </p:sldLayoutIdLst>
  <p:txStyles>
    <p:titleStyle>
      <a:lvl1pPr algn="l" rtl="0" eaLnBrk="0" fontAlgn="base" hangingPunct="0">
        <a:spcBef>
          <a:spcPct val="0"/>
        </a:spcBef>
        <a:spcAft>
          <a:spcPct val="0"/>
        </a:spcAft>
        <a:defRPr sz="28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charset="0"/>
          <a:cs typeface="Arial" charset="0"/>
        </a:defRPr>
      </a:lvl2pPr>
      <a:lvl3pPr algn="l" rtl="0" eaLnBrk="0" fontAlgn="base" hangingPunct="0">
        <a:spcBef>
          <a:spcPct val="0"/>
        </a:spcBef>
        <a:spcAft>
          <a:spcPct val="0"/>
        </a:spcAft>
        <a:defRPr sz="2800">
          <a:solidFill>
            <a:schemeClr val="tx2"/>
          </a:solidFill>
          <a:latin typeface="Arial" charset="0"/>
          <a:cs typeface="Arial" charset="0"/>
        </a:defRPr>
      </a:lvl3pPr>
      <a:lvl4pPr algn="l" rtl="0" eaLnBrk="0" fontAlgn="base" hangingPunct="0">
        <a:spcBef>
          <a:spcPct val="0"/>
        </a:spcBef>
        <a:spcAft>
          <a:spcPct val="0"/>
        </a:spcAft>
        <a:defRPr sz="2800">
          <a:solidFill>
            <a:schemeClr val="tx2"/>
          </a:solidFill>
          <a:latin typeface="Arial" charset="0"/>
          <a:cs typeface="Arial" charset="0"/>
        </a:defRPr>
      </a:lvl4pPr>
      <a:lvl5pPr algn="l" rtl="0" eaLnBrk="0" fontAlgn="base" hangingPunct="0">
        <a:spcBef>
          <a:spcPct val="0"/>
        </a:spcBef>
        <a:spcAft>
          <a:spcPct val="0"/>
        </a:spcAft>
        <a:defRPr sz="28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Font typeface="Wingdings" pitchFamily="2" charset="2"/>
        <a:buChar char="§"/>
        <a:defRPr sz="2200">
          <a:solidFill>
            <a:schemeClr val="tx2"/>
          </a:solidFill>
          <a:latin typeface="Arial" pitchFamily="34" charset="0"/>
          <a:ea typeface="+mn-ea"/>
          <a:cs typeface="Arial" pitchFamily="34" charset="0"/>
        </a:defRPr>
      </a:lvl1pPr>
      <a:lvl2pPr marL="742950" indent="-285750" algn="l" rtl="0" eaLnBrk="0" fontAlgn="base" hangingPunct="0">
        <a:spcBef>
          <a:spcPct val="40000"/>
        </a:spcBef>
        <a:spcAft>
          <a:spcPct val="0"/>
        </a:spcAft>
        <a:buChar char="–"/>
        <a:defRPr sz="2000">
          <a:solidFill>
            <a:schemeClr val="tx2"/>
          </a:solidFill>
          <a:latin typeface="Arial" pitchFamily="34" charset="0"/>
          <a:cs typeface="Arial" pitchFamily="34" charset="0"/>
        </a:defRPr>
      </a:lvl2pPr>
      <a:lvl3pPr marL="1085850" indent="-228600" algn="l" rtl="0" eaLnBrk="0" fontAlgn="base" hangingPunct="0">
        <a:spcBef>
          <a:spcPct val="40000"/>
        </a:spcBef>
        <a:spcAft>
          <a:spcPct val="0"/>
        </a:spcAft>
        <a:buChar char="•"/>
        <a:defRPr>
          <a:solidFill>
            <a:schemeClr val="tx2"/>
          </a:solidFill>
          <a:latin typeface="Arial" pitchFamily="34" charset="0"/>
          <a:cs typeface="Arial" pitchFamily="34" charset="0"/>
        </a:defRPr>
      </a:lvl3pPr>
      <a:lvl4pPr marL="1428750" indent="-228600" algn="l" rtl="0" eaLnBrk="0" fontAlgn="base" hangingPunct="0">
        <a:spcBef>
          <a:spcPct val="40000"/>
        </a:spcBef>
        <a:spcAft>
          <a:spcPct val="0"/>
        </a:spcAft>
        <a:buChar char="–"/>
        <a:defRPr sz="1600">
          <a:solidFill>
            <a:schemeClr val="tx2"/>
          </a:solidFill>
          <a:latin typeface="Arial" pitchFamily="34" charset="0"/>
          <a:cs typeface="Arial" pitchFamily="34" charset="0"/>
        </a:defRPr>
      </a:lvl4pPr>
      <a:lvl5pPr marL="1771650" indent="-228600" algn="l" rtl="0" eaLnBrk="0" fontAlgn="base" hangingPunct="0">
        <a:spcBef>
          <a:spcPct val="40000"/>
        </a:spcBef>
        <a:spcAft>
          <a:spcPct val="0"/>
        </a:spcAft>
        <a:buFont typeface="Arial" charset="0"/>
        <a:buChar char="»"/>
        <a:defRPr sz="1600">
          <a:solidFill>
            <a:schemeClr val="tx2"/>
          </a:solidFill>
          <a:latin typeface="Arial" pitchFamily="34" charset="0"/>
          <a:cs typeface="Arial" pitchFamily="34" charset="0"/>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bwMode="auto">
          <a:xfrm>
            <a:off x="506413" y="1447800"/>
            <a:ext cx="8180387"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6867" name="Rectangle 3"/>
          <p:cNvSpPr>
            <a:spLocks noGrp="1" noChangeArrowheads="1"/>
          </p:cNvSpPr>
          <p:nvPr>
            <p:ph type="title"/>
          </p:nvPr>
        </p:nvSpPr>
        <p:spPr bwMode="auto">
          <a:xfrm>
            <a:off x="506413" y="152400"/>
            <a:ext cx="8134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fld id="{5B269CB4-3D11-4244-8D10-39B9AF875C54}" type="slidenum">
              <a:rPr lang="en-US"/>
              <a:pPr/>
              <a:t>‹#›</a:t>
            </a:fld>
            <a:endParaRPr lang="en-US" dirty="0"/>
          </a:p>
        </p:txBody>
      </p:sp>
      <p:pic>
        <p:nvPicPr>
          <p:cNvPr id="36869" name="Picture 5"/>
          <p:cNvPicPr>
            <a:picLocks noChangeAspect="1"/>
          </p:cNvPicPr>
          <p:nvPr/>
        </p:nvPicPr>
        <p:blipFill>
          <a:blip r:embed="rId15" cstate="print"/>
          <a:srcRect/>
          <a:stretch>
            <a:fillRect/>
          </a:stretch>
        </p:blipFill>
        <p:spPr bwMode="auto">
          <a:xfrm>
            <a:off x="6940550" y="6162675"/>
            <a:ext cx="1760538"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7945" r:id="rId1"/>
    <p:sldLayoutId id="2147497946" r:id="rId2"/>
    <p:sldLayoutId id="2147497781" r:id="rId3"/>
    <p:sldLayoutId id="2147497782" r:id="rId4"/>
    <p:sldLayoutId id="2147497783" r:id="rId5"/>
    <p:sldLayoutId id="2147497784" r:id="rId6"/>
    <p:sldLayoutId id="2147497785" r:id="rId7"/>
    <p:sldLayoutId id="2147497786" r:id="rId8"/>
    <p:sldLayoutId id="2147497787" r:id="rId9"/>
    <p:sldLayoutId id="2147497788" r:id="rId10"/>
    <p:sldLayoutId id="2147497789" r:id="rId11"/>
    <p:sldLayoutId id="2147497790" r:id="rId12"/>
    <p:sldLayoutId id="2147497947" r:id="rId13"/>
  </p:sldLayoutIdLst>
  <p:txStyles>
    <p:titleStyle>
      <a:lvl1pPr algn="ctr" rtl="0" eaLnBrk="0" fontAlgn="base" hangingPunct="0">
        <a:spcBef>
          <a:spcPct val="0"/>
        </a:spcBef>
        <a:spcAft>
          <a:spcPct val="0"/>
        </a:spcAft>
        <a:defRPr sz="3200">
          <a:solidFill>
            <a:schemeClr val="hlink"/>
          </a:solidFill>
          <a:latin typeface="+mj-lt"/>
          <a:ea typeface="+mj-ea"/>
          <a:cs typeface="+mj-cs"/>
        </a:defRPr>
      </a:lvl1pPr>
      <a:lvl2pPr algn="ctr" rtl="0" eaLnBrk="0" fontAlgn="base" hangingPunct="0">
        <a:spcBef>
          <a:spcPct val="0"/>
        </a:spcBef>
        <a:spcAft>
          <a:spcPct val="0"/>
        </a:spcAft>
        <a:defRPr sz="3200">
          <a:solidFill>
            <a:schemeClr val="hlink"/>
          </a:solidFill>
          <a:latin typeface="Book Antiqua" pitchFamily="18" charset="0"/>
        </a:defRPr>
      </a:lvl2pPr>
      <a:lvl3pPr algn="ctr" rtl="0" eaLnBrk="0" fontAlgn="base" hangingPunct="0">
        <a:spcBef>
          <a:spcPct val="0"/>
        </a:spcBef>
        <a:spcAft>
          <a:spcPct val="0"/>
        </a:spcAft>
        <a:defRPr sz="3200">
          <a:solidFill>
            <a:schemeClr val="hlink"/>
          </a:solidFill>
          <a:latin typeface="Book Antiqua" pitchFamily="18" charset="0"/>
        </a:defRPr>
      </a:lvl3pPr>
      <a:lvl4pPr algn="ctr" rtl="0" eaLnBrk="0" fontAlgn="base" hangingPunct="0">
        <a:spcBef>
          <a:spcPct val="0"/>
        </a:spcBef>
        <a:spcAft>
          <a:spcPct val="0"/>
        </a:spcAft>
        <a:defRPr sz="3200">
          <a:solidFill>
            <a:schemeClr val="hlink"/>
          </a:solidFill>
          <a:latin typeface="Book Antiqua" pitchFamily="18" charset="0"/>
        </a:defRPr>
      </a:lvl4pPr>
      <a:lvl5pPr algn="ctr"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66"/>
            </a:gs>
            <a:gs pos="50000">
              <a:srgbClr val="0000CC"/>
            </a:gs>
            <a:gs pos="100000">
              <a:srgbClr val="000000"/>
            </a:gs>
          </a:gsLst>
          <a:lin ang="5400000"/>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xfrm>
            <a:off x="506413" y="1447800"/>
            <a:ext cx="8180387"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7891" name="Rectangle 3"/>
          <p:cNvSpPr>
            <a:spLocks noGrp="1" noChangeArrowheads="1"/>
          </p:cNvSpPr>
          <p:nvPr>
            <p:ph type="title"/>
          </p:nvPr>
        </p:nvSpPr>
        <p:spPr bwMode="auto">
          <a:xfrm>
            <a:off x="506413" y="152400"/>
            <a:ext cx="8134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fld id="{19787681-CCE9-45D9-BA60-2AF8DF45BFD2}" type="slidenum">
              <a:rPr lang="en-US"/>
              <a:pPr/>
              <a:t>‹#›</a:t>
            </a:fld>
            <a:endParaRPr lang="en-US" dirty="0"/>
          </a:p>
        </p:txBody>
      </p:sp>
      <p:pic>
        <p:nvPicPr>
          <p:cNvPr id="37893" name="Picture 5"/>
          <p:cNvPicPr>
            <a:picLocks noChangeAspect="1"/>
          </p:cNvPicPr>
          <p:nvPr/>
        </p:nvPicPr>
        <p:blipFill>
          <a:blip r:embed="rId14" cstate="print"/>
          <a:srcRect/>
          <a:stretch>
            <a:fillRect/>
          </a:stretch>
        </p:blipFill>
        <p:spPr bwMode="black">
          <a:xfrm>
            <a:off x="6940550" y="6162675"/>
            <a:ext cx="1760538" cy="622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97948" r:id="rId1"/>
    <p:sldLayoutId id="2147497791" r:id="rId2"/>
    <p:sldLayoutId id="2147497792" r:id="rId3"/>
    <p:sldLayoutId id="2147497793" r:id="rId4"/>
    <p:sldLayoutId id="2147497794" r:id="rId5"/>
    <p:sldLayoutId id="2147497795" r:id="rId6"/>
    <p:sldLayoutId id="2147497796" r:id="rId7"/>
    <p:sldLayoutId id="2147497797" r:id="rId8"/>
    <p:sldLayoutId id="2147497798" r:id="rId9"/>
    <p:sldLayoutId id="2147497799" r:id="rId10"/>
    <p:sldLayoutId id="2147497800" r:id="rId11"/>
    <p:sldLayoutId id="2147497949" r:id="rId12"/>
  </p:sldLayoutIdLst>
  <p:txStyles>
    <p:titleStyle>
      <a:lvl1pPr algn="l" rtl="0" eaLnBrk="0" fontAlgn="base" hangingPunct="0">
        <a:spcBef>
          <a:spcPct val="0"/>
        </a:spcBef>
        <a:spcAft>
          <a:spcPct val="0"/>
        </a:spcAft>
        <a:defRPr sz="3200">
          <a:solidFill>
            <a:schemeClr val="hlink"/>
          </a:solidFill>
          <a:latin typeface="+mj-lt"/>
          <a:ea typeface="+mj-ea"/>
          <a:cs typeface="+mj-cs"/>
        </a:defRPr>
      </a:lvl1pPr>
      <a:lvl2pPr algn="l" rtl="0" eaLnBrk="0" fontAlgn="base" hangingPunct="0">
        <a:spcBef>
          <a:spcPct val="0"/>
        </a:spcBef>
        <a:spcAft>
          <a:spcPct val="0"/>
        </a:spcAft>
        <a:defRPr sz="3200">
          <a:solidFill>
            <a:schemeClr val="hlink"/>
          </a:solidFill>
          <a:latin typeface="Book Antiqua" pitchFamily="18" charset="0"/>
        </a:defRPr>
      </a:lvl2pPr>
      <a:lvl3pPr algn="l" rtl="0" eaLnBrk="0" fontAlgn="base" hangingPunct="0">
        <a:spcBef>
          <a:spcPct val="0"/>
        </a:spcBef>
        <a:spcAft>
          <a:spcPct val="0"/>
        </a:spcAft>
        <a:defRPr sz="3200">
          <a:solidFill>
            <a:schemeClr val="hlink"/>
          </a:solidFill>
          <a:latin typeface="Book Antiqua" pitchFamily="18" charset="0"/>
        </a:defRPr>
      </a:lvl3pPr>
      <a:lvl4pPr algn="l" rtl="0" eaLnBrk="0" fontAlgn="base" hangingPunct="0">
        <a:spcBef>
          <a:spcPct val="0"/>
        </a:spcBef>
        <a:spcAft>
          <a:spcPct val="0"/>
        </a:spcAft>
        <a:defRPr sz="3200">
          <a:solidFill>
            <a:schemeClr val="hlink"/>
          </a:solidFill>
          <a:latin typeface="Book Antiqua" pitchFamily="18" charset="0"/>
        </a:defRPr>
      </a:lvl4pPr>
      <a:lvl5pPr algn="l"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55.xml"/></Relationships>
</file>

<file path=ppt/slides/_rels/slide1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57.xml"/></Relationships>
</file>

<file path=ppt/slides/_rels/slide1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57.xml"/></Relationships>
</file>

<file path=ppt/slides/_rels/slide1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57.xml"/></Relationships>
</file>

<file path=ppt/slides/_rels/slide1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57.xml"/></Relationships>
</file>

<file path=ppt/slides/_rels/slide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59.xml"/></Relationships>
</file>

<file path=ppt/slides/_rels/slide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57.xml"/></Relationships>
</file>

<file path=ppt/slides/_rels/slide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p:cNvPicPr>
            <a:picLocks/>
          </p:cNvPicPr>
          <p:nvPr/>
        </p:nvPicPr>
        <p:blipFill>
          <a:blip r:embed="rId2" cstate="print"/>
          <a:srcRect/>
          <a:stretch>
            <a:fillRect/>
          </a:stretch>
        </p:blipFill>
        <p:spPr bwMode="auto">
          <a:xfrm>
            <a:off x="0" y="0"/>
            <a:ext cx="9144000" cy="5486400"/>
          </a:xfrm>
          <a:prstGeom prst="rect">
            <a:avLst/>
          </a:prstGeom>
          <a:noFill/>
          <a:ln w="9525">
            <a:noFill/>
            <a:miter lim="800000"/>
            <a:headEnd/>
            <a:tailEnd/>
          </a:ln>
        </p:spPr>
      </p:pic>
      <p:sp>
        <p:nvSpPr>
          <p:cNvPr id="103427" name="Subtitle 2"/>
          <p:cNvSpPr>
            <a:spLocks noGrp="1"/>
          </p:cNvSpPr>
          <p:nvPr>
            <p:ph type="body" sz="quarter" idx="10"/>
          </p:nvPr>
        </p:nvSpPr>
        <p:spPr>
          <a:xfrm>
            <a:off x="4545013" y="3392488"/>
            <a:ext cx="3949700" cy="1143000"/>
          </a:xfrm>
        </p:spPr>
        <p:txBody>
          <a:bodyPr/>
          <a:lstStyle/>
          <a:p>
            <a:pPr eaLnBrk="1" hangingPunct="1"/>
            <a:r>
              <a:rPr dirty="0" smtClean="0"/>
              <a:t>Fiona A. Philip</a:t>
            </a:r>
          </a:p>
          <a:p>
            <a:pPr eaLnBrk="1" hangingPunct="1"/>
            <a:r>
              <a:rPr dirty="0" smtClean="0"/>
              <a:t>Scott R. Lassar</a:t>
            </a:r>
          </a:p>
          <a:p>
            <a:pPr eaLnBrk="1" hangingPunct="1"/>
            <a:r>
              <a:rPr dirty="0" smtClean="0"/>
              <a:t>Ike Adams</a:t>
            </a:r>
          </a:p>
        </p:txBody>
      </p:sp>
      <p:sp>
        <p:nvSpPr>
          <p:cNvPr id="6" name="Rectangle 5"/>
          <p:cNvSpPr/>
          <p:nvPr/>
        </p:nvSpPr>
        <p:spPr>
          <a:xfrm>
            <a:off x="3886200" y="622300"/>
            <a:ext cx="5257800" cy="48641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cs typeface="Arial" charset="0"/>
            </a:endParaRPr>
          </a:p>
        </p:txBody>
      </p:sp>
      <p:cxnSp>
        <p:nvCxnSpPr>
          <p:cNvPr id="4" name="Straight Connector 3"/>
          <p:cNvCxnSpPr/>
          <p:nvPr/>
        </p:nvCxnSpPr>
        <p:spPr>
          <a:xfrm>
            <a:off x="914400" y="4038600"/>
            <a:ext cx="7315200"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1378" name="Title 1"/>
          <p:cNvSpPr>
            <a:spLocks noGrp="1"/>
          </p:cNvSpPr>
          <p:nvPr>
            <p:ph type="title"/>
          </p:nvPr>
        </p:nvSpPr>
        <p:spPr>
          <a:xfrm>
            <a:off x="4572000" y="1219200"/>
            <a:ext cx="3949700" cy="1295400"/>
          </a:xfrm>
        </p:spPr>
        <p:txBody>
          <a:bodyPr>
            <a:normAutofit fontScale="90000"/>
          </a:bodyPr>
          <a:lstStyle/>
          <a:p>
            <a:pPr eaLnBrk="1" hangingPunct="1"/>
            <a:r>
              <a:rPr sz="2300" dirty="0" smtClean="0"/>
              <a:t>Effective Ways to Handle Government Investigations and Implementation after Findings</a:t>
            </a:r>
            <a:br>
              <a:rPr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Presented by:</a:t>
            </a:r>
            <a:br>
              <a:rPr lang="en-US" sz="2300" dirty="0" smtClean="0"/>
            </a:br>
            <a:r>
              <a:rPr lang="en-US" sz="2300" dirty="0" smtClean="0"/>
              <a:t/>
            </a:r>
            <a:br>
              <a:rPr lang="en-US" sz="2300" dirty="0" smtClean="0"/>
            </a:br>
            <a:r>
              <a:rPr lang="en-US" sz="2300" dirty="0" smtClean="0"/>
              <a:t>Fiona A. Philip, Sidley LLP</a:t>
            </a:r>
            <a:br>
              <a:rPr lang="en-US" sz="2300" dirty="0" smtClean="0"/>
            </a:br>
            <a:r>
              <a:rPr lang="en-US" sz="2300" dirty="0" smtClean="0"/>
              <a:t>Marisol Rubecindo, JP Morgan</a:t>
            </a:r>
            <a:br>
              <a:rPr lang="en-US" sz="2300" dirty="0" smtClean="0"/>
            </a:br>
            <a:r>
              <a:rPr lang="en-US" sz="2300" dirty="0" smtClean="0"/>
              <a:t>Lynne Delisi, Novartis</a:t>
            </a:r>
            <a:br>
              <a:rPr lang="en-US" sz="2300" dirty="0" smtClean="0"/>
            </a:br>
            <a:r>
              <a:rPr lang="en-US" sz="2300" dirty="0" smtClean="0"/>
              <a:t>	</a:t>
            </a:r>
            <a:br>
              <a:rPr lang="en-US" sz="2300" dirty="0" smtClean="0"/>
            </a:br>
            <a:r>
              <a:rPr lang="en-US" sz="2300" dirty="0" smtClean="0"/>
              <a:t>	</a:t>
            </a:r>
            <a:r>
              <a:rPr sz="2300" dirty="0" smtClean="0"/>
              <a:t/>
            </a:r>
            <a:br>
              <a:rPr sz="2300" dirty="0" smtClean="0"/>
            </a:br>
            <a:endParaRPr sz="23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956" name="Picture 4"/>
          <p:cNvPicPr>
            <a:picLocks noChangeAspect="1" noChangeArrowheads="1"/>
          </p:cNvPicPr>
          <p:nvPr/>
        </p:nvPicPr>
        <p:blipFill>
          <a:blip r:embed="rId2" cstate="print"/>
          <a:srcRect/>
          <a:stretch>
            <a:fillRect/>
          </a:stretch>
        </p:blipFill>
        <p:spPr bwMode="auto">
          <a:xfrm>
            <a:off x="5257800" y="4357687"/>
            <a:ext cx="1600200" cy="2500313"/>
          </a:xfrm>
          <a:prstGeom prst="rect">
            <a:avLst/>
          </a:prstGeom>
          <a:noFill/>
        </p:spPr>
      </p:pic>
      <p:sp>
        <p:nvSpPr>
          <p:cNvPr id="114690" name="Rectangle 2"/>
          <p:cNvSpPr>
            <a:spLocks noGrp="1" noChangeArrowheads="1"/>
          </p:cNvSpPr>
          <p:nvPr>
            <p:ph type="title"/>
          </p:nvPr>
        </p:nvSpPr>
        <p:spPr/>
        <p:txBody>
          <a:bodyPr/>
          <a:lstStyle/>
          <a:p>
            <a:pPr algn="ctr" eaLnBrk="1" hangingPunct="1"/>
            <a:r>
              <a:rPr sz="2800" dirty="0" smtClean="0">
                <a:latin typeface="Times New Roman" pitchFamily="18" charset="0"/>
                <a:cs typeface="Times New Roman" pitchFamily="18" charset="0"/>
              </a:rPr>
              <a:t>How to Mitigate</a:t>
            </a:r>
          </a:p>
        </p:txBody>
      </p:sp>
      <p:sp>
        <p:nvSpPr>
          <p:cNvPr id="114691" name="Rectangle 3"/>
          <p:cNvSpPr>
            <a:spLocks noGrp="1" noChangeArrowheads="1"/>
          </p:cNvSpPr>
          <p:nvPr>
            <p:ph sz="quarter" idx="12"/>
          </p:nvPr>
        </p:nvSpPr>
        <p:spPr>
          <a:xfrm>
            <a:off x="381000" y="1600200"/>
            <a:ext cx="8456613" cy="4495800"/>
          </a:xfrm>
        </p:spPr>
        <p:txBody>
          <a:bodyPr/>
          <a:lstStyle/>
          <a:p>
            <a:pPr lvl="1" eaLnBrk="1" hangingPunct="1">
              <a:buFont typeface="Arial" charset="0"/>
              <a:buChar char="•"/>
            </a:pPr>
            <a:r>
              <a:rPr sz="2400" b="1" dirty="0" smtClean="0">
                <a:latin typeface="Times New Roman" pitchFamily="18" charset="0"/>
                <a:cs typeface="Times New Roman" pitchFamily="18" charset="0"/>
              </a:rPr>
              <a:t>Remediation</a:t>
            </a:r>
            <a:r>
              <a:rPr sz="2400" dirty="0" smtClean="0">
                <a:latin typeface="Times New Roman" pitchFamily="18" charset="0"/>
                <a:cs typeface="Times New Roman" pitchFamily="18" charset="0"/>
              </a:rPr>
              <a:t>: punish misconduct and implement procedures/enhancements to prevent its recurrence</a:t>
            </a:r>
          </a:p>
          <a:p>
            <a:pPr eaLnBrk="1" hangingPunct="1">
              <a:buFontTx/>
              <a:buNone/>
            </a:pPr>
            <a:endParaRPr sz="2400" dirty="0" smtClean="0">
              <a:latin typeface="Times New Roman" pitchFamily="18" charset="0"/>
              <a:cs typeface="Times New Roman" pitchFamily="18" charset="0"/>
            </a:endParaRPr>
          </a:p>
          <a:p>
            <a:pPr lvl="1" eaLnBrk="1" hangingPunct="1">
              <a:buFont typeface="Arial" charset="0"/>
              <a:buChar char="•"/>
            </a:pPr>
            <a:r>
              <a:rPr sz="2400" b="1" dirty="0" smtClean="0">
                <a:latin typeface="Times New Roman" pitchFamily="18" charset="0"/>
                <a:cs typeface="Times New Roman" pitchFamily="18" charset="0"/>
              </a:rPr>
              <a:t>Reinforce Core Values</a:t>
            </a:r>
            <a:r>
              <a:rPr sz="2400" dirty="0" smtClean="0">
                <a:latin typeface="Times New Roman" pitchFamily="18" charset="0"/>
                <a:cs typeface="Times New Roman" pitchFamily="18" charset="0"/>
              </a:rPr>
              <a:t>: set the right tone from the top</a:t>
            </a:r>
          </a:p>
          <a:p>
            <a:pPr eaLnBrk="1" hangingPunct="1">
              <a:buFontTx/>
              <a:buNone/>
            </a:pPr>
            <a:endParaRPr sz="2400" dirty="0" smtClean="0">
              <a:latin typeface="Times New Roman" pitchFamily="18" charset="0"/>
              <a:cs typeface="Times New Roman" pitchFamily="18" charset="0"/>
            </a:endParaRPr>
          </a:p>
          <a:p>
            <a:pPr lvl="1" eaLnBrk="1" hangingPunct="1">
              <a:buFont typeface="Arial" charset="0"/>
              <a:buChar char="•"/>
            </a:pPr>
            <a:r>
              <a:rPr sz="2400" b="1" dirty="0" smtClean="0">
                <a:latin typeface="Times New Roman" pitchFamily="18" charset="0"/>
                <a:cs typeface="Times New Roman" pitchFamily="18" charset="0"/>
              </a:rPr>
              <a:t>No Cold Feet</a:t>
            </a:r>
            <a:r>
              <a:rPr sz="2400" dirty="0" smtClean="0">
                <a:latin typeface="Times New Roman" pitchFamily="18" charset="0"/>
                <a:cs typeface="Times New Roman" pitchFamily="18" charset="0"/>
              </a:rPr>
              <a:t>: the government investigative staff will not give credit for self-policing and remediation plans if you don’t follow through</a:t>
            </a:r>
            <a:endParaRPr sz="2400" b="1" dirty="0" smtClean="0">
              <a:latin typeface="Times New Roman" pitchFamily="18" charset="0"/>
              <a:cs typeface="Times New Roman" pitchFamily="18" charset="0"/>
            </a:endParaRPr>
          </a:p>
        </p:txBody>
      </p:sp>
      <p:sp>
        <p:nvSpPr>
          <p:cNvPr id="24578" name="Slide Number Placeholder 3"/>
          <p:cNvSpPr>
            <a:spLocks noGrp="1"/>
          </p:cNvSpPr>
          <p:nvPr>
            <p:ph type="sldNum" sz="quarter" idx="14"/>
          </p:nvPr>
        </p:nvSpPr>
        <p:spPr>
          <a:xfrm>
            <a:off x="457200" y="6356350"/>
            <a:ext cx="2133600" cy="365125"/>
          </a:xfrm>
        </p:spPr>
        <p:txBody>
          <a:bodyPr/>
          <a:lstStyle/>
          <a:p>
            <a:pPr algn="l"/>
            <a:fld id="{B2DF2E03-A301-41AA-A60B-DCE5A2F8116D}" type="slidenum">
              <a:rPr lang="en-US"/>
              <a:pPr algn="l"/>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eaLnBrk="1" hangingPunct="1"/>
            <a:r>
              <a:rPr sz="2800" dirty="0" smtClean="0">
                <a:latin typeface="Times New Roman" pitchFamily="18" charset="0"/>
                <a:cs typeface="Times New Roman" pitchFamily="18" charset="0"/>
              </a:rPr>
              <a:t>How to Mitigate</a:t>
            </a:r>
          </a:p>
        </p:txBody>
      </p:sp>
      <p:sp>
        <p:nvSpPr>
          <p:cNvPr id="115715" name="Rectangle 3"/>
          <p:cNvSpPr>
            <a:spLocks noGrp="1" noChangeArrowheads="1"/>
          </p:cNvSpPr>
          <p:nvPr>
            <p:ph sz="quarter" idx="12"/>
          </p:nvPr>
        </p:nvSpPr>
        <p:spPr>
          <a:xfrm>
            <a:off x="457200" y="1447800"/>
            <a:ext cx="8229600" cy="4068763"/>
          </a:xfrm>
        </p:spPr>
        <p:txBody>
          <a:bodyPr/>
          <a:lstStyle/>
          <a:p>
            <a:pPr eaLnBrk="1" hangingPunct="1">
              <a:spcAft>
                <a:spcPts val="1200"/>
              </a:spcAft>
            </a:pPr>
            <a:r>
              <a:rPr sz="2400" dirty="0" smtClean="0">
                <a:latin typeface="Times New Roman" pitchFamily="18" charset="0"/>
                <a:cs typeface="Times New Roman" pitchFamily="18" charset="0"/>
              </a:rPr>
              <a:t>Dialogue with the investigators in order to understand their theory of the case and their level of interest in pursuing an action</a:t>
            </a:r>
          </a:p>
          <a:p>
            <a:pPr eaLnBrk="1" hangingPunct="1">
              <a:spcAft>
                <a:spcPts val="1200"/>
              </a:spcAft>
            </a:pPr>
            <a:r>
              <a:rPr sz="2400" dirty="0" smtClean="0">
                <a:latin typeface="Times New Roman" pitchFamily="18" charset="0"/>
                <a:cs typeface="Times New Roman" pitchFamily="18" charset="0"/>
              </a:rPr>
              <a:t>Where possible, preempt the Wells process by asking for meetings to address their concerns and, if necessary, submit position papers to advocate strengths of your case (and point out weaknesses of theirs)</a:t>
            </a:r>
          </a:p>
          <a:p>
            <a:pPr eaLnBrk="1" hangingPunct="1">
              <a:spcAft>
                <a:spcPts val="1200"/>
              </a:spcAft>
            </a:pPr>
            <a:r>
              <a:rPr sz="2400" dirty="0" smtClean="0">
                <a:latin typeface="Times New Roman" pitchFamily="18" charset="0"/>
                <a:cs typeface="Times New Roman" pitchFamily="18" charset="0"/>
              </a:rPr>
              <a:t>Identify who needs separate counsel and, if appropriate, assist in the selection of legal representation</a:t>
            </a:r>
          </a:p>
          <a:p>
            <a:pPr eaLnBrk="1" hangingPunct="1"/>
            <a:r>
              <a:rPr sz="2400" dirty="0" smtClean="0">
                <a:latin typeface="Times New Roman" pitchFamily="18" charset="0"/>
                <a:cs typeface="Times New Roman" pitchFamily="18" charset="0"/>
              </a:rPr>
              <a:t>Goal is to achieve a soft landing!</a:t>
            </a:r>
          </a:p>
        </p:txBody>
      </p:sp>
      <p:sp>
        <p:nvSpPr>
          <p:cNvPr id="25602" name="Slide Number Placeholder 3"/>
          <p:cNvSpPr>
            <a:spLocks noGrp="1"/>
          </p:cNvSpPr>
          <p:nvPr>
            <p:ph type="sldNum" sz="quarter" idx="14"/>
          </p:nvPr>
        </p:nvSpPr>
        <p:spPr>
          <a:xfrm>
            <a:off x="457200" y="6356350"/>
            <a:ext cx="2133600" cy="365125"/>
          </a:xfrm>
        </p:spPr>
        <p:txBody>
          <a:bodyPr/>
          <a:lstStyle/>
          <a:p>
            <a:pPr algn="l"/>
            <a:fld id="{40F18B70-08D9-4EBB-AAFD-BDF2DCBC060F}" type="slidenum">
              <a:rPr lang="en-US"/>
              <a:pPr algn="l"/>
              <a:t>11</a:t>
            </a:fld>
            <a:endParaRPr lang="en-US" dirty="0"/>
          </a:p>
        </p:txBody>
      </p:sp>
      <p:pic>
        <p:nvPicPr>
          <p:cNvPr id="638978" name="Picture 2"/>
          <p:cNvPicPr>
            <a:picLocks noChangeAspect="1" noChangeArrowheads="1"/>
          </p:cNvPicPr>
          <p:nvPr/>
        </p:nvPicPr>
        <p:blipFill>
          <a:blip r:embed="rId2" cstate="print"/>
          <a:srcRect/>
          <a:stretch>
            <a:fillRect/>
          </a:stretch>
        </p:blipFill>
        <p:spPr bwMode="auto">
          <a:xfrm>
            <a:off x="5791200" y="4495800"/>
            <a:ext cx="1905000" cy="19050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t>Triggers for Internal Investigation</a:t>
            </a:r>
          </a:p>
        </p:txBody>
      </p:sp>
      <p:sp>
        <p:nvSpPr>
          <p:cNvPr id="117763" name="Rectangle 3"/>
          <p:cNvSpPr>
            <a:spLocks noGrp="1" noChangeArrowheads="1"/>
          </p:cNvSpPr>
          <p:nvPr>
            <p:ph sz="quarter" idx="12"/>
          </p:nvPr>
        </p:nvSpPr>
        <p:spPr/>
        <p:txBody>
          <a:bodyPr/>
          <a:lstStyle/>
          <a:p>
            <a:r>
              <a:rPr lang="en-US" sz="2800" dirty="0" smtClean="0"/>
              <a:t>Internal Audit</a:t>
            </a:r>
          </a:p>
          <a:p>
            <a:r>
              <a:rPr lang="en-US" sz="2800" dirty="0" smtClean="0"/>
              <a:t>Demand by Outside Auditor</a:t>
            </a:r>
          </a:p>
          <a:p>
            <a:r>
              <a:rPr lang="en-US" sz="2800" dirty="0" smtClean="0"/>
              <a:t>Regulator Inquiry</a:t>
            </a:r>
          </a:p>
          <a:p>
            <a:r>
              <a:rPr lang="en-US" sz="2800" dirty="0" smtClean="0"/>
              <a:t>Whistleblower</a:t>
            </a:r>
          </a:p>
          <a:p>
            <a:endParaRPr lang="en-US" dirty="0" smtClean="0"/>
          </a:p>
        </p:txBody>
      </p:sp>
      <p:sp>
        <p:nvSpPr>
          <p:cNvPr id="4" name="Slide Number Placeholder 3"/>
          <p:cNvSpPr>
            <a:spLocks noGrp="1"/>
          </p:cNvSpPr>
          <p:nvPr>
            <p:ph type="sldNum" sz="quarter" idx="14"/>
          </p:nvPr>
        </p:nvSpPr>
        <p:spPr/>
        <p:txBody>
          <a:bodyPr/>
          <a:lstStyle/>
          <a:p>
            <a:fld id="{BF0ADA9F-DBB6-45E6-9678-9FF13056DF92}" type="slidenum">
              <a:rPr lang="en-US" smtClean="0"/>
              <a:pPr/>
              <a:t>12</a:t>
            </a:fld>
            <a:endParaRPr lang="en-US" dirty="0"/>
          </a:p>
        </p:txBody>
      </p:sp>
      <p:pic>
        <p:nvPicPr>
          <p:cNvPr id="640002" name="Picture 2"/>
          <p:cNvPicPr>
            <a:picLocks noChangeAspect="1" noChangeArrowheads="1"/>
          </p:cNvPicPr>
          <p:nvPr/>
        </p:nvPicPr>
        <p:blipFill>
          <a:blip r:embed="rId2" cstate="print"/>
          <a:srcRect/>
          <a:stretch>
            <a:fillRect/>
          </a:stretch>
        </p:blipFill>
        <p:spPr bwMode="auto">
          <a:xfrm>
            <a:off x="3809999" y="2923032"/>
            <a:ext cx="4204771" cy="27919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smtClean="0"/>
              <a:t>Selecting the Right Process</a:t>
            </a:r>
          </a:p>
        </p:txBody>
      </p:sp>
      <p:sp>
        <p:nvSpPr>
          <p:cNvPr id="118787" name="Content Placeholder 2"/>
          <p:cNvSpPr>
            <a:spLocks noGrp="1"/>
          </p:cNvSpPr>
          <p:nvPr>
            <p:ph sz="quarter" idx="12"/>
          </p:nvPr>
        </p:nvSpPr>
        <p:spPr/>
        <p:txBody>
          <a:bodyPr/>
          <a:lstStyle/>
          <a:p>
            <a:pPr>
              <a:buNone/>
            </a:pPr>
            <a:r>
              <a:rPr lang="en-US" i="1" dirty="0" smtClean="0"/>
              <a:t>Ask key process questions at the start </a:t>
            </a:r>
            <a:br>
              <a:rPr lang="en-US" i="1" dirty="0" smtClean="0"/>
            </a:br>
            <a:r>
              <a:rPr lang="en-US" i="1" dirty="0" smtClean="0"/>
              <a:t>. . . and throughout:</a:t>
            </a:r>
          </a:p>
          <a:p>
            <a:pPr marL="687387" lvl="1" indent="-457200">
              <a:buFont typeface="+mj-lt"/>
              <a:buAutoNum type="arabicPeriod"/>
            </a:pPr>
            <a:r>
              <a:rPr lang="en-US" dirty="0" smtClean="0"/>
              <a:t>Who will be investigated?</a:t>
            </a:r>
          </a:p>
          <a:p>
            <a:pPr marL="687387" lvl="1" indent="-457200">
              <a:buFont typeface="+mj-lt"/>
              <a:buAutoNum type="arabicPeriod"/>
            </a:pPr>
            <a:r>
              <a:rPr lang="en-US" dirty="0" smtClean="0"/>
              <a:t>How serious?</a:t>
            </a:r>
          </a:p>
          <a:p>
            <a:pPr marL="687387" lvl="1" indent="-457200">
              <a:buFont typeface="+mj-lt"/>
              <a:buAutoNum type="arabicPeriod"/>
            </a:pPr>
            <a:r>
              <a:rPr lang="en-US" dirty="0" smtClean="0"/>
              <a:t>Who should investigate?</a:t>
            </a:r>
          </a:p>
          <a:p>
            <a:pPr marL="687387" lvl="1" indent="-457200">
              <a:buFont typeface="+mj-lt"/>
              <a:buAutoNum type="arabicPeriod"/>
            </a:pPr>
            <a:r>
              <a:rPr lang="en-US" dirty="0" smtClean="0"/>
              <a:t>Who should they report to?</a:t>
            </a:r>
          </a:p>
          <a:p>
            <a:pPr marL="687387" lvl="1" indent="-457200">
              <a:buFont typeface="+mj-lt"/>
              <a:buAutoNum type="arabicPeriod"/>
            </a:pPr>
            <a:r>
              <a:rPr lang="en-US" dirty="0" smtClean="0"/>
              <a:t>What is scope / depth of investigation?</a:t>
            </a:r>
          </a:p>
          <a:p>
            <a:pPr lvl="2">
              <a:buNone/>
            </a:pPr>
            <a:r>
              <a:rPr lang="en-US" dirty="0" smtClean="0"/>
              <a:t>		   Yates Memo: Look at Individuals</a:t>
            </a:r>
          </a:p>
          <a:p>
            <a:pPr>
              <a:buNone/>
            </a:pPr>
            <a:r>
              <a:rPr lang="en-US" dirty="0" smtClean="0"/>
              <a:t>OVERALL:  Ensure </a:t>
            </a:r>
            <a:r>
              <a:rPr lang="en-US" i="1" u="sng" dirty="0" smtClean="0"/>
              <a:t>credibility</a:t>
            </a:r>
            <a:r>
              <a:rPr lang="en-US" dirty="0" smtClean="0"/>
              <a:t> of investigation</a:t>
            </a:r>
          </a:p>
        </p:txBody>
      </p:sp>
      <p:sp>
        <p:nvSpPr>
          <p:cNvPr id="50180" name="Slide Number Placeholder 4"/>
          <p:cNvSpPr>
            <a:spLocks noGrp="1"/>
          </p:cNvSpPr>
          <p:nvPr>
            <p:ph type="sldNum" sz="quarter" idx="14"/>
          </p:nvPr>
        </p:nvSpPr>
        <p:spPr/>
        <p:txBody>
          <a:bodyPr/>
          <a:lstStyle/>
          <a:p>
            <a:fld id="{DD1BC9C4-2DCF-43ED-8385-6E6A75B13564}" type="slidenum">
              <a:rPr lang="en-US" smtClean="0"/>
              <a:pPr/>
              <a:t>13</a:t>
            </a:fld>
            <a:endParaRPr lang="en-US" dirty="0"/>
          </a:p>
        </p:txBody>
      </p:sp>
      <p:pic>
        <p:nvPicPr>
          <p:cNvPr id="118789" name="Content Placeholder 4"/>
          <p:cNvPicPr>
            <a:picLocks noChangeAspect="1"/>
          </p:cNvPicPr>
          <p:nvPr/>
        </p:nvPicPr>
        <p:blipFill>
          <a:blip r:embed="rId2" cstate="print"/>
          <a:srcRect/>
          <a:stretch>
            <a:fillRect/>
          </a:stretch>
        </p:blipFill>
        <p:spPr bwMode="auto">
          <a:xfrm>
            <a:off x="4800600" y="1447800"/>
            <a:ext cx="372586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04800"/>
            <a:ext cx="8229600" cy="609600"/>
          </a:xfrm>
        </p:spPr>
        <p:txBody>
          <a:bodyPr/>
          <a:lstStyle/>
          <a:p>
            <a:pPr eaLnBrk="1" hangingPunct="1"/>
            <a:r>
              <a:rPr sz="2800" dirty="0" smtClean="0">
                <a:latin typeface="Times New Roman" pitchFamily="18" charset="0"/>
                <a:cs typeface="Times New Roman" pitchFamily="18" charset="0"/>
              </a:rPr>
              <a:t>Who Should Conduct the Investigation?</a:t>
            </a:r>
          </a:p>
        </p:txBody>
      </p:sp>
      <p:sp>
        <p:nvSpPr>
          <p:cNvPr id="119811" name="Rectangle 3"/>
          <p:cNvSpPr>
            <a:spLocks noGrp="1" noChangeArrowheads="1"/>
          </p:cNvSpPr>
          <p:nvPr>
            <p:ph sz="quarter" idx="12"/>
          </p:nvPr>
        </p:nvSpPr>
        <p:spPr>
          <a:xfrm>
            <a:off x="533400" y="1143000"/>
            <a:ext cx="3990975" cy="5105400"/>
          </a:xfrm>
          <a:ln w="25400">
            <a:solidFill>
              <a:schemeClr val="tx2"/>
            </a:solidFill>
          </a:ln>
        </p:spPr>
        <p:txBody>
          <a:bodyPr/>
          <a:lstStyle/>
          <a:p>
            <a:pPr marL="114300" lvl="1" indent="0" algn="ctr" eaLnBrk="1" hangingPunct="1">
              <a:spcAft>
                <a:spcPct val="40000"/>
              </a:spcAft>
              <a:buFontTx/>
              <a:buNone/>
            </a:pPr>
            <a:r>
              <a:rPr sz="1000" b="1" u="sng" dirty="0" smtClean="0">
                <a:latin typeface="Times New Roman" pitchFamily="18" charset="0"/>
                <a:cs typeface="Times New Roman" pitchFamily="18" charset="0"/>
              </a:rPr>
              <a:t/>
            </a:r>
            <a:br>
              <a:rPr sz="1000" b="1" u="sng" dirty="0" smtClean="0">
                <a:latin typeface="Times New Roman" pitchFamily="18" charset="0"/>
                <a:cs typeface="Times New Roman" pitchFamily="18" charset="0"/>
              </a:rPr>
            </a:br>
            <a:r>
              <a:rPr sz="1800" b="1" u="sng" dirty="0" smtClean="0">
                <a:latin typeface="Times New Roman" pitchFamily="18" charset="0"/>
                <a:cs typeface="Times New Roman" pitchFamily="18" charset="0"/>
              </a:rPr>
              <a:t>Managers?</a:t>
            </a:r>
          </a:p>
          <a:p>
            <a:pPr marL="465138" lvl="2" indent="-236538" eaLnBrk="1" hangingPunct="1"/>
            <a:r>
              <a:rPr sz="1700" dirty="0" smtClean="0">
                <a:latin typeface="Times New Roman" pitchFamily="18" charset="0"/>
                <a:cs typeface="Times New Roman" pitchFamily="18" charset="0"/>
              </a:rPr>
              <a:t>Pros</a:t>
            </a:r>
          </a:p>
          <a:p>
            <a:pPr marL="798513" lvl="3" indent="-219075" eaLnBrk="1" hangingPunct="1"/>
            <a:r>
              <a:rPr lang="en-US" sz="1700" dirty="0" smtClean="0"/>
              <a:t>f</a:t>
            </a:r>
            <a:r>
              <a:rPr lang="en-US" sz="1700" dirty="0" smtClean="0">
                <a:latin typeface="Times New Roman" pitchFamily="18" charset="0"/>
                <a:cs typeface="Times New Roman" pitchFamily="18" charset="0"/>
              </a:rPr>
              <a:t>amiliarity with company structure and its procedures</a:t>
            </a:r>
            <a:endParaRPr sz="1700" dirty="0" smtClean="0">
              <a:latin typeface="Times New Roman" pitchFamily="18" charset="0"/>
              <a:cs typeface="Times New Roman" pitchFamily="18" charset="0"/>
            </a:endParaRPr>
          </a:p>
          <a:p>
            <a:pPr marL="798513" lvl="3" indent="-219075" eaLnBrk="1" hangingPunct="1"/>
            <a:r>
              <a:rPr sz="1700" dirty="0" smtClean="0">
                <a:latin typeface="Times New Roman" pitchFamily="18" charset="0"/>
                <a:cs typeface="Times New Roman" pitchFamily="18" charset="0"/>
              </a:rPr>
              <a:t>quick response time</a:t>
            </a:r>
          </a:p>
          <a:p>
            <a:pPr marL="798513" lvl="3" indent="-219075" eaLnBrk="1" hangingPunct="1"/>
            <a:r>
              <a:rPr sz="1700" dirty="0" smtClean="0">
                <a:latin typeface="Times New Roman" pitchFamily="18" charset="0"/>
                <a:cs typeface="Times New Roman" pitchFamily="18" charset="0"/>
              </a:rPr>
              <a:t>employee comfort and candor</a:t>
            </a:r>
          </a:p>
          <a:p>
            <a:pPr marL="798513" lvl="3" indent="-219075" eaLnBrk="1" hangingPunct="1">
              <a:spcAft>
                <a:spcPts val="1800"/>
              </a:spcAft>
            </a:pPr>
            <a:r>
              <a:rPr sz="1700" dirty="0" smtClean="0">
                <a:latin typeface="Times New Roman" pitchFamily="18" charset="0"/>
                <a:cs typeface="Times New Roman" pitchFamily="18" charset="0"/>
              </a:rPr>
              <a:t>lower cost</a:t>
            </a:r>
          </a:p>
          <a:p>
            <a:pPr marL="465138" lvl="2" indent="-236538" eaLnBrk="1" hangingPunct="1"/>
            <a:r>
              <a:rPr sz="1700" dirty="0" smtClean="0">
                <a:latin typeface="Times New Roman" pitchFamily="18" charset="0"/>
                <a:cs typeface="Times New Roman" pitchFamily="18" charset="0"/>
              </a:rPr>
              <a:t>Cons</a:t>
            </a:r>
          </a:p>
          <a:p>
            <a:pPr marL="798513" lvl="3" indent="-219075" eaLnBrk="1" hangingPunct="1"/>
            <a:r>
              <a:rPr sz="1700" dirty="0" smtClean="0">
                <a:latin typeface="Times New Roman" pitchFamily="18" charset="0"/>
                <a:cs typeface="Times New Roman" pitchFamily="18" charset="0"/>
              </a:rPr>
              <a:t>lack of experience; lack of legal advice in early stages</a:t>
            </a:r>
          </a:p>
          <a:p>
            <a:pPr marL="798513" lvl="3" indent="-219075" eaLnBrk="1" hangingPunct="1"/>
            <a:r>
              <a:rPr sz="1700" dirty="0" smtClean="0">
                <a:latin typeface="Times New Roman" pitchFamily="18" charset="0"/>
                <a:cs typeface="Times New Roman" pitchFamily="18" charset="0"/>
              </a:rPr>
              <a:t>no attorney-client privilege </a:t>
            </a:r>
          </a:p>
          <a:p>
            <a:pPr marL="798513" lvl="3" indent="-219075" eaLnBrk="1" hangingPunct="1"/>
            <a:r>
              <a:rPr sz="1700" dirty="0" smtClean="0">
                <a:latin typeface="Times New Roman" pitchFamily="18" charset="0"/>
                <a:cs typeface="Times New Roman" pitchFamily="18" charset="0"/>
              </a:rPr>
              <a:t>may lack objectivity/independence </a:t>
            </a:r>
          </a:p>
          <a:p>
            <a:pPr marL="798513" lvl="3" indent="-219075" eaLnBrk="1" hangingPunct="1"/>
            <a:r>
              <a:rPr sz="1700" dirty="0" smtClean="0">
                <a:latin typeface="Times New Roman" pitchFamily="18" charset="0"/>
                <a:cs typeface="Times New Roman" pitchFamily="18" charset="0"/>
              </a:rPr>
              <a:t>may have conflict of interest</a:t>
            </a:r>
          </a:p>
        </p:txBody>
      </p:sp>
      <p:sp>
        <p:nvSpPr>
          <p:cNvPr id="5" name="Slide Number Placeholder 3"/>
          <p:cNvSpPr>
            <a:spLocks noGrp="1"/>
          </p:cNvSpPr>
          <p:nvPr>
            <p:ph type="sldNum" sz="quarter" idx="14"/>
          </p:nvPr>
        </p:nvSpPr>
        <p:spPr/>
        <p:txBody>
          <a:bodyPr/>
          <a:lstStyle/>
          <a:p>
            <a:fld id="{6486ADF8-1E3B-4281-9310-D65A6BFC3A84}" type="slidenum">
              <a:rPr lang="en-US"/>
              <a:pPr/>
              <a:t>14</a:t>
            </a:fld>
            <a:endParaRPr lang="en-US" dirty="0"/>
          </a:p>
        </p:txBody>
      </p:sp>
      <p:sp>
        <p:nvSpPr>
          <p:cNvPr id="119813" name="Rectangle 4"/>
          <p:cNvSpPr>
            <a:spLocks noChangeArrowheads="1"/>
          </p:cNvSpPr>
          <p:nvPr/>
        </p:nvSpPr>
        <p:spPr bwMode="auto">
          <a:xfrm>
            <a:off x="4648200" y="1143000"/>
            <a:ext cx="4014788" cy="5105400"/>
          </a:xfrm>
          <a:prstGeom prst="rect">
            <a:avLst/>
          </a:prstGeom>
          <a:noFill/>
          <a:ln w="25400" algn="ctr">
            <a:solidFill>
              <a:schemeClr val="tx2"/>
            </a:solidFill>
            <a:miter lim="800000"/>
            <a:headEnd/>
            <a:tailEnd/>
          </a:ln>
        </p:spPr>
        <p:txBody>
          <a:bodyPr lIns="0"/>
          <a:lstStyle/>
          <a:p>
            <a:pPr marL="114300" lvl="1" algn="ctr">
              <a:spcAft>
                <a:spcPct val="40000"/>
              </a:spcAft>
            </a:pPr>
            <a:r>
              <a:rPr lang="en-US" sz="1000" b="1" u="sng" dirty="0" smtClean="0">
                <a:latin typeface="Times New Roman" pitchFamily="18" charset="0"/>
                <a:cs typeface="Times New Roman" pitchFamily="18" charset="0"/>
              </a:rPr>
              <a:t/>
            </a:r>
            <a:br>
              <a:rPr lang="en-US" sz="1000" b="1" u="sng" dirty="0" smtClean="0">
                <a:latin typeface="Times New Roman" pitchFamily="18" charset="0"/>
                <a:cs typeface="Times New Roman" pitchFamily="18" charset="0"/>
              </a:rPr>
            </a:br>
            <a:r>
              <a:rPr lang="en-US" sz="1800" b="1" u="sng" dirty="0" smtClean="0">
                <a:latin typeface="Times New Roman" pitchFamily="18" charset="0"/>
                <a:cs typeface="Times New Roman" pitchFamily="18" charset="0"/>
              </a:rPr>
              <a:t>Compliance/In-House </a:t>
            </a:r>
            <a:r>
              <a:rPr lang="en-US" sz="1800" b="1" u="sng" dirty="0">
                <a:latin typeface="Times New Roman" pitchFamily="18" charset="0"/>
                <a:cs typeface="Times New Roman" pitchFamily="18" charset="0"/>
              </a:rPr>
              <a:t>Counsel?</a:t>
            </a:r>
          </a:p>
          <a:p>
            <a:pPr marL="114300" lvl="1">
              <a:spcAft>
                <a:spcPts val="863"/>
              </a:spcAft>
              <a:buFontTx/>
              <a:buChar char="•"/>
            </a:pPr>
            <a:r>
              <a:rPr lang="en-US" sz="1700" dirty="0">
                <a:latin typeface="Times New Roman" pitchFamily="18" charset="0"/>
                <a:cs typeface="Times New Roman" pitchFamily="18" charset="0"/>
              </a:rPr>
              <a:t>  Pros</a:t>
            </a:r>
          </a:p>
          <a:p>
            <a:pPr marL="800100" lvl="3" indent="-228600">
              <a:spcAft>
                <a:spcPts val="863"/>
              </a:spcAft>
              <a:buFontTx/>
              <a:buChar char="–"/>
            </a:pPr>
            <a:r>
              <a:rPr lang="en-US" sz="1700" dirty="0">
                <a:latin typeface="Times New Roman" pitchFamily="18" charset="0"/>
                <a:cs typeface="Times New Roman" pitchFamily="18" charset="0"/>
              </a:rPr>
              <a:t>likely to be quick, more efficient and less expensive</a:t>
            </a:r>
          </a:p>
          <a:p>
            <a:pPr marL="800100" lvl="3" indent="-228600">
              <a:spcAft>
                <a:spcPts val="863"/>
              </a:spcAft>
              <a:buFontTx/>
              <a:buChar char="–"/>
            </a:pPr>
            <a:r>
              <a:rPr lang="en-US" sz="1700" dirty="0">
                <a:latin typeface="Times New Roman" pitchFamily="18" charset="0"/>
                <a:cs typeface="Times New Roman" pitchFamily="18" charset="0"/>
              </a:rPr>
              <a:t>familiarity with company structure and procedures</a:t>
            </a:r>
          </a:p>
          <a:p>
            <a:pPr marL="800100" lvl="3" indent="-228600">
              <a:spcAft>
                <a:spcPts val="25"/>
              </a:spcAft>
              <a:buFontTx/>
              <a:buChar char="–"/>
            </a:pPr>
            <a:r>
              <a:rPr lang="en-US" sz="1700" dirty="0">
                <a:latin typeface="Times New Roman" pitchFamily="18" charset="0"/>
                <a:cs typeface="Times New Roman" pitchFamily="18" charset="0"/>
              </a:rPr>
              <a:t>employees may be somewhat more comfortable</a:t>
            </a:r>
          </a:p>
          <a:p>
            <a:pPr marL="457200" lvl="2" indent="-228600">
              <a:spcBef>
                <a:spcPct val="40000"/>
              </a:spcBef>
              <a:spcAft>
                <a:spcPts val="600"/>
              </a:spcAft>
              <a:buFontTx/>
              <a:buChar char="•"/>
            </a:pPr>
            <a:r>
              <a:rPr lang="en-US" sz="1700" dirty="0">
                <a:latin typeface="Times New Roman" pitchFamily="18" charset="0"/>
                <a:cs typeface="Times New Roman" pitchFamily="18" charset="0"/>
              </a:rPr>
              <a:t>Cons</a:t>
            </a:r>
          </a:p>
          <a:p>
            <a:pPr marL="800100" lvl="3" indent="-228600">
              <a:spcAft>
                <a:spcPts val="600"/>
              </a:spcAft>
              <a:buFontTx/>
              <a:buChar char="–"/>
            </a:pPr>
            <a:r>
              <a:rPr lang="en-US" sz="1700" dirty="0">
                <a:latin typeface="Times New Roman" pitchFamily="18" charset="0"/>
                <a:cs typeface="Times New Roman" pitchFamily="18" charset="0"/>
              </a:rPr>
              <a:t>competing time demands</a:t>
            </a:r>
          </a:p>
          <a:p>
            <a:pPr marL="800100" lvl="3" indent="-228600">
              <a:spcAft>
                <a:spcPts val="600"/>
              </a:spcAft>
              <a:buFontTx/>
              <a:buChar char="–"/>
            </a:pPr>
            <a:r>
              <a:rPr lang="en-US" sz="1700" dirty="0">
                <a:latin typeface="Times New Roman" pitchFamily="18" charset="0"/>
                <a:cs typeface="Times New Roman" pitchFamily="18" charset="0"/>
              </a:rPr>
              <a:t>may lack experience in investigating techniques</a:t>
            </a:r>
          </a:p>
          <a:p>
            <a:pPr marL="800100" lvl="3" indent="-228600">
              <a:spcAft>
                <a:spcPts val="600"/>
              </a:spcAft>
              <a:buFontTx/>
              <a:buChar char="–"/>
            </a:pPr>
            <a:r>
              <a:rPr lang="en-US" sz="1700" dirty="0">
                <a:latin typeface="Times New Roman" pitchFamily="18" charset="0"/>
                <a:cs typeface="Times New Roman" pitchFamily="18" charset="0"/>
              </a:rPr>
              <a:t>may weaken privilege claims</a:t>
            </a:r>
          </a:p>
          <a:p>
            <a:pPr marL="800100" lvl="3" indent="-228600">
              <a:buFontTx/>
              <a:buChar char="–"/>
            </a:pPr>
            <a:r>
              <a:rPr lang="en-US" sz="1700" dirty="0">
                <a:latin typeface="Times New Roman" pitchFamily="18" charset="0"/>
                <a:cs typeface="Times New Roman" pitchFamily="18" charset="0"/>
              </a:rPr>
              <a:t>may be less objective, from outside perspective</a:t>
            </a:r>
          </a:p>
          <a:p>
            <a:pPr algn="ctr">
              <a:lnSpc>
                <a:spcPct val="90000"/>
              </a:lnSpc>
              <a:spcBef>
                <a:spcPct val="40000"/>
              </a:spcBef>
            </a:pPr>
            <a:endParaRPr lang="en-US" sz="1800" b="1" u="sng" dirty="0">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81000" y="304800"/>
            <a:ext cx="8229600" cy="609600"/>
          </a:xfrm>
        </p:spPr>
        <p:txBody>
          <a:bodyPr/>
          <a:lstStyle/>
          <a:p>
            <a:pPr eaLnBrk="1" hangingPunct="1"/>
            <a:r>
              <a:rPr sz="2800" dirty="0" smtClean="0">
                <a:latin typeface="Times New Roman" pitchFamily="18" charset="0"/>
                <a:cs typeface="Times New Roman" pitchFamily="18" charset="0"/>
              </a:rPr>
              <a:t>Who Should Conduct the Investigation?</a:t>
            </a:r>
          </a:p>
        </p:txBody>
      </p:sp>
      <p:sp>
        <p:nvSpPr>
          <p:cNvPr id="120835" name="Rectangle 3"/>
          <p:cNvSpPr>
            <a:spLocks noGrp="1" noChangeArrowheads="1"/>
          </p:cNvSpPr>
          <p:nvPr>
            <p:ph sz="quarter" idx="12"/>
          </p:nvPr>
        </p:nvSpPr>
        <p:spPr>
          <a:xfrm>
            <a:off x="533400" y="1066800"/>
            <a:ext cx="4014788" cy="5334000"/>
          </a:xfrm>
          <a:ln w="25400" cap="flat" algn="ctr">
            <a:solidFill>
              <a:schemeClr val="tx2"/>
            </a:solidFill>
          </a:ln>
        </p:spPr>
        <p:txBody>
          <a:bodyPr/>
          <a:lstStyle/>
          <a:p>
            <a:pPr marL="114300" lvl="1" indent="0" algn="ctr" eaLnBrk="1" hangingPunct="1">
              <a:spcAft>
                <a:spcPts val="0"/>
              </a:spcAft>
              <a:buFontTx/>
              <a:buNone/>
            </a:pPr>
            <a:endParaRPr sz="600" b="1" u="sng" dirty="0" smtClean="0">
              <a:latin typeface="Times New Roman" pitchFamily="18" charset="0"/>
              <a:cs typeface="Times New Roman" pitchFamily="18" charset="0"/>
            </a:endParaRPr>
          </a:p>
          <a:p>
            <a:pPr marL="114300" lvl="1" indent="0" algn="ctr" eaLnBrk="1" hangingPunct="1">
              <a:spcAft>
                <a:spcPts val="1800"/>
              </a:spcAft>
              <a:buFontTx/>
              <a:buNone/>
            </a:pPr>
            <a:r>
              <a:rPr sz="1700" b="1" u="sng" dirty="0" smtClean="0">
                <a:latin typeface="Times New Roman" pitchFamily="18" charset="0"/>
                <a:cs typeface="Times New Roman" pitchFamily="18" charset="0"/>
              </a:rPr>
              <a:t>Regular Outside Counsel?</a:t>
            </a:r>
          </a:p>
          <a:p>
            <a:pPr marL="457200" lvl="2" eaLnBrk="1" hangingPunct="1"/>
            <a:r>
              <a:rPr sz="1700" dirty="0" smtClean="0">
                <a:latin typeface="Times New Roman" pitchFamily="18" charset="0"/>
                <a:cs typeface="Times New Roman" pitchFamily="18" charset="0"/>
              </a:rPr>
              <a:t>Pros</a:t>
            </a:r>
          </a:p>
          <a:p>
            <a:pPr marL="800100" lvl="3" eaLnBrk="1" hangingPunct="1">
              <a:buFont typeface="Times New Roman" pitchFamily="18" charset="0"/>
              <a:buChar char="–"/>
            </a:pPr>
            <a:r>
              <a:rPr sz="1700" dirty="0" smtClean="0">
                <a:latin typeface="Times New Roman" pitchFamily="18" charset="0"/>
                <a:cs typeface="Times New Roman" pitchFamily="18" charset="0"/>
              </a:rPr>
              <a:t>familiarity with company and its practices </a:t>
            </a:r>
          </a:p>
          <a:p>
            <a:pPr marL="800100" lvl="3" eaLnBrk="1" hangingPunct="1">
              <a:buFont typeface="Times New Roman" pitchFamily="18" charset="0"/>
              <a:buChar char="–"/>
            </a:pPr>
            <a:r>
              <a:rPr sz="1700" dirty="0" smtClean="0">
                <a:latin typeface="Times New Roman" pitchFamily="18" charset="0"/>
                <a:cs typeface="Times New Roman" pitchFamily="18" charset="0"/>
              </a:rPr>
              <a:t>have sufficient background on legal and regulatory issues to act quickly and efficiently</a:t>
            </a:r>
          </a:p>
          <a:p>
            <a:pPr marL="800100" lvl="3" eaLnBrk="1" hangingPunct="1">
              <a:buFont typeface="Times New Roman" pitchFamily="18" charset="0"/>
              <a:buChar char="–"/>
            </a:pPr>
            <a:r>
              <a:rPr sz="1700" dirty="0" smtClean="0">
                <a:latin typeface="Times New Roman" pitchFamily="18" charset="0"/>
                <a:cs typeface="Times New Roman" pitchFamily="18" charset="0"/>
              </a:rPr>
              <a:t>protects privilege</a:t>
            </a:r>
          </a:p>
          <a:p>
            <a:pPr marL="457200" lvl="2" eaLnBrk="1" hangingPunct="1"/>
            <a:r>
              <a:rPr sz="1700" dirty="0" smtClean="0">
                <a:latin typeface="Times New Roman" pitchFamily="18" charset="0"/>
                <a:cs typeface="Times New Roman" pitchFamily="18" charset="0"/>
              </a:rPr>
              <a:t>Cons</a:t>
            </a:r>
          </a:p>
          <a:p>
            <a:pPr marL="800100" lvl="3" eaLnBrk="1" hangingPunct="1">
              <a:buFont typeface="Times New Roman" pitchFamily="18" charset="0"/>
              <a:buChar char="–"/>
            </a:pPr>
            <a:r>
              <a:rPr sz="1700" dirty="0" smtClean="0">
                <a:latin typeface="Times New Roman" pitchFamily="18" charset="0"/>
                <a:cs typeface="Times New Roman" pitchFamily="18" charset="0"/>
              </a:rPr>
              <a:t>may lack internal investigation expertise</a:t>
            </a:r>
          </a:p>
          <a:p>
            <a:pPr marL="800100" lvl="3" eaLnBrk="1" hangingPunct="1">
              <a:buFont typeface="Times New Roman" pitchFamily="18" charset="0"/>
              <a:buChar char="–"/>
            </a:pPr>
            <a:r>
              <a:rPr sz="1700" dirty="0" smtClean="0">
                <a:latin typeface="Times New Roman" pitchFamily="18" charset="0"/>
                <a:cs typeface="Times New Roman" pitchFamily="18" charset="0"/>
              </a:rPr>
              <a:t>may be less objective </a:t>
            </a:r>
          </a:p>
          <a:p>
            <a:pPr marL="800100" lvl="3" eaLnBrk="1" hangingPunct="1">
              <a:buFont typeface="Times New Roman" pitchFamily="18" charset="0"/>
              <a:buChar char="–"/>
            </a:pPr>
            <a:r>
              <a:rPr sz="1700" dirty="0" smtClean="0">
                <a:latin typeface="Times New Roman" pitchFamily="18" charset="0"/>
                <a:cs typeface="Times New Roman" pitchFamily="18" charset="0"/>
              </a:rPr>
              <a:t>may be subject to claim of conflict of interest</a:t>
            </a:r>
          </a:p>
        </p:txBody>
      </p:sp>
      <p:sp>
        <p:nvSpPr>
          <p:cNvPr id="5" name="Slide Number Placeholder 3"/>
          <p:cNvSpPr>
            <a:spLocks noGrp="1"/>
          </p:cNvSpPr>
          <p:nvPr>
            <p:ph type="sldNum" sz="quarter" idx="14"/>
          </p:nvPr>
        </p:nvSpPr>
        <p:spPr/>
        <p:txBody>
          <a:bodyPr/>
          <a:lstStyle/>
          <a:p>
            <a:fld id="{AD5ACF9C-45ED-4447-8A22-4B316628597C}" type="slidenum">
              <a:rPr lang="en-US"/>
              <a:pPr/>
              <a:t>15</a:t>
            </a:fld>
            <a:endParaRPr lang="en-US" dirty="0"/>
          </a:p>
        </p:txBody>
      </p:sp>
      <p:sp>
        <p:nvSpPr>
          <p:cNvPr id="120837" name="Rectangle 4"/>
          <p:cNvSpPr>
            <a:spLocks noChangeArrowheads="1"/>
          </p:cNvSpPr>
          <p:nvPr/>
        </p:nvSpPr>
        <p:spPr bwMode="auto">
          <a:xfrm>
            <a:off x="4648200" y="1066800"/>
            <a:ext cx="4014788" cy="5334000"/>
          </a:xfrm>
          <a:prstGeom prst="rect">
            <a:avLst/>
          </a:prstGeom>
          <a:noFill/>
          <a:ln w="25400" algn="ctr">
            <a:solidFill>
              <a:schemeClr val="tx2"/>
            </a:solidFill>
            <a:miter lim="800000"/>
            <a:headEnd/>
            <a:tailEnd/>
          </a:ln>
        </p:spPr>
        <p:txBody>
          <a:bodyPr lIns="0"/>
          <a:lstStyle/>
          <a:p>
            <a:pPr marL="114300" lvl="1" algn="ctr"/>
            <a:endParaRPr lang="en-US" sz="600" b="1" u="sng" dirty="0" smtClean="0">
              <a:latin typeface="Times New Roman" pitchFamily="18" charset="0"/>
              <a:cs typeface="Times New Roman" pitchFamily="18" charset="0"/>
            </a:endParaRPr>
          </a:p>
          <a:p>
            <a:pPr marL="114300" lvl="1" algn="ctr"/>
            <a:r>
              <a:rPr lang="en-US" sz="1700" b="1" u="sng" dirty="0" smtClean="0">
                <a:latin typeface="Times New Roman" pitchFamily="18" charset="0"/>
                <a:cs typeface="Times New Roman" pitchFamily="18" charset="0"/>
              </a:rPr>
              <a:t>Outside </a:t>
            </a:r>
            <a:r>
              <a:rPr lang="en-US" sz="1700" b="1" u="sng" dirty="0">
                <a:latin typeface="Times New Roman" pitchFamily="18" charset="0"/>
                <a:cs typeface="Times New Roman" pitchFamily="18" charset="0"/>
              </a:rPr>
              <a:t>Counsel </a:t>
            </a:r>
            <a:r>
              <a:rPr lang="en-US" sz="1700" b="1" u="sng" dirty="0" smtClean="0">
                <a:latin typeface="Times New Roman" pitchFamily="18" charset="0"/>
                <a:cs typeface="Times New Roman" pitchFamily="18" charset="0"/>
              </a:rPr>
              <a:t>Retained</a:t>
            </a:r>
            <a:br>
              <a:rPr lang="en-US" sz="1700" b="1" u="sng" dirty="0" smtClean="0">
                <a:latin typeface="Times New Roman" pitchFamily="18" charset="0"/>
                <a:cs typeface="Times New Roman" pitchFamily="18" charset="0"/>
              </a:rPr>
            </a:br>
            <a:r>
              <a:rPr lang="en-US" sz="1700" b="1" u="sng" dirty="0" smtClean="0">
                <a:latin typeface="Times New Roman" pitchFamily="18" charset="0"/>
                <a:cs typeface="Times New Roman" pitchFamily="18" charset="0"/>
              </a:rPr>
              <a:t>Solely </a:t>
            </a:r>
            <a:r>
              <a:rPr lang="en-US" sz="1700" b="1" u="sng" dirty="0">
                <a:latin typeface="Times New Roman" pitchFamily="18" charset="0"/>
                <a:cs typeface="Times New Roman" pitchFamily="18" charset="0"/>
              </a:rPr>
              <a:t>For The Investigation?</a:t>
            </a:r>
          </a:p>
          <a:p>
            <a:pPr marL="457200" lvl="2" indent="-228600">
              <a:spcBef>
                <a:spcPct val="40000"/>
              </a:spcBef>
              <a:spcAft>
                <a:spcPts val="863"/>
              </a:spcAft>
              <a:buFontTx/>
              <a:buChar char="•"/>
            </a:pPr>
            <a:r>
              <a:rPr lang="en-US" sz="1700" dirty="0">
                <a:latin typeface="Times New Roman" pitchFamily="18" charset="0"/>
                <a:cs typeface="Times New Roman" pitchFamily="18" charset="0"/>
              </a:rPr>
              <a:t>Pros</a:t>
            </a:r>
          </a:p>
          <a:p>
            <a:pPr marL="800100" lvl="3" indent="-228600">
              <a:spcAft>
                <a:spcPts val="863"/>
              </a:spcAft>
              <a:buFontTx/>
              <a:buChar char="–"/>
            </a:pPr>
            <a:r>
              <a:rPr lang="en-US" sz="1700" dirty="0">
                <a:latin typeface="Times New Roman" pitchFamily="18" charset="0"/>
                <a:cs typeface="Times New Roman" pitchFamily="18" charset="0"/>
              </a:rPr>
              <a:t>stronger statement of independence and objectivity</a:t>
            </a:r>
          </a:p>
          <a:p>
            <a:pPr marL="800100" lvl="3" indent="-228600">
              <a:spcAft>
                <a:spcPts val="863"/>
              </a:spcAft>
              <a:buFontTx/>
              <a:buChar char="–"/>
            </a:pPr>
            <a:r>
              <a:rPr lang="en-US" sz="1700" dirty="0">
                <a:latin typeface="Times New Roman" pitchFamily="18" charset="0"/>
                <a:cs typeface="Times New Roman" pitchFamily="18" charset="0"/>
              </a:rPr>
              <a:t>benefits of investigative experience and substantive expertise</a:t>
            </a:r>
          </a:p>
          <a:p>
            <a:pPr marL="800100" lvl="3" indent="-228600">
              <a:spcAft>
                <a:spcPts val="863"/>
              </a:spcAft>
              <a:buFontTx/>
              <a:buChar char="–"/>
            </a:pPr>
            <a:r>
              <a:rPr lang="en-US" sz="1700" dirty="0">
                <a:latin typeface="Times New Roman" pitchFamily="18" charset="0"/>
                <a:cs typeface="Times New Roman" pitchFamily="18" charset="0"/>
              </a:rPr>
              <a:t>avoidance of any appearance of conflict</a:t>
            </a:r>
          </a:p>
          <a:p>
            <a:pPr marL="800100" lvl="3" indent="-228600">
              <a:buFontTx/>
              <a:buChar char="–"/>
            </a:pPr>
            <a:r>
              <a:rPr lang="en-US" sz="1700" dirty="0">
                <a:latin typeface="Times New Roman" pitchFamily="18" charset="0"/>
                <a:cs typeface="Times New Roman" pitchFamily="18" charset="0"/>
              </a:rPr>
              <a:t>protects privilege </a:t>
            </a:r>
          </a:p>
          <a:p>
            <a:pPr marL="457200" lvl="2" indent="-228600">
              <a:spcBef>
                <a:spcPct val="40000"/>
              </a:spcBef>
              <a:spcAft>
                <a:spcPts val="600"/>
              </a:spcAft>
              <a:buFontTx/>
              <a:buChar char="•"/>
            </a:pPr>
            <a:r>
              <a:rPr lang="en-US" sz="1700" dirty="0">
                <a:latin typeface="Times New Roman" pitchFamily="18" charset="0"/>
                <a:cs typeface="Times New Roman" pitchFamily="18" charset="0"/>
              </a:rPr>
              <a:t>Cons </a:t>
            </a:r>
          </a:p>
          <a:p>
            <a:pPr marL="800100" lvl="3" indent="-228600">
              <a:spcAft>
                <a:spcPts val="863"/>
              </a:spcAft>
              <a:buFontTx/>
              <a:buChar char="–"/>
            </a:pPr>
            <a:r>
              <a:rPr lang="en-US" sz="1700" dirty="0">
                <a:latin typeface="Times New Roman" pitchFamily="18" charset="0"/>
                <a:cs typeface="Times New Roman" pitchFamily="18" charset="0"/>
              </a:rPr>
              <a:t>less familiar with company, its business and its personnel</a:t>
            </a:r>
          </a:p>
          <a:p>
            <a:pPr marL="800100" lvl="3" indent="-228600">
              <a:spcAft>
                <a:spcPts val="863"/>
              </a:spcAft>
              <a:buFontTx/>
              <a:buChar char="–"/>
            </a:pPr>
            <a:r>
              <a:rPr lang="en-US" sz="1700" dirty="0">
                <a:latin typeface="Times New Roman" pitchFamily="18" charset="0"/>
                <a:cs typeface="Times New Roman" pitchFamily="18" charset="0"/>
              </a:rPr>
              <a:t>may cause greater alarm among employees</a:t>
            </a:r>
          </a:p>
          <a:p>
            <a:pPr marL="800100" lvl="3" indent="-228600">
              <a:buFontTx/>
              <a:buChar char="–"/>
            </a:pPr>
            <a:r>
              <a:rPr lang="en-US" sz="1700" dirty="0">
                <a:latin typeface="Times New Roman" pitchFamily="18" charset="0"/>
                <a:cs typeface="Times New Roman" pitchFamily="18" charset="0"/>
              </a:rPr>
              <a:t>higher cost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z="2400" dirty="0" smtClean="0"/>
              <a:t>Some Key Points for Internal Investigations</a:t>
            </a:r>
            <a:br>
              <a:rPr lang="en-US" sz="2400" dirty="0" smtClean="0"/>
            </a:br>
            <a:r>
              <a:rPr lang="en-US" sz="2400" dirty="0" smtClean="0"/>
              <a:t>After a Whistleblower Complaint</a:t>
            </a:r>
          </a:p>
        </p:txBody>
      </p:sp>
      <p:sp>
        <p:nvSpPr>
          <p:cNvPr id="121859" name="Content Placeholder 2"/>
          <p:cNvSpPr>
            <a:spLocks noGrp="1"/>
          </p:cNvSpPr>
          <p:nvPr>
            <p:ph sz="quarter" idx="12"/>
          </p:nvPr>
        </p:nvSpPr>
        <p:spPr/>
        <p:txBody>
          <a:bodyPr/>
          <a:lstStyle/>
          <a:p>
            <a:r>
              <a:rPr lang="en-US" dirty="0" smtClean="0"/>
              <a:t>Respect the allegations</a:t>
            </a:r>
          </a:p>
          <a:p>
            <a:r>
              <a:rPr lang="en-US" dirty="0" smtClean="0"/>
              <a:t>Treat whistleblower, et al. as potential government witness</a:t>
            </a:r>
          </a:p>
          <a:p>
            <a:r>
              <a:rPr lang="en-US" dirty="0" smtClean="0"/>
              <a:t>Ensure steps are documented / proper warnings are given</a:t>
            </a:r>
          </a:p>
          <a:p>
            <a:r>
              <a:rPr lang="en-US" dirty="0" smtClean="0"/>
              <a:t>Address confidentiality / privilege issues early</a:t>
            </a:r>
          </a:p>
          <a:p>
            <a:r>
              <a:rPr lang="en-US" dirty="0" smtClean="0"/>
              <a:t>Be mindful of reporting windows (i.e. 120-day SEC window)</a:t>
            </a:r>
          </a:p>
          <a:p>
            <a:r>
              <a:rPr lang="en-US" dirty="0" smtClean="0"/>
              <a:t>Beware of internal pressures not to rock the boat</a:t>
            </a:r>
          </a:p>
          <a:p>
            <a:r>
              <a:rPr lang="en-US" dirty="0" smtClean="0"/>
              <a:t>Respond to negative findings appropriately</a:t>
            </a:r>
          </a:p>
        </p:txBody>
      </p:sp>
      <p:sp>
        <p:nvSpPr>
          <p:cNvPr id="51204" name="Slide Number Placeholder 3"/>
          <p:cNvSpPr>
            <a:spLocks noGrp="1"/>
          </p:cNvSpPr>
          <p:nvPr>
            <p:ph type="sldNum" sz="quarter" idx="14"/>
          </p:nvPr>
        </p:nvSpPr>
        <p:spPr/>
        <p:txBody>
          <a:bodyPr/>
          <a:lstStyle/>
          <a:p>
            <a:fld id="{A14DBA46-E43E-4A90-B4B9-B0B2E28418E5}" type="slidenum">
              <a:rPr lang="en-US" smtClean="0"/>
              <a:pPr/>
              <a:t>16</a:t>
            </a:fld>
            <a:endParaRPr lang="en-US" dirty="0"/>
          </a:p>
        </p:txBody>
      </p:sp>
      <p:pic>
        <p:nvPicPr>
          <p:cNvPr id="643074" name="Picture 2"/>
          <p:cNvPicPr>
            <a:picLocks noChangeAspect="1" noChangeArrowheads="1"/>
          </p:cNvPicPr>
          <p:nvPr/>
        </p:nvPicPr>
        <p:blipFill>
          <a:blip r:embed="rId2" cstate="print"/>
          <a:srcRect/>
          <a:stretch>
            <a:fillRect/>
          </a:stretch>
        </p:blipFill>
        <p:spPr bwMode="auto">
          <a:xfrm>
            <a:off x="6629400" y="3810000"/>
            <a:ext cx="2143125" cy="21431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Upjohn Warnings to Witnesses</a:t>
            </a:r>
          </a:p>
        </p:txBody>
      </p:sp>
      <p:sp>
        <p:nvSpPr>
          <p:cNvPr id="3" name="Content Placeholder 2"/>
          <p:cNvSpPr>
            <a:spLocks noGrp="1"/>
          </p:cNvSpPr>
          <p:nvPr>
            <p:ph sz="quarter" idx="12"/>
          </p:nvPr>
        </p:nvSpPr>
        <p:spPr/>
        <p:txBody>
          <a:bodyPr/>
          <a:lstStyle/>
          <a:p>
            <a:r>
              <a:rPr lang="en-US" sz="2200" dirty="0" smtClean="0"/>
              <a:t>We represent the Company, not you</a:t>
            </a:r>
          </a:p>
          <a:p>
            <a:r>
              <a:rPr lang="en-US" sz="2200" dirty="0" smtClean="0"/>
              <a:t>What you say is privileged as part of the Company’s attorney-client privilege</a:t>
            </a:r>
          </a:p>
          <a:p>
            <a:pPr lvl="1"/>
            <a:r>
              <a:rPr lang="en-US" sz="2200" dirty="0" smtClean="0"/>
              <a:t>But the Company could decide to disclose what you say</a:t>
            </a:r>
          </a:p>
          <a:p>
            <a:r>
              <a:rPr lang="en-US" sz="2200" dirty="0" smtClean="0"/>
              <a:t>Keep confidential the questions and answers in this interview</a:t>
            </a:r>
          </a:p>
          <a:p>
            <a:pPr lvl="1"/>
            <a:r>
              <a:rPr lang="en-US" sz="2200" dirty="0" smtClean="0"/>
              <a:t>NOT:  You can’t discuss the subject with others</a:t>
            </a:r>
          </a:p>
          <a:p>
            <a:r>
              <a:rPr lang="en-US" sz="2200" dirty="0" smtClean="0"/>
              <a:t>Required by Illinois Rule of Professional Conduct 1.13(f):</a:t>
            </a:r>
          </a:p>
        </p:txBody>
      </p:sp>
      <p:sp>
        <p:nvSpPr>
          <p:cNvPr id="4" name="Slide Number Placeholder 3"/>
          <p:cNvSpPr>
            <a:spLocks noGrp="1"/>
          </p:cNvSpPr>
          <p:nvPr>
            <p:ph type="sldNum" sz="quarter" idx="14"/>
          </p:nvPr>
        </p:nvSpPr>
        <p:spPr/>
        <p:txBody>
          <a:bodyPr/>
          <a:lstStyle/>
          <a:p>
            <a:fld id="{C7F891CF-927A-48B6-9A94-A8AF764AF8DE}" type="slidenum">
              <a:rPr lang="en-US" smtClean="0"/>
              <a:pPr/>
              <a:t>17</a:t>
            </a:fld>
            <a:endParaRPr lang="en-US" dirty="0"/>
          </a:p>
        </p:txBody>
      </p:sp>
      <p:sp>
        <p:nvSpPr>
          <p:cNvPr id="8" name="TextBox 7"/>
          <p:cNvSpPr txBox="1"/>
          <p:nvPr/>
        </p:nvSpPr>
        <p:spPr>
          <a:xfrm>
            <a:off x="1143000" y="4142096"/>
            <a:ext cx="6781800" cy="2133600"/>
          </a:xfrm>
          <a:prstGeom prst="rect">
            <a:avLst/>
          </a:prstGeom>
          <a:noFill/>
        </p:spPr>
        <p:txBody>
          <a:bodyPr wrap="square" rtlCol="0">
            <a:spAutoFit/>
          </a:bodyPr>
          <a:lstStyle/>
          <a:p>
            <a:pPr marL="0" lvl="1" algn="just"/>
            <a:r>
              <a:rPr lang="en-US" sz="2200" dirty="0" smtClean="0">
                <a:latin typeface="Times New Roman" pitchFamily="18" charset="0"/>
                <a:cs typeface="Times New Roman" pitchFamily="18" charset="0"/>
              </a:rPr>
              <a:t>In dealing with an organization’s directors, officers, employees, members, shareholders or other constituents, a lawyer shall explain the identity of the client when the lawyers knows or reasonably should know that the organization’s interests are adverse to those of the constituents with whom the lawyer is dealing.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Privilege Issues and Yates Memo</a:t>
            </a:r>
          </a:p>
        </p:txBody>
      </p:sp>
      <p:sp>
        <p:nvSpPr>
          <p:cNvPr id="3" name="Content Placeholder 2"/>
          <p:cNvSpPr>
            <a:spLocks noGrp="1"/>
          </p:cNvSpPr>
          <p:nvPr>
            <p:ph sz="quarter" idx="12"/>
          </p:nvPr>
        </p:nvSpPr>
        <p:spPr/>
        <p:txBody>
          <a:bodyPr/>
          <a:lstStyle/>
          <a:p>
            <a:pPr lvl="1"/>
            <a:r>
              <a:rPr lang="en-US" dirty="0" smtClean="0"/>
              <a:t>May require waiver of privilege to explain investigation step</a:t>
            </a:r>
          </a:p>
          <a:p>
            <a:pPr lvl="1"/>
            <a:r>
              <a:rPr lang="en-US" dirty="0" smtClean="0"/>
              <a:t>Unique conflict of interests issues raised by the new emphasis on individual liability</a:t>
            </a:r>
          </a:p>
          <a:p>
            <a:pPr lvl="2"/>
            <a:r>
              <a:rPr lang="en-US" dirty="0" smtClean="0"/>
              <a:t>Corporation may need to consider the need for separate counsel at an early stage</a:t>
            </a:r>
          </a:p>
        </p:txBody>
      </p:sp>
      <p:sp>
        <p:nvSpPr>
          <p:cNvPr id="4" name="Slide Number Placeholder 3"/>
          <p:cNvSpPr>
            <a:spLocks noGrp="1"/>
          </p:cNvSpPr>
          <p:nvPr>
            <p:ph type="sldNum" sz="quarter" idx="14"/>
          </p:nvPr>
        </p:nvSpPr>
        <p:spPr/>
        <p:txBody>
          <a:bodyPr/>
          <a:lstStyle/>
          <a:p>
            <a:fld id="{C7F891CF-927A-48B6-9A94-A8AF764AF8DE}" type="slidenum">
              <a:rPr lang="en-US" smtClean="0"/>
              <a:pPr/>
              <a:t>18</a:t>
            </a:fld>
            <a:endParaRPr lang="en-US" dirty="0"/>
          </a:p>
        </p:txBody>
      </p:sp>
      <p:pic>
        <p:nvPicPr>
          <p:cNvPr id="641026" name="Picture 2"/>
          <p:cNvPicPr>
            <a:picLocks noChangeAspect="1" noChangeArrowheads="1"/>
          </p:cNvPicPr>
          <p:nvPr/>
        </p:nvPicPr>
        <p:blipFill>
          <a:blip r:embed="rId2" cstate="print"/>
          <a:srcRect/>
          <a:stretch>
            <a:fillRect/>
          </a:stretch>
        </p:blipFill>
        <p:spPr bwMode="auto">
          <a:xfrm>
            <a:off x="6172200" y="3505200"/>
            <a:ext cx="2438400" cy="269701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Yates Memo: 6 Key Elements Guiding DOJ Investigators</a:t>
            </a:r>
            <a:endParaRPr lang="en-US" dirty="0"/>
          </a:p>
        </p:txBody>
      </p:sp>
      <p:sp>
        <p:nvSpPr>
          <p:cNvPr id="3" name="Content Placeholder 2"/>
          <p:cNvSpPr>
            <a:spLocks noGrp="1"/>
          </p:cNvSpPr>
          <p:nvPr>
            <p:ph sz="quarter" idx="12"/>
          </p:nvPr>
        </p:nvSpPr>
        <p:spPr>
          <a:xfrm>
            <a:off x="534987" y="1132858"/>
            <a:ext cx="8228013" cy="5420342"/>
          </a:xfrm>
        </p:spPr>
        <p:txBody>
          <a:bodyPr/>
          <a:lstStyle/>
          <a:p>
            <a:pPr lvl="1"/>
            <a:r>
              <a:rPr lang="en-US" sz="2200" dirty="0" smtClean="0"/>
              <a:t>No credit for cooperation unless evidence against individuals disclosed</a:t>
            </a:r>
          </a:p>
          <a:p>
            <a:pPr lvl="1"/>
            <a:r>
              <a:rPr lang="en-US" sz="2200" dirty="0" smtClean="0"/>
              <a:t>Criminal and civil investigations to focus on individuals at the start of the investigation</a:t>
            </a:r>
          </a:p>
          <a:p>
            <a:pPr lvl="1"/>
            <a:r>
              <a:rPr lang="en-US" sz="2200" dirty="0" smtClean="0"/>
              <a:t>Criminal and civil attorneys handling investigations should be in routine communication with one another</a:t>
            </a:r>
          </a:p>
          <a:p>
            <a:pPr lvl="1"/>
            <a:r>
              <a:rPr lang="en-US" sz="2200" dirty="0" smtClean="0"/>
              <a:t>Corporate resolution won’t, in the absence of extraordinary circumstances, provide protection from criminal or civil liability for any individuals</a:t>
            </a:r>
          </a:p>
          <a:p>
            <a:pPr lvl="1"/>
            <a:r>
              <a:rPr lang="en-US" sz="2200" dirty="0" smtClean="0"/>
              <a:t>Corporate cases should not be resolved without a clear plan to resolve related individual cases</a:t>
            </a:r>
          </a:p>
          <a:p>
            <a:pPr lvl="1"/>
            <a:r>
              <a:rPr lang="en-US" sz="2200" dirty="0" smtClean="0"/>
              <a:t>Civil attorneys should consistently focus on individuals as well as the company and evaluate whether to bring suit regardless of individual’s ability to pay</a:t>
            </a:r>
          </a:p>
          <a:p>
            <a:endParaRPr lang="en-US" dirty="0"/>
          </a:p>
        </p:txBody>
      </p:sp>
      <p:sp>
        <p:nvSpPr>
          <p:cNvPr id="4" name="Slide Number Placeholder 3"/>
          <p:cNvSpPr>
            <a:spLocks noGrp="1"/>
          </p:cNvSpPr>
          <p:nvPr>
            <p:ph type="sldNum" sz="quarter" idx="14"/>
          </p:nvPr>
        </p:nvSpPr>
        <p:spPr/>
        <p:txBody>
          <a:bodyPr/>
          <a:lstStyle/>
          <a:p>
            <a:fld id="{C7F891CF-927A-48B6-9A94-A8AF764AF8DE}"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238125" y="990600"/>
            <a:ext cx="8664575" cy="5713413"/>
          </a:xfrm>
          <a:prstGeom prst="rect">
            <a:avLst/>
          </a:prstGeom>
          <a:noFill/>
          <a:ln w="9525">
            <a:noFill/>
            <a:miter lim="800000"/>
            <a:headEnd/>
            <a:tailEnd/>
          </a:ln>
          <a:effectLst>
            <a:outerShdw blurRad="63500" dist="61087" dir="2939988" rotWithShape="0">
              <a:srgbClr val="000000">
                <a:alpha val="34999"/>
              </a:srgbClr>
            </a:outerShdw>
          </a:effectLst>
        </p:spPr>
        <p:txBody>
          <a:bodyPr anchor="ctr"/>
          <a:lstStyle/>
          <a:p>
            <a:pPr algn="ctr"/>
            <a:endParaRPr lang="en-US" dirty="0">
              <a:solidFill>
                <a:srgbClr val="FFFFFF"/>
              </a:solidFill>
              <a:latin typeface="Calibri" pitchFamily="34" charset="0"/>
            </a:endParaRPr>
          </a:p>
        </p:txBody>
      </p:sp>
      <p:sp>
        <p:nvSpPr>
          <p:cNvPr id="46" name="TextBox 45"/>
          <p:cNvSpPr txBox="1">
            <a:spLocks noChangeArrowheads="1"/>
          </p:cNvSpPr>
          <p:nvPr/>
        </p:nvSpPr>
        <p:spPr bwMode="auto">
          <a:xfrm>
            <a:off x="152400" y="0"/>
            <a:ext cx="5562600" cy="1015663"/>
          </a:xfrm>
          <a:prstGeom prst="rect">
            <a:avLst/>
          </a:prstGeom>
          <a:noFill/>
          <a:ln w="9525">
            <a:noFill/>
            <a:miter lim="800000"/>
            <a:headEnd/>
            <a:tailEnd/>
          </a:ln>
        </p:spPr>
        <p:txBody>
          <a:bodyPr wrap="square">
            <a:spAutoFit/>
          </a:bodyPr>
          <a:lstStyle/>
          <a:p>
            <a:r>
              <a:rPr lang="en-US" sz="2400" b="1" dirty="0">
                <a:latin typeface="Calibri" pitchFamily="34" charset="0"/>
              </a:rPr>
              <a:t>Fiona A. Philip</a:t>
            </a:r>
          </a:p>
          <a:p>
            <a:r>
              <a:rPr lang="en-US" sz="1800" b="1" dirty="0">
                <a:latin typeface="Calibri" pitchFamily="34" charset="0"/>
              </a:rPr>
              <a:t>Washington, D.C. Partner</a:t>
            </a:r>
          </a:p>
          <a:p>
            <a:r>
              <a:rPr lang="en-US" sz="1800" b="1" dirty="0">
                <a:latin typeface="Calibri" pitchFamily="34" charset="0"/>
              </a:rPr>
              <a:t>Securities &amp; Derivatives Enforcement and Regulatory</a:t>
            </a:r>
          </a:p>
        </p:txBody>
      </p:sp>
      <p:sp>
        <p:nvSpPr>
          <p:cNvPr id="9" name="TextBox 8"/>
          <p:cNvSpPr txBox="1">
            <a:spLocks noChangeArrowheads="1"/>
          </p:cNvSpPr>
          <p:nvPr/>
        </p:nvSpPr>
        <p:spPr bwMode="auto">
          <a:xfrm>
            <a:off x="152400" y="990600"/>
            <a:ext cx="5257800" cy="5909310"/>
          </a:xfrm>
          <a:prstGeom prst="rect">
            <a:avLst/>
          </a:prstGeom>
          <a:noFill/>
          <a:ln w="9525">
            <a:noFill/>
            <a:miter lim="800000"/>
            <a:headEnd/>
            <a:tailEnd/>
          </a:ln>
        </p:spPr>
        <p:txBody>
          <a:bodyPr wrap="square">
            <a:spAutoFit/>
          </a:bodyPr>
          <a:lstStyle/>
          <a:p>
            <a:r>
              <a:rPr lang="en-US" sz="1800" dirty="0">
                <a:latin typeface="+mn-lt"/>
              </a:rPr>
              <a:t>Fiona represents corporations, officers and directors, and other individuals in a range of government and regulatory investigations. Fiona also conducts internal investigations involving the Foreign Corrupt Practices Act (FCPA), insider trading, accounting and internal controls irregularities, disclosure fraud, and corporate governance issues. </a:t>
            </a:r>
            <a:endParaRPr lang="en-US" sz="1800" dirty="0" smtClean="0">
              <a:latin typeface="+mn-lt"/>
            </a:endParaRPr>
          </a:p>
          <a:p>
            <a:endParaRPr lang="en-US" sz="1800" dirty="0" smtClean="0">
              <a:latin typeface="+mn-lt"/>
            </a:endParaRPr>
          </a:p>
          <a:p>
            <a:r>
              <a:rPr lang="en-US" sz="1800" dirty="0" smtClean="0">
                <a:latin typeface="+mn-lt"/>
              </a:rPr>
              <a:t>From 1999 to 2005, Fiona . As Enforcement Counsel to the Chairman of the Securities and Exchange Commission (SEC), Fiona worked closely with the Division of Enforcement and Office of the General Counsel to craft policy and guidance for SEC Enforcement staff and to ensure consistency in Commission policy. Prior to her work with the Chairman’s Office, Fiona spent three years as Counsel in the SEC’s Division of Enforcement, where she was one of the original members of the Division’s Financial Fraud Task Force.</a:t>
            </a:r>
            <a:endParaRPr lang="en-US" sz="1800" dirty="0">
              <a:latin typeface="+mn-lt"/>
            </a:endParaRPr>
          </a:p>
        </p:txBody>
      </p:sp>
      <p:pic>
        <p:nvPicPr>
          <p:cNvPr id="105477" name="Picture 6"/>
          <p:cNvPicPr>
            <a:picLocks noChangeAspect="1" noChangeArrowheads="1"/>
          </p:cNvPicPr>
          <p:nvPr/>
        </p:nvPicPr>
        <p:blipFill>
          <a:blip r:embed="rId2" cstate="print"/>
          <a:srcRect l="3209" r="1791"/>
          <a:stretch>
            <a:fillRect/>
          </a:stretch>
        </p:blipFill>
        <p:spPr bwMode="auto">
          <a:xfrm>
            <a:off x="5486400" y="990600"/>
            <a:ext cx="3352800" cy="4940968"/>
          </a:xfrm>
          <a:prstGeom prst="rect">
            <a:avLst/>
          </a:prstGeom>
          <a:noFill/>
          <a:ln w="9525">
            <a:noFill/>
            <a:miter lim="800000"/>
            <a:headEnd/>
            <a:tailEnd/>
          </a:ln>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lide(fromRight)">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dirty="0" smtClean="0"/>
              <a:t>Avoid a Whistleblower Retaliation Claim</a:t>
            </a:r>
          </a:p>
        </p:txBody>
      </p:sp>
      <p:sp>
        <p:nvSpPr>
          <p:cNvPr id="122883" name="Content Placeholder 2"/>
          <p:cNvSpPr>
            <a:spLocks noGrp="1"/>
          </p:cNvSpPr>
          <p:nvPr>
            <p:ph sz="quarter" idx="12"/>
          </p:nvPr>
        </p:nvSpPr>
        <p:spPr/>
        <p:txBody>
          <a:bodyPr/>
          <a:lstStyle/>
          <a:p>
            <a:r>
              <a:rPr lang="en-US" sz="2200" dirty="0" smtClean="0"/>
              <a:t>Determine employee’s status and applicable rules early </a:t>
            </a:r>
          </a:p>
          <a:p>
            <a:r>
              <a:rPr lang="en-US" sz="2200" dirty="0" smtClean="0"/>
              <a:t>“Negative employment action” construed broadly</a:t>
            </a:r>
          </a:p>
          <a:p>
            <a:r>
              <a:rPr lang="en-US" sz="2200" dirty="0" smtClean="0"/>
              <a:t>If discipline, documenting the basis especially important</a:t>
            </a:r>
          </a:p>
          <a:p>
            <a:r>
              <a:rPr lang="en-US" sz="2200" i="1" dirty="0" smtClean="0"/>
              <a:t>In the Matter of KBR</a:t>
            </a:r>
          </a:p>
          <a:p>
            <a:pPr lvl="1"/>
            <a:r>
              <a:rPr lang="en-US" sz="2200" dirty="0" smtClean="0"/>
              <a:t>SEC issued cease and desist order prohibiting inclusion of “improperly restrictive language” in employment-related agreements</a:t>
            </a:r>
          </a:p>
          <a:p>
            <a:pPr lvl="2"/>
            <a:r>
              <a:rPr lang="en-US" sz="2200" dirty="0" smtClean="0"/>
              <a:t>No evidence that such an agreement had ever prevented an employee from communicating with the SEC</a:t>
            </a:r>
          </a:p>
          <a:p>
            <a:pPr lvl="2"/>
            <a:r>
              <a:rPr lang="en-US" sz="2200" dirty="0" smtClean="0"/>
              <a:t>Prohibited language was standard agreement not to discuss particulars of the interview without prior authorization</a:t>
            </a:r>
          </a:p>
          <a:p>
            <a:pPr lvl="1"/>
            <a:r>
              <a:rPr lang="en-US" sz="2200" dirty="0" smtClean="0"/>
              <a:t>Confidentiality agreements should include carve-out language for protected activity</a:t>
            </a:r>
          </a:p>
          <a:p>
            <a:endParaRPr lang="en-US" dirty="0" smtClean="0"/>
          </a:p>
        </p:txBody>
      </p:sp>
      <p:sp>
        <p:nvSpPr>
          <p:cNvPr id="52228" name="Slide Number Placeholder 4"/>
          <p:cNvSpPr>
            <a:spLocks noGrp="1"/>
          </p:cNvSpPr>
          <p:nvPr>
            <p:ph type="sldNum" sz="quarter" idx="14"/>
          </p:nvPr>
        </p:nvSpPr>
        <p:spPr/>
        <p:txBody>
          <a:bodyPr/>
          <a:lstStyle/>
          <a:p>
            <a:fld id="{27C51400-3CCA-4D4D-8C41-C501F373E6EA}"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2050" name="Picture 2"/>
          <p:cNvPicPr>
            <a:picLocks noChangeAspect="1" noChangeArrowheads="1"/>
          </p:cNvPicPr>
          <p:nvPr/>
        </p:nvPicPr>
        <p:blipFill>
          <a:blip r:embed="rId2" cstate="print"/>
          <a:srcRect/>
          <a:stretch>
            <a:fillRect/>
          </a:stretch>
        </p:blipFill>
        <p:spPr bwMode="auto">
          <a:xfrm>
            <a:off x="2057400" y="914400"/>
            <a:ext cx="5943600" cy="5943600"/>
          </a:xfrm>
          <a:prstGeom prst="rect">
            <a:avLst/>
          </a:prstGeom>
          <a:noFill/>
        </p:spPr>
      </p:pic>
      <p:sp>
        <p:nvSpPr>
          <p:cNvPr id="123906" name="Title 1"/>
          <p:cNvSpPr>
            <a:spLocks noGrp="1"/>
          </p:cNvSpPr>
          <p:nvPr>
            <p:ph type="title"/>
          </p:nvPr>
        </p:nvSpPr>
        <p:spPr/>
        <p:txBody>
          <a:bodyPr/>
          <a:lstStyle/>
          <a:p>
            <a:pPr algn="ctr"/>
            <a:r>
              <a:rPr lang="en-US" dirty="0" smtClean="0"/>
              <a:t>QUESTIONS</a:t>
            </a:r>
            <a:endParaRPr dirty="0" smtClean="0"/>
          </a:p>
        </p:txBody>
      </p:sp>
      <p:sp>
        <p:nvSpPr>
          <p:cNvPr id="123907" name="Content Placeholder 2"/>
          <p:cNvSpPr>
            <a:spLocks noGrp="1"/>
          </p:cNvSpPr>
          <p:nvPr>
            <p:ph sz="quarter" idx="12"/>
          </p:nvPr>
        </p:nvSpPr>
        <p:spPr/>
        <p:txBody>
          <a:bodyPr/>
          <a:lstStyle/>
          <a:p>
            <a:pPr algn="ctr">
              <a:buFont typeface="Arial" charset="0"/>
              <a:buNone/>
            </a:pPr>
            <a:endParaRPr sz="4000" dirty="0" smtClean="0">
              <a:latin typeface="Times New Roman" pitchFamily="18" charset="0"/>
              <a:cs typeface="Times New Roman" pitchFamily="18" charset="0"/>
            </a:endParaRPr>
          </a:p>
          <a:p>
            <a:pPr algn="ctr">
              <a:buFont typeface="Arial" charset="0"/>
              <a:buNone/>
            </a:pPr>
            <a:endParaRPr sz="4000" dirty="0" smtClean="0">
              <a:latin typeface="Times New Roman" pitchFamily="18" charset="0"/>
              <a:cs typeface="Times New Roman" pitchFamily="18" charset="0"/>
            </a:endParaRPr>
          </a:p>
        </p:txBody>
      </p:sp>
      <p:sp>
        <p:nvSpPr>
          <p:cNvPr id="4" name="Slide Number Placeholder 3"/>
          <p:cNvSpPr>
            <a:spLocks noGrp="1"/>
          </p:cNvSpPr>
          <p:nvPr>
            <p:ph type="sldNum" sz="quarter" idx="14"/>
          </p:nvPr>
        </p:nvSpPr>
        <p:spPr/>
        <p:txBody>
          <a:bodyPr/>
          <a:lstStyle/>
          <a:p>
            <a:fld id="{32BF9BF6-43D0-4033-82EC-9C55B0694EE5}" type="slidenum">
              <a:rPr lang="en-US"/>
              <a:pPr/>
              <a:t>21</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0263" cy="838200"/>
          </a:xfrm>
        </p:spPr>
        <p:txBody>
          <a:bodyPr/>
          <a:lstStyle/>
          <a:p>
            <a:r>
              <a:rPr lang="en-US" sz="2400" dirty="0" smtClean="0">
                <a:solidFill>
                  <a:schemeClr val="tx1"/>
                </a:solidFill>
                <a:latin typeface="Calibri" pitchFamily="34" charset="0"/>
              </a:rPr>
              <a:t/>
            </a:r>
            <a:br>
              <a:rPr lang="en-US" sz="2400" dirty="0" smtClean="0">
                <a:solidFill>
                  <a:schemeClr val="tx1"/>
                </a:solidFill>
                <a:latin typeface="Calibri" pitchFamily="34" charset="0"/>
              </a:rPr>
            </a:br>
            <a:r>
              <a:rPr lang="en-US" sz="2400" dirty="0" smtClean="0">
                <a:solidFill>
                  <a:schemeClr val="tx1"/>
                </a:solidFill>
                <a:latin typeface="Calibri" pitchFamily="34" charset="0"/>
              </a:rPr>
              <a:t/>
            </a:r>
            <a:br>
              <a:rPr lang="en-US" sz="2400" dirty="0" smtClean="0">
                <a:solidFill>
                  <a:schemeClr val="tx1"/>
                </a:solidFill>
                <a:latin typeface="Calibri" pitchFamily="34" charset="0"/>
              </a:rPr>
            </a:br>
            <a:r>
              <a:rPr lang="en-US" sz="2400" dirty="0" smtClean="0">
                <a:solidFill>
                  <a:schemeClr val="tx1"/>
                </a:solidFill>
                <a:latin typeface="Calibri" pitchFamily="34" charset="0"/>
              </a:rPr>
              <a:t/>
            </a:r>
            <a:br>
              <a:rPr lang="en-US" sz="2400" dirty="0" smtClean="0">
                <a:solidFill>
                  <a:schemeClr val="tx1"/>
                </a:solidFill>
                <a:latin typeface="Calibri" pitchFamily="34" charset="0"/>
              </a:rPr>
            </a:br>
            <a:r>
              <a:rPr lang="en-US" sz="2400" dirty="0" smtClean="0">
                <a:solidFill>
                  <a:schemeClr val="tx1"/>
                </a:solidFill>
                <a:latin typeface="Calibri" pitchFamily="34" charset="0"/>
              </a:rPr>
              <a:t/>
            </a:r>
            <a:br>
              <a:rPr lang="en-US" sz="2400" dirty="0" smtClean="0">
                <a:solidFill>
                  <a:schemeClr val="tx1"/>
                </a:solidFill>
                <a:latin typeface="Calibri" pitchFamily="34" charset="0"/>
              </a:rPr>
            </a:br>
            <a:r>
              <a:rPr lang="en-US" sz="2400" dirty="0" smtClean="0">
                <a:solidFill>
                  <a:schemeClr val="tx1"/>
                </a:solidFill>
                <a:latin typeface="Calibri" pitchFamily="34" charset="0"/>
              </a:rPr>
              <a:t/>
            </a:r>
            <a:br>
              <a:rPr lang="en-US" sz="2400" dirty="0" smtClean="0">
                <a:solidFill>
                  <a:schemeClr val="tx1"/>
                </a:solidFill>
                <a:latin typeface="Calibri" pitchFamily="34" charset="0"/>
              </a:rPr>
            </a:br>
            <a:r>
              <a:rPr lang="en-US" sz="2400" dirty="0" smtClean="0">
                <a:solidFill>
                  <a:schemeClr val="tx1"/>
                </a:solidFill>
                <a:latin typeface="Calibri" pitchFamily="34" charset="0"/>
              </a:rPr>
              <a:t>Marisol Rubecindo</a:t>
            </a:r>
            <a:r>
              <a:rPr lang="en-US" dirty="0" smtClean="0">
                <a:solidFill>
                  <a:schemeClr val="tx1"/>
                </a:solidFill>
                <a:latin typeface="Calibri" pitchFamily="34" charset="0"/>
              </a:rPr>
              <a:t/>
            </a:r>
            <a:br>
              <a:rPr lang="en-US" dirty="0" smtClean="0">
                <a:solidFill>
                  <a:schemeClr val="tx1"/>
                </a:solidFill>
                <a:latin typeface="Calibri" pitchFamily="34" charset="0"/>
              </a:rPr>
            </a:br>
            <a:r>
              <a:rPr lang="en-US" sz="1800" dirty="0" smtClean="0">
                <a:solidFill>
                  <a:schemeClr val="tx1"/>
                </a:solidFill>
                <a:latin typeface="Calibri" pitchFamily="34" charset="0"/>
              </a:rPr>
              <a:t>Executive Director, Assistant General Counsel</a:t>
            </a:r>
            <a:br>
              <a:rPr lang="en-US" sz="1800" dirty="0" smtClean="0">
                <a:solidFill>
                  <a:schemeClr val="tx1"/>
                </a:solidFill>
                <a:latin typeface="Calibri" pitchFamily="34" charset="0"/>
              </a:rPr>
            </a:br>
            <a:endParaRPr lang="en-US" sz="1800" dirty="0">
              <a:solidFill>
                <a:schemeClr val="tx1"/>
              </a:solidFill>
              <a:latin typeface="Calibri" pitchFamily="34" charset="0"/>
            </a:endParaRPr>
          </a:p>
        </p:txBody>
      </p:sp>
      <p:sp>
        <p:nvSpPr>
          <p:cNvPr id="5" name="Content Placeholder 4"/>
          <p:cNvSpPr>
            <a:spLocks noGrp="1"/>
          </p:cNvSpPr>
          <p:nvPr>
            <p:ph sz="half" idx="1"/>
          </p:nvPr>
        </p:nvSpPr>
        <p:spPr>
          <a:xfrm>
            <a:off x="0" y="1143000"/>
            <a:ext cx="5181600" cy="5486400"/>
          </a:xfrm>
        </p:spPr>
        <p:txBody>
          <a:bodyPr/>
          <a:lstStyle/>
          <a:p>
            <a:pPr>
              <a:buNone/>
            </a:pPr>
            <a:r>
              <a:rPr lang="en-US" dirty="0" smtClean="0"/>
              <a:t>	Marisol Rubecindo is an Executive Director, Assistant General Counsel in the Government Investigations &amp; Regulatory Enforcement (GIRE) group within JPMorgan Chase &amp; Co.’s Litigation Department.  She co-manages the Regulatory Response Team, which handles government investigations and regulatory requests from SROs and exchanges stemming from sales practice, fraud and other potential violations of Federal and state laws and regulatory rules.  Marisol has also served as a regulatory attorney within GIRE. </a:t>
            </a:r>
          </a:p>
          <a:p>
            <a:pPr>
              <a:buNone/>
            </a:pPr>
            <a:r>
              <a:rPr lang="en-US" dirty="0" smtClean="0"/>
              <a:t>	Prior to joining JPMorgan in 2009, Marisol was an associate at both Davis Polk &amp; Wardwell and at Sidley Austin LLP.  Marisol began her career at the United States Securities and Exchange Commission.  </a:t>
            </a:r>
          </a:p>
          <a:p>
            <a:pPr>
              <a:buNone/>
            </a:pPr>
            <a:r>
              <a:rPr lang="en-US" dirty="0" smtClean="0"/>
              <a:t>	</a:t>
            </a:r>
          </a:p>
          <a:p>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410200" y="1828800"/>
            <a:ext cx="3398382" cy="3352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647113" cy="477838"/>
          </a:xfrm>
        </p:spPr>
        <p:txBody>
          <a:bodyPr/>
          <a:lstStyle/>
          <a:p>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solidFill>
                  <a:schemeClr val="tx1"/>
                </a:solidFill>
                <a:latin typeface="Calibri" pitchFamily="34" charset="0"/>
              </a:rPr>
              <a:t>Lynne Delisi</a:t>
            </a:r>
            <a:br>
              <a:rPr lang="en-US" sz="3200" dirty="0" smtClean="0">
                <a:solidFill>
                  <a:schemeClr val="tx1"/>
                </a:solidFill>
                <a:latin typeface="Calibri" pitchFamily="34" charset="0"/>
              </a:rPr>
            </a:br>
            <a:r>
              <a:rPr lang="en-US" dirty="0" smtClean="0">
                <a:solidFill>
                  <a:schemeClr val="tx1"/>
                </a:solidFill>
                <a:latin typeface="Calibri" pitchFamily="34" charset="0"/>
              </a:rPr>
              <a:t>Novartis Pharmaceuticals Corporation</a:t>
            </a:r>
            <a:endParaRPr lang="en-US" dirty="0">
              <a:solidFill>
                <a:schemeClr val="tx1"/>
              </a:solidFill>
            </a:endParaRPr>
          </a:p>
        </p:txBody>
      </p:sp>
      <p:sp>
        <p:nvSpPr>
          <p:cNvPr id="3" name="Content Placeholder 2"/>
          <p:cNvSpPr>
            <a:spLocks noGrp="1"/>
          </p:cNvSpPr>
          <p:nvPr>
            <p:ph sz="half" idx="1"/>
          </p:nvPr>
        </p:nvSpPr>
        <p:spPr>
          <a:xfrm>
            <a:off x="152400" y="1066800"/>
            <a:ext cx="4724400" cy="5050536"/>
          </a:xfrm>
        </p:spPr>
        <p:txBody>
          <a:bodyPr/>
          <a:lstStyle/>
          <a:p>
            <a:pPr marL="0" indent="0">
              <a:buNone/>
            </a:pPr>
            <a:r>
              <a:rPr lang="en-US" dirty="0" smtClean="0"/>
              <a:t>Lynne provides strategic focus by managing a docket of complex high stakes investigations with various government agencies.  Her contributions focus on minimizing risk for Novartis Pharmaceuticals Corporation by an evaluation of evidence and identification of trends affecting enforcement actions against pharmaceutical companies in the US as well as investigations strategies for the benefit of Novartis Group.  Lynne provides regular updates about progress of government investigations and enforcement trends to business and legal leadership.  Lynne is responsible for NPC’s investigations docket and manages a highly complex matrix of litigation counsel teams. Lynne works closely with Compliance leadership to provide counseling throughout NPC to clients on risk minimization issues.</a:t>
            </a:r>
          </a:p>
          <a:p>
            <a:pPr>
              <a:buNone/>
            </a:pPr>
            <a:endParaRPr lang="en-US" dirty="0"/>
          </a:p>
        </p:txBody>
      </p:sp>
      <p:sp>
        <p:nvSpPr>
          <p:cNvPr id="5" name="Slide Number Placeholder 4"/>
          <p:cNvSpPr>
            <a:spLocks noGrp="1"/>
          </p:cNvSpPr>
          <p:nvPr>
            <p:ph type="sldNum" sz="quarter" idx="15"/>
          </p:nvPr>
        </p:nvSpPr>
        <p:spPr/>
        <p:txBody>
          <a:bodyPr/>
          <a:lstStyle/>
          <a:p>
            <a:fld id="{3CC674B9-F04C-4B8D-87B6-6E0D2C954BEC}" type="slidenum">
              <a:rPr lang="en-US" smtClean="0"/>
              <a:pPr/>
              <a:t>4</a:t>
            </a:fld>
            <a:endParaRPr lang="en-US" dirty="0"/>
          </a:p>
        </p:txBody>
      </p:sp>
      <p:pic>
        <p:nvPicPr>
          <p:cNvPr id="632834" name="Picture 2"/>
          <p:cNvPicPr>
            <a:picLocks noGrp="1" noChangeAspect="1" noChangeArrowheads="1"/>
          </p:cNvPicPr>
          <p:nvPr>
            <p:ph sz="half" idx="13"/>
          </p:nvPr>
        </p:nvPicPr>
        <p:blipFill>
          <a:blip r:embed="rId2" cstate="print"/>
          <a:srcRect/>
          <a:stretch>
            <a:fillRect/>
          </a:stretch>
        </p:blipFill>
        <p:spPr bwMode="auto">
          <a:xfrm>
            <a:off x="4876801" y="1143000"/>
            <a:ext cx="3868260" cy="49736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ctr" eaLnBrk="1" hangingPunct="1"/>
            <a:r>
              <a:rPr sz="2800" dirty="0" smtClean="0">
                <a:latin typeface="Times New Roman" pitchFamily="18" charset="0"/>
                <a:cs typeface="Times New Roman" pitchFamily="18" charset="0"/>
              </a:rPr>
              <a:t>What Triggers a Government Investigation?</a:t>
            </a:r>
          </a:p>
        </p:txBody>
      </p:sp>
      <p:sp>
        <p:nvSpPr>
          <p:cNvPr id="108547" name="Rectangle 3"/>
          <p:cNvSpPr>
            <a:spLocks noGrp="1" noChangeArrowheads="1"/>
          </p:cNvSpPr>
          <p:nvPr>
            <p:ph sz="quarter" idx="12"/>
          </p:nvPr>
        </p:nvSpPr>
        <p:spPr>
          <a:xfrm>
            <a:off x="533400" y="1371600"/>
            <a:ext cx="8305800" cy="5105400"/>
          </a:xfrm>
        </p:spPr>
        <p:txBody>
          <a:bodyPr/>
          <a:lstStyle/>
          <a:p>
            <a:pPr eaLnBrk="1" hangingPunct="1"/>
            <a:r>
              <a:rPr sz="2000" dirty="0" smtClean="0">
                <a:latin typeface="Times New Roman" pitchFamily="18" charset="0"/>
                <a:cs typeface="Times New Roman" pitchFamily="18" charset="0"/>
              </a:rPr>
              <a:t>Investor/whistleblower complaints</a:t>
            </a:r>
          </a:p>
          <a:p>
            <a:pPr lvl="1" eaLnBrk="1" hangingPunct="1"/>
            <a:r>
              <a:rPr sz="2000" dirty="0" smtClean="0">
                <a:latin typeface="Times New Roman" pitchFamily="18" charset="0"/>
                <a:cs typeface="Times New Roman" pitchFamily="18" charset="0"/>
              </a:rPr>
              <a:t>Dodd-Frank created bounty program for whistleblowers who provide information that lead to enforcement actions with penalties greater than $1 million</a:t>
            </a:r>
          </a:p>
          <a:p>
            <a:pPr lvl="1" eaLnBrk="1" hangingPunct="1"/>
            <a:r>
              <a:rPr sz="2000" dirty="0" smtClean="0">
                <a:latin typeface="Times New Roman" pitchFamily="18" charset="0"/>
                <a:cs typeface="Times New Roman" pitchFamily="18" charset="0"/>
              </a:rPr>
              <a:t>10-30% of money collected as a result of tip</a:t>
            </a:r>
          </a:p>
          <a:p>
            <a:pPr eaLnBrk="1" hangingPunct="1"/>
            <a:r>
              <a:rPr sz="2000" dirty="0" smtClean="0">
                <a:latin typeface="Times New Roman" pitchFamily="18" charset="0"/>
                <a:cs typeface="Times New Roman" pitchFamily="18" charset="0"/>
              </a:rPr>
              <a:t>Referrals from the Division of Corporation Finance and OCIE </a:t>
            </a:r>
          </a:p>
          <a:p>
            <a:pPr eaLnBrk="1" hangingPunct="1"/>
            <a:r>
              <a:rPr sz="2000" dirty="0" smtClean="0">
                <a:latin typeface="Times New Roman" pitchFamily="18" charset="0"/>
                <a:cs typeface="Times New Roman" pitchFamily="18" charset="0"/>
              </a:rPr>
              <a:t>Investigative curiosity (industry surveys)</a:t>
            </a:r>
          </a:p>
          <a:p>
            <a:pPr eaLnBrk="1" hangingPunct="1"/>
            <a:r>
              <a:rPr sz="2000" dirty="0" smtClean="0">
                <a:latin typeface="Times New Roman" pitchFamily="18" charset="0"/>
                <a:cs typeface="Times New Roman" pitchFamily="18" charset="0"/>
              </a:rPr>
              <a:t>Financial restatements</a:t>
            </a:r>
          </a:p>
          <a:p>
            <a:pPr eaLnBrk="1" hangingPunct="1"/>
            <a:r>
              <a:rPr sz="2000" dirty="0" smtClean="0">
                <a:latin typeface="Times New Roman" pitchFamily="18" charset="0"/>
                <a:cs typeface="Times New Roman" pitchFamily="18" charset="0"/>
              </a:rPr>
              <a:t>Significant financial reporting issues (</a:t>
            </a:r>
            <a:r>
              <a:rPr sz="2000" i="1" dirty="0" smtClean="0">
                <a:latin typeface="Times New Roman" pitchFamily="18" charset="0"/>
                <a:cs typeface="Times New Roman" pitchFamily="18" charset="0"/>
              </a:rPr>
              <a:t>e.g.</a:t>
            </a:r>
            <a:r>
              <a:rPr sz="2000" dirty="0" smtClean="0">
                <a:latin typeface="Times New Roman" pitchFamily="18" charset="0"/>
                <a:cs typeface="Times New Roman" pitchFamily="18" charset="0"/>
              </a:rPr>
              <a:t>, onetime charges or write downs) or disagreements with auditors disclosed in Forms 8-K</a:t>
            </a:r>
          </a:p>
          <a:p>
            <a:pPr eaLnBrk="1" hangingPunct="1"/>
            <a:r>
              <a:rPr sz="2000" dirty="0" smtClean="0">
                <a:latin typeface="Times New Roman" pitchFamily="18" charset="0"/>
                <a:cs typeface="Times New Roman" pitchFamily="18" charset="0"/>
              </a:rPr>
              <a:t>News coverage/academic studies (</a:t>
            </a:r>
            <a:r>
              <a:rPr sz="2000" i="1" dirty="0" smtClean="0">
                <a:latin typeface="Times New Roman" pitchFamily="18" charset="0"/>
                <a:cs typeface="Times New Roman" pitchFamily="18" charset="0"/>
              </a:rPr>
              <a:t>e.g.</a:t>
            </a:r>
            <a:r>
              <a:rPr sz="2000" dirty="0" smtClean="0">
                <a:latin typeface="Times New Roman" pitchFamily="18" charset="0"/>
                <a:cs typeface="Times New Roman" pitchFamily="18" charset="0"/>
              </a:rPr>
              <a:t>, stock options backdating)</a:t>
            </a:r>
          </a:p>
          <a:p>
            <a:pPr eaLnBrk="1" hangingPunct="1"/>
            <a:r>
              <a:rPr sz="2000" dirty="0" smtClean="0">
                <a:latin typeface="Times New Roman" pitchFamily="18" charset="0"/>
                <a:cs typeface="Times New Roman" pitchFamily="18" charset="0"/>
              </a:rPr>
              <a:t>Civil litigation</a:t>
            </a:r>
          </a:p>
          <a:p>
            <a:pPr eaLnBrk="1" hangingPunct="1"/>
            <a:r>
              <a:rPr lang="en-US" sz="2000" dirty="0" smtClean="0"/>
              <a:t>Tip from competitor</a:t>
            </a:r>
            <a:endParaRPr sz="2000" dirty="0" smtClean="0">
              <a:latin typeface="Times New Roman" pitchFamily="18" charset="0"/>
              <a:cs typeface="Times New Roman" pitchFamily="18" charset="0"/>
            </a:endParaRPr>
          </a:p>
          <a:p>
            <a:pPr eaLnBrk="1" hangingPunct="1"/>
            <a:endParaRPr sz="2000" dirty="0" smtClean="0">
              <a:latin typeface="Book Antiqua" pitchFamily="18" charset="0"/>
            </a:endParaRPr>
          </a:p>
        </p:txBody>
      </p:sp>
      <p:sp>
        <p:nvSpPr>
          <p:cNvPr id="18434" name="Slide Number Placeholder 3"/>
          <p:cNvSpPr>
            <a:spLocks noGrp="1"/>
          </p:cNvSpPr>
          <p:nvPr>
            <p:ph type="sldNum" sz="quarter" idx="14"/>
          </p:nvPr>
        </p:nvSpPr>
        <p:spPr>
          <a:xfrm>
            <a:off x="457200" y="6356350"/>
            <a:ext cx="2133600" cy="365125"/>
          </a:xfrm>
        </p:spPr>
        <p:txBody>
          <a:bodyPr/>
          <a:lstStyle/>
          <a:p>
            <a:pPr algn="l"/>
            <a:fld id="{4EE9296C-C21D-44E5-9D0C-3397A5BB3E65}" type="slidenum">
              <a:rPr lang="en-US"/>
              <a:pPr algn="l"/>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859" name="Picture 3"/>
          <p:cNvPicPr>
            <a:picLocks noChangeAspect="1" noChangeArrowheads="1"/>
          </p:cNvPicPr>
          <p:nvPr/>
        </p:nvPicPr>
        <p:blipFill>
          <a:blip r:embed="rId2" cstate="print"/>
          <a:srcRect/>
          <a:stretch>
            <a:fillRect/>
          </a:stretch>
        </p:blipFill>
        <p:spPr bwMode="auto">
          <a:xfrm>
            <a:off x="7086600" y="5264151"/>
            <a:ext cx="1593849" cy="1593849"/>
          </a:xfrm>
          <a:prstGeom prst="rect">
            <a:avLst/>
          </a:prstGeom>
          <a:noFill/>
        </p:spPr>
      </p:pic>
      <p:sp>
        <p:nvSpPr>
          <p:cNvPr id="110594" name="Rectangle 2"/>
          <p:cNvSpPr>
            <a:spLocks noGrp="1" noChangeArrowheads="1"/>
          </p:cNvSpPr>
          <p:nvPr>
            <p:ph type="title"/>
          </p:nvPr>
        </p:nvSpPr>
        <p:spPr/>
        <p:txBody>
          <a:bodyPr/>
          <a:lstStyle/>
          <a:p>
            <a:pPr algn="ctr" eaLnBrk="1" hangingPunct="1"/>
            <a:r>
              <a:rPr sz="2800" dirty="0" smtClean="0">
                <a:latin typeface="Times New Roman" pitchFamily="18" charset="0"/>
                <a:cs typeface="Times New Roman" pitchFamily="18" charset="0"/>
              </a:rPr>
              <a:t>What Should Corporate Counsel Do?</a:t>
            </a:r>
          </a:p>
        </p:txBody>
      </p:sp>
      <p:sp>
        <p:nvSpPr>
          <p:cNvPr id="110595" name="Rectangle 3"/>
          <p:cNvSpPr>
            <a:spLocks noGrp="1" noChangeArrowheads="1"/>
          </p:cNvSpPr>
          <p:nvPr>
            <p:ph sz="quarter" idx="12"/>
          </p:nvPr>
        </p:nvSpPr>
        <p:spPr>
          <a:xfrm>
            <a:off x="457200" y="1752600"/>
            <a:ext cx="8229600" cy="4419600"/>
          </a:xfrm>
        </p:spPr>
        <p:txBody>
          <a:bodyPr/>
          <a:lstStyle/>
          <a:p>
            <a:pPr eaLnBrk="1" hangingPunct="1"/>
            <a:r>
              <a:rPr sz="2000" dirty="0" smtClean="0">
                <a:latin typeface="Times New Roman" pitchFamily="18" charset="0"/>
                <a:cs typeface="Times New Roman" pitchFamily="18" charset="0"/>
              </a:rPr>
              <a:t>Don’ts</a:t>
            </a:r>
          </a:p>
          <a:p>
            <a:pPr lvl="1" eaLnBrk="1" hangingPunct="1"/>
            <a:r>
              <a:rPr sz="2000" dirty="0" smtClean="0">
                <a:latin typeface="Times New Roman" pitchFamily="18" charset="0"/>
                <a:cs typeface="Times New Roman" pitchFamily="18" charset="0"/>
              </a:rPr>
              <a:t>Dialogue with government staff (no “casual calls” with government personnel)</a:t>
            </a:r>
          </a:p>
          <a:p>
            <a:pPr lvl="1" eaLnBrk="1" hangingPunct="1"/>
            <a:r>
              <a:rPr sz="2000" dirty="0" smtClean="0">
                <a:latin typeface="Times New Roman" pitchFamily="18" charset="0"/>
                <a:cs typeface="Times New Roman" pitchFamily="18" charset="0"/>
              </a:rPr>
              <a:t>Assume the government doesn’t have an investigative agenda</a:t>
            </a:r>
          </a:p>
          <a:p>
            <a:pPr lvl="1" eaLnBrk="1" hangingPunct="1"/>
            <a:r>
              <a:rPr sz="2000" dirty="0" smtClean="0">
                <a:latin typeface="Times New Roman" pitchFamily="18" charset="0"/>
                <a:cs typeface="Times New Roman" pitchFamily="18" charset="0"/>
              </a:rPr>
              <a:t>Assume cooperation = no enforcement action (a fine line between advocate and cooperator)</a:t>
            </a:r>
          </a:p>
          <a:p>
            <a:pPr lvl="1" eaLnBrk="1" hangingPunct="1"/>
            <a:r>
              <a:rPr sz="2000" dirty="0" smtClean="0">
                <a:latin typeface="Times New Roman" pitchFamily="18" charset="0"/>
                <a:cs typeface="Times New Roman" pitchFamily="18" charset="0"/>
              </a:rPr>
              <a:t>Assume OCIE staff/Corporation Finance is not working closely with the Division of Enforcement</a:t>
            </a:r>
          </a:p>
          <a:p>
            <a:pPr lvl="1" eaLnBrk="1" hangingPunct="1"/>
            <a:r>
              <a:rPr sz="2000" dirty="0" smtClean="0">
                <a:latin typeface="Times New Roman" pitchFamily="18" charset="0"/>
                <a:cs typeface="Times New Roman" pitchFamily="18" charset="0"/>
              </a:rPr>
              <a:t>Assume other regulators will allow any one agency to </a:t>
            </a:r>
            <a:r>
              <a:rPr sz="2000" dirty="0" smtClean="0"/>
              <a:t>control</a:t>
            </a:r>
            <a:r>
              <a:rPr sz="2000" dirty="0" smtClean="0">
                <a:latin typeface="Times New Roman" pitchFamily="18" charset="0"/>
                <a:cs typeface="Times New Roman" pitchFamily="18" charset="0"/>
              </a:rPr>
              <a:t> the  investigation (i.e. an investigation by one agency won't necessarily preclude another agency from conducting its own investigation)</a:t>
            </a:r>
          </a:p>
        </p:txBody>
      </p:sp>
      <p:sp>
        <p:nvSpPr>
          <p:cNvPr id="19458" name="Slide Number Placeholder 3"/>
          <p:cNvSpPr>
            <a:spLocks noGrp="1"/>
          </p:cNvSpPr>
          <p:nvPr>
            <p:ph type="sldNum" sz="quarter" idx="14"/>
          </p:nvPr>
        </p:nvSpPr>
        <p:spPr>
          <a:xfrm>
            <a:off x="457200" y="6356350"/>
            <a:ext cx="2133600" cy="365125"/>
          </a:xfrm>
        </p:spPr>
        <p:txBody>
          <a:bodyPr/>
          <a:lstStyle/>
          <a:p>
            <a:pPr algn="l"/>
            <a:fld id="{8303B5BE-978C-403E-94D9-D06E6B489EEF}" type="slidenum">
              <a:rPr lang="en-US"/>
              <a:pPr algn="l"/>
              <a:t>6</a:t>
            </a:fld>
            <a:endParaRPr lang="en-US" dirty="0"/>
          </a:p>
        </p:txBody>
      </p:sp>
      <p:pic>
        <p:nvPicPr>
          <p:cNvPr id="633860" name="Picture 4"/>
          <p:cNvPicPr>
            <a:picLocks noChangeAspect="1" noChangeArrowheads="1"/>
          </p:cNvPicPr>
          <p:nvPr/>
        </p:nvPicPr>
        <p:blipFill>
          <a:blip r:embed="rId3" cstate="print"/>
          <a:srcRect/>
          <a:stretch>
            <a:fillRect/>
          </a:stretch>
        </p:blipFill>
        <p:spPr bwMode="auto">
          <a:xfrm>
            <a:off x="228600" y="304800"/>
            <a:ext cx="1196975" cy="119697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304800"/>
            <a:ext cx="8229600" cy="609600"/>
          </a:xfrm>
        </p:spPr>
        <p:txBody>
          <a:bodyPr/>
          <a:lstStyle/>
          <a:p>
            <a:pPr algn="ctr" eaLnBrk="1" hangingPunct="1"/>
            <a:r>
              <a:rPr sz="2800" dirty="0" smtClean="0">
                <a:latin typeface="Times New Roman" pitchFamily="18" charset="0"/>
                <a:cs typeface="Times New Roman" pitchFamily="18" charset="0"/>
              </a:rPr>
              <a:t>What Should Corporate Counsel Do?</a:t>
            </a:r>
          </a:p>
        </p:txBody>
      </p:sp>
      <p:sp>
        <p:nvSpPr>
          <p:cNvPr id="111619" name="Rectangle 3"/>
          <p:cNvSpPr>
            <a:spLocks noGrp="1" noChangeArrowheads="1"/>
          </p:cNvSpPr>
          <p:nvPr>
            <p:ph sz="quarter" idx="12"/>
          </p:nvPr>
        </p:nvSpPr>
        <p:spPr>
          <a:xfrm>
            <a:off x="609600" y="990600"/>
            <a:ext cx="8181975" cy="5410200"/>
          </a:xfrm>
        </p:spPr>
        <p:txBody>
          <a:bodyPr/>
          <a:lstStyle/>
          <a:p>
            <a:pPr eaLnBrk="1" hangingPunct="1"/>
            <a:r>
              <a:rPr sz="2400" dirty="0" smtClean="0">
                <a:latin typeface="Times New Roman" pitchFamily="18" charset="0"/>
                <a:cs typeface="Times New Roman" pitchFamily="18" charset="0"/>
              </a:rPr>
              <a:t>Involve experienced government investigations counsel </a:t>
            </a:r>
          </a:p>
          <a:p>
            <a:pPr eaLnBrk="1" hangingPunct="1"/>
            <a:r>
              <a:rPr sz="2400" dirty="0" smtClean="0">
                <a:latin typeface="Times New Roman" pitchFamily="18" charset="0"/>
                <a:cs typeface="Times New Roman" pitchFamily="18" charset="0"/>
              </a:rPr>
              <a:t>Document preservation (both hard copy and electronic)</a:t>
            </a:r>
          </a:p>
          <a:p>
            <a:pPr lvl="1" eaLnBrk="1" hangingPunct="1"/>
            <a:r>
              <a:rPr lang="en-US" sz="2000" dirty="0" smtClean="0">
                <a:solidFill>
                  <a:srgbClr val="FF0000"/>
                </a:solidFill>
              </a:rPr>
              <a:t>Caution: </a:t>
            </a:r>
            <a:r>
              <a:rPr lang="en-US" sz="2000" dirty="0" smtClean="0"/>
              <a:t>Broadly disseminated document preservation notice can increase likelihood of a leak</a:t>
            </a:r>
          </a:p>
          <a:p>
            <a:pPr eaLnBrk="1" hangingPunct="1"/>
            <a:r>
              <a:rPr sz="2400" dirty="0" smtClean="0">
                <a:latin typeface="Times New Roman" pitchFamily="18" charset="0"/>
                <a:cs typeface="Times New Roman" pitchFamily="18" charset="0"/>
              </a:rPr>
              <a:t>Investor relations contingency planning</a:t>
            </a:r>
          </a:p>
          <a:p>
            <a:pPr eaLnBrk="1" hangingPunct="1"/>
            <a:r>
              <a:rPr sz="2400" dirty="0" smtClean="0">
                <a:latin typeface="Times New Roman" pitchFamily="18" charset="0"/>
                <a:cs typeface="Times New Roman" pitchFamily="18" charset="0"/>
              </a:rPr>
              <a:t>Personnel actions (administrative leave, temporary reassignment, enhanced supervision, etc.)</a:t>
            </a:r>
          </a:p>
          <a:p>
            <a:pPr eaLnBrk="1" hangingPunct="1"/>
            <a:r>
              <a:rPr lang="en-US" dirty="0" smtClean="0"/>
              <a:t>Question whether the matter warrants an independent, internal investigation</a:t>
            </a:r>
          </a:p>
          <a:p>
            <a:pPr lvl="1" eaLnBrk="1" hangingPunct="1"/>
            <a:r>
              <a:rPr lang="en-US" sz="2000" dirty="0" smtClean="0">
                <a:solidFill>
                  <a:srgbClr val="FF0000"/>
                </a:solidFill>
              </a:rPr>
              <a:t>Caution: </a:t>
            </a:r>
            <a:r>
              <a:rPr lang="en-US" sz="2000" dirty="0" smtClean="0"/>
              <a:t>Consider Ethical Considerations: </a:t>
            </a:r>
          </a:p>
          <a:p>
            <a:pPr marL="976313" lvl="1" eaLnBrk="1" hangingPunct="1">
              <a:lnSpc>
                <a:spcPct val="120000"/>
              </a:lnSpc>
              <a:spcBef>
                <a:spcPts val="0"/>
              </a:spcBef>
              <a:spcAft>
                <a:spcPts val="0"/>
              </a:spcAft>
              <a:defRPr/>
            </a:pPr>
            <a:r>
              <a:rPr lang="en-US" sz="1800" dirty="0" smtClean="0"/>
              <a:t>Independence / Conflicts of Interest </a:t>
            </a:r>
          </a:p>
          <a:p>
            <a:pPr marL="976313" lvl="1" eaLnBrk="1" hangingPunct="1">
              <a:spcBef>
                <a:spcPts val="0"/>
              </a:spcBef>
              <a:spcAft>
                <a:spcPts val="0"/>
              </a:spcAft>
              <a:defRPr/>
            </a:pPr>
            <a:r>
              <a:rPr lang="en-US" sz="1800" dirty="0" smtClean="0"/>
              <a:t>Qualifications of Investigator</a:t>
            </a:r>
          </a:p>
          <a:p>
            <a:pPr marL="976313" lvl="1" eaLnBrk="1" hangingPunct="1">
              <a:lnSpc>
                <a:spcPct val="120000"/>
              </a:lnSpc>
              <a:spcBef>
                <a:spcPts val="0"/>
              </a:spcBef>
              <a:spcAft>
                <a:spcPts val="0"/>
              </a:spcAft>
              <a:defRPr/>
            </a:pPr>
            <a:r>
              <a:rPr lang="en-US" sz="1800" dirty="0" smtClean="0"/>
              <a:t>Privilege</a:t>
            </a:r>
          </a:p>
          <a:p>
            <a:pPr eaLnBrk="1" hangingPunct="1"/>
            <a:endParaRPr sz="2400" dirty="0" smtClean="0">
              <a:latin typeface="Book Antiqua" pitchFamily="18" charset="0"/>
            </a:endParaRPr>
          </a:p>
        </p:txBody>
      </p:sp>
      <p:sp>
        <p:nvSpPr>
          <p:cNvPr id="20482" name="Slide Number Placeholder 3"/>
          <p:cNvSpPr>
            <a:spLocks noGrp="1"/>
          </p:cNvSpPr>
          <p:nvPr>
            <p:ph type="sldNum" sz="quarter" idx="14"/>
          </p:nvPr>
        </p:nvSpPr>
        <p:spPr>
          <a:xfrm>
            <a:off x="457200" y="6356350"/>
            <a:ext cx="2133600" cy="365125"/>
          </a:xfrm>
        </p:spPr>
        <p:txBody>
          <a:bodyPr/>
          <a:lstStyle/>
          <a:p>
            <a:pPr algn="l"/>
            <a:fld id="{B2AAF5D0-1925-48FF-B919-0823F4E1A02F}" type="slidenum">
              <a:rPr lang="en-US"/>
              <a:pPr algn="l"/>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ctr" eaLnBrk="1" hangingPunct="1"/>
            <a:r>
              <a:rPr sz="2800" dirty="0" smtClean="0">
                <a:latin typeface="Times New Roman" pitchFamily="18" charset="0"/>
                <a:cs typeface="Times New Roman" pitchFamily="18" charset="0"/>
              </a:rPr>
              <a:t>What Should Corporate Counsel Do?</a:t>
            </a:r>
          </a:p>
        </p:txBody>
      </p:sp>
      <p:sp>
        <p:nvSpPr>
          <p:cNvPr id="113667" name="Rectangle 3"/>
          <p:cNvSpPr>
            <a:spLocks noGrp="1" noChangeArrowheads="1"/>
          </p:cNvSpPr>
          <p:nvPr>
            <p:ph sz="quarter" idx="12"/>
          </p:nvPr>
        </p:nvSpPr>
        <p:spPr>
          <a:xfrm>
            <a:off x="457200" y="1219200"/>
            <a:ext cx="8456613" cy="5334000"/>
          </a:xfrm>
        </p:spPr>
        <p:txBody>
          <a:bodyPr/>
          <a:lstStyle/>
          <a:p>
            <a:pPr eaLnBrk="1" hangingPunct="1"/>
            <a:r>
              <a:rPr lang="en-US" dirty="0" smtClean="0"/>
              <a:t>Make appropriate reports to Board of Directors and relevant Board Committees</a:t>
            </a:r>
          </a:p>
          <a:p>
            <a:pPr eaLnBrk="1" hangingPunct="1"/>
            <a:r>
              <a:rPr lang="en-US" dirty="0" smtClean="0"/>
              <a:t>Exercise considered judgment in timing of proactive disclosures to regulators, outside auditors, and underwriters’ counsel</a:t>
            </a:r>
          </a:p>
          <a:p>
            <a:pPr eaLnBrk="1" hangingPunct="1"/>
            <a:r>
              <a:rPr sz="2400" dirty="0" smtClean="0">
                <a:latin typeface="Times New Roman" pitchFamily="18" charset="0"/>
                <a:cs typeface="Times New Roman" pitchFamily="18" charset="0"/>
              </a:rPr>
              <a:t>Consider public disclosure obligations:</a:t>
            </a:r>
          </a:p>
          <a:p>
            <a:pPr marL="914400" lvl="1" eaLnBrk="1" hangingPunct="1"/>
            <a:r>
              <a:rPr sz="2400" dirty="0" smtClean="0">
                <a:latin typeface="Times New Roman" pitchFamily="18" charset="0"/>
                <a:cs typeface="Times New Roman" pitchFamily="18" charset="0"/>
              </a:rPr>
              <a:t>Formal vs. informal investigations</a:t>
            </a:r>
          </a:p>
          <a:p>
            <a:pPr marL="914400" lvl="1" eaLnBrk="1" hangingPunct="1"/>
            <a:r>
              <a:rPr sz="2400" dirty="0" smtClean="0">
                <a:latin typeface="Times New Roman" pitchFamily="18" charset="0"/>
                <a:cs typeface="Times New Roman" pitchFamily="18" charset="0"/>
              </a:rPr>
              <a:t>Form 8-K obligations (Item 4.02)</a:t>
            </a:r>
          </a:p>
          <a:p>
            <a:pPr marL="914400" lvl="1" eaLnBrk="1" hangingPunct="1"/>
            <a:r>
              <a:rPr sz="2400" dirty="0" smtClean="0">
                <a:latin typeface="Times New Roman" pitchFamily="18" charset="0"/>
                <a:cs typeface="Times New Roman" pitchFamily="18" charset="0"/>
              </a:rPr>
              <a:t>Credit Providers and Rating Agencies</a:t>
            </a:r>
          </a:p>
          <a:p>
            <a:pPr marL="914400" lvl="1" eaLnBrk="1" hangingPunct="1"/>
            <a:r>
              <a:rPr sz="2400" dirty="0" smtClean="0">
                <a:latin typeface="Times New Roman" pitchFamily="18" charset="0"/>
                <a:cs typeface="Times New Roman" pitchFamily="18" charset="0"/>
              </a:rPr>
              <a:t>Continuing Disclosure Agreements</a:t>
            </a:r>
          </a:p>
          <a:p>
            <a:pPr marL="914400" lvl="1" eaLnBrk="1" hangingPunct="1"/>
            <a:r>
              <a:rPr sz="2400" dirty="0" smtClean="0">
                <a:latin typeface="Times New Roman" pitchFamily="18" charset="0"/>
                <a:cs typeface="Times New Roman" pitchFamily="18" charset="0"/>
              </a:rPr>
              <a:t>Debt covenants</a:t>
            </a:r>
          </a:p>
        </p:txBody>
      </p:sp>
      <p:sp>
        <p:nvSpPr>
          <p:cNvPr id="21506" name="Slide Number Placeholder 3"/>
          <p:cNvSpPr>
            <a:spLocks noGrp="1"/>
          </p:cNvSpPr>
          <p:nvPr>
            <p:ph type="sldNum" sz="quarter" idx="14"/>
          </p:nvPr>
        </p:nvSpPr>
        <p:spPr>
          <a:xfrm>
            <a:off x="457200" y="6356350"/>
            <a:ext cx="2133600" cy="365125"/>
          </a:xfrm>
        </p:spPr>
        <p:txBody>
          <a:bodyPr/>
          <a:lstStyle/>
          <a:p>
            <a:pPr algn="l"/>
            <a:fld id="{92B25148-8E31-4CE1-82E1-AC750FD3D9BA}" type="slidenum">
              <a:rPr lang="en-US"/>
              <a:pPr algn="l"/>
              <a:t>8</a:t>
            </a:fld>
            <a:endParaRPr lang="en-US" dirty="0"/>
          </a:p>
        </p:txBody>
      </p:sp>
      <p:pic>
        <p:nvPicPr>
          <p:cNvPr id="635907" name="Picture 3"/>
          <p:cNvPicPr>
            <a:picLocks noChangeAspect="1" noChangeArrowheads="1"/>
          </p:cNvPicPr>
          <p:nvPr/>
        </p:nvPicPr>
        <p:blipFill>
          <a:blip r:embed="rId2" cstate="print"/>
          <a:srcRect/>
          <a:stretch>
            <a:fillRect/>
          </a:stretch>
        </p:blipFill>
        <p:spPr bwMode="auto">
          <a:xfrm>
            <a:off x="5515284" y="3657600"/>
            <a:ext cx="3176279" cy="2563813"/>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0" name="Picture 2"/>
          <p:cNvPicPr>
            <a:picLocks noChangeAspect="1" noChangeArrowheads="1"/>
          </p:cNvPicPr>
          <p:nvPr/>
        </p:nvPicPr>
        <p:blipFill>
          <a:blip r:embed="rId2" cstate="print"/>
          <a:srcRect/>
          <a:stretch>
            <a:fillRect/>
          </a:stretch>
        </p:blipFill>
        <p:spPr bwMode="auto">
          <a:xfrm>
            <a:off x="3657600" y="4648200"/>
            <a:ext cx="1736725" cy="1736725"/>
          </a:xfrm>
          <a:prstGeom prst="rect">
            <a:avLst/>
          </a:prstGeom>
          <a:noFill/>
        </p:spPr>
      </p:pic>
      <p:sp>
        <p:nvSpPr>
          <p:cNvPr id="113666" name="Rectangle 2"/>
          <p:cNvSpPr>
            <a:spLocks noGrp="1" noChangeArrowheads="1"/>
          </p:cNvSpPr>
          <p:nvPr>
            <p:ph type="title"/>
          </p:nvPr>
        </p:nvSpPr>
        <p:spPr/>
        <p:txBody>
          <a:bodyPr/>
          <a:lstStyle/>
          <a:p>
            <a:pPr algn="ctr" eaLnBrk="1" hangingPunct="1"/>
            <a:r>
              <a:rPr sz="2800" dirty="0" smtClean="0">
                <a:latin typeface="Times New Roman" pitchFamily="18" charset="0"/>
                <a:cs typeface="Times New Roman" pitchFamily="18" charset="0"/>
              </a:rPr>
              <a:t>How to Mitigate</a:t>
            </a:r>
          </a:p>
        </p:txBody>
      </p:sp>
      <p:sp>
        <p:nvSpPr>
          <p:cNvPr id="113667" name="Rectangle 3"/>
          <p:cNvSpPr>
            <a:spLocks noGrp="1" noChangeArrowheads="1"/>
          </p:cNvSpPr>
          <p:nvPr>
            <p:ph sz="quarter" idx="12"/>
          </p:nvPr>
        </p:nvSpPr>
        <p:spPr>
          <a:xfrm>
            <a:off x="611187" y="1295400"/>
            <a:ext cx="8151813" cy="5137150"/>
          </a:xfrm>
        </p:spPr>
        <p:txBody>
          <a:bodyPr/>
          <a:lstStyle/>
          <a:p>
            <a:pPr eaLnBrk="1" hangingPunct="1"/>
            <a:r>
              <a:rPr sz="2400" b="1" dirty="0" smtClean="0">
                <a:latin typeface="Times New Roman" pitchFamily="18" charset="0"/>
                <a:cs typeface="Times New Roman" pitchFamily="18" charset="0"/>
              </a:rPr>
              <a:t>Be Proactive</a:t>
            </a:r>
            <a:r>
              <a:rPr sz="2400" dirty="0" smtClean="0">
                <a:latin typeface="Times New Roman" pitchFamily="18" charset="0"/>
                <a:cs typeface="Times New Roman" pitchFamily="18" charset="0"/>
              </a:rPr>
              <a:t>: get arms around facts early and develop  themes of defense</a:t>
            </a:r>
          </a:p>
          <a:p>
            <a:pPr eaLnBrk="1" hangingPunct="1">
              <a:buFontTx/>
              <a:buNone/>
            </a:pPr>
            <a:endParaRPr sz="2400" dirty="0" smtClean="0">
              <a:latin typeface="Times New Roman" pitchFamily="18" charset="0"/>
              <a:cs typeface="Times New Roman" pitchFamily="18" charset="0"/>
            </a:endParaRPr>
          </a:p>
          <a:p>
            <a:pPr eaLnBrk="1" hangingPunct="1"/>
            <a:r>
              <a:rPr sz="2400" b="1" dirty="0" smtClean="0">
                <a:latin typeface="Times New Roman" pitchFamily="18" charset="0"/>
                <a:cs typeface="Times New Roman" pitchFamily="18" charset="0"/>
              </a:rPr>
              <a:t>Be Cooperative</a:t>
            </a:r>
            <a:r>
              <a:rPr sz="2400" dirty="0" smtClean="0">
                <a:latin typeface="Times New Roman" pitchFamily="18" charset="0"/>
                <a:cs typeface="Times New Roman" pitchFamily="18" charset="0"/>
              </a:rPr>
              <a:t>: strike the right tone with the </a:t>
            </a:r>
            <a:r>
              <a:rPr dirty="0" smtClean="0"/>
              <a:t>government</a:t>
            </a:r>
            <a:r>
              <a:rPr sz="2400" dirty="0" smtClean="0">
                <a:latin typeface="Times New Roman" pitchFamily="18" charset="0"/>
                <a:cs typeface="Times New Roman" pitchFamily="18" charset="0"/>
              </a:rPr>
              <a:t> investigative staff to establish credibility and earn goodwill</a:t>
            </a:r>
          </a:p>
          <a:p>
            <a:pPr eaLnBrk="1" hangingPunct="1">
              <a:buFontTx/>
              <a:buNone/>
            </a:pPr>
            <a:endParaRPr sz="2400" dirty="0" smtClean="0">
              <a:latin typeface="Times New Roman" pitchFamily="18" charset="0"/>
              <a:cs typeface="Times New Roman" pitchFamily="18" charset="0"/>
            </a:endParaRPr>
          </a:p>
          <a:p>
            <a:pPr eaLnBrk="1" hangingPunct="1"/>
            <a:r>
              <a:rPr sz="2400" b="1" dirty="0" smtClean="0">
                <a:latin typeface="Times New Roman" pitchFamily="18" charset="0"/>
                <a:cs typeface="Times New Roman" pitchFamily="18" charset="0"/>
              </a:rPr>
              <a:t>Self Police</a:t>
            </a:r>
            <a:r>
              <a:rPr sz="2400" dirty="0" smtClean="0">
                <a:latin typeface="Times New Roman" pitchFamily="18" charset="0"/>
                <a:cs typeface="Times New Roman" pitchFamily="18" charset="0"/>
              </a:rPr>
              <a:t>: identify causes of misconduct and take clear and decisive action</a:t>
            </a:r>
            <a:endParaRPr sz="2400" b="1" dirty="0" smtClean="0">
              <a:latin typeface="Times New Roman" pitchFamily="18" charset="0"/>
              <a:cs typeface="Times New Roman" pitchFamily="18" charset="0"/>
            </a:endParaRPr>
          </a:p>
        </p:txBody>
      </p:sp>
      <p:sp>
        <p:nvSpPr>
          <p:cNvPr id="23554" name="Slide Number Placeholder 3"/>
          <p:cNvSpPr>
            <a:spLocks noGrp="1"/>
          </p:cNvSpPr>
          <p:nvPr>
            <p:ph type="sldNum" sz="quarter" idx="14"/>
          </p:nvPr>
        </p:nvSpPr>
        <p:spPr>
          <a:xfrm>
            <a:off x="457200" y="6356350"/>
            <a:ext cx="2133600" cy="365125"/>
          </a:xfrm>
        </p:spPr>
        <p:txBody>
          <a:bodyPr/>
          <a:lstStyle/>
          <a:p>
            <a:pPr algn="l"/>
            <a:fld id="{13DA865A-6961-4885-A788-9E312DD9A1E3}" type="slidenum">
              <a:rPr lang="en-US"/>
              <a:pPr algn="l"/>
              <a:t>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idley LLP">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Sidley LLP">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Sidley LL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ley LL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ley LL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ley LL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ley LL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ley LL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ley LL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hina LLP - BlueLine">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HK &amp; Sydney - 2012 - April">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HK &amp; Sydney - DarkBlue - 2012 - Apri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HK &amp; Sydney - BlueLines - 2012 - April">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USLLP - 2014 - April">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USLLP - DarkBlue - 2014 - Apri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USLLP - BlueLine - 2014 - April">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015 Corporate Colle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rld Offices">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World Offices">
      <a:majorFont>
        <a:latin typeface="Book Antiqua"/>
        <a:ea typeface=""/>
        <a:cs typeface=""/>
      </a:majorFont>
      <a:minorFont>
        <a:latin typeface="Arial"/>
        <a:ea typeface="Times New Roma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World Offi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ld Offi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 Offi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ld Offi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ld Offi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ld Offi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ld Offi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Sidley Austin LLP - 2015">
  <a:themeElements>
    <a:clrScheme name="Sidley Colors">
      <a:dk1>
        <a:sysClr val="windowText" lastClr="000000"/>
      </a:dk1>
      <a:lt1>
        <a:sysClr val="window" lastClr="FFFFFF"/>
      </a:lt1>
      <a:dk2>
        <a:srgbClr val="5C657C"/>
      </a:dk2>
      <a:lt2>
        <a:srgbClr val="CCCCCC"/>
      </a:lt2>
      <a:accent1>
        <a:srgbClr val="B49746"/>
      </a:accent1>
      <a:accent2>
        <a:srgbClr val="005E85"/>
      </a:accent2>
      <a:accent3>
        <a:srgbClr val="006666"/>
      </a:accent3>
      <a:accent4>
        <a:srgbClr val="66CCFF"/>
      </a:accent4>
      <a:accent5>
        <a:srgbClr val="EF4B35"/>
      </a:accent5>
      <a:accent6>
        <a:srgbClr val="FDB922"/>
      </a:accent6>
      <a:hlink>
        <a:srgbClr val="6699CC"/>
      </a:hlink>
      <a:folHlink>
        <a:srgbClr val="99FFFF"/>
      </a:folHlink>
    </a:clrScheme>
    <a:fontScheme name="Sidley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idley_LLP_Stnd.potx" id="{4E9C3CD1-60B6-42CD-A996-6129F2514227}" vid="{D1049183-8F0A-4559-A1FB-CE04EB6F6155}"/>
    </a:ext>
  </a:ext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HK &amp; Sydney - Dark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K &amp; Sydney - BlueLines">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HK &amp; Sydney - Dark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HK &amp; Sydney - BlueLines">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hina LLP">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ina LLP - Dark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1300</Words>
  <Application>Microsoft Office PowerPoint</Application>
  <PresentationFormat>On-screen Show (4:3)</PresentationFormat>
  <Paragraphs>184</Paragraphs>
  <Slides>21</Slides>
  <Notes>0</Notes>
  <HiddenSlides>0</HiddenSlides>
  <MMClips>0</MMClips>
  <ScaleCrop>false</ScaleCrop>
  <HeadingPairs>
    <vt:vector size="6" baseType="variant">
      <vt:variant>
        <vt:lpstr>Theme</vt:lpstr>
      </vt:variant>
      <vt:variant>
        <vt:i4>21</vt:i4>
      </vt:variant>
      <vt:variant>
        <vt:lpstr>Embedded OLE Servers</vt:lpstr>
      </vt:variant>
      <vt:variant>
        <vt:i4>1</vt:i4>
      </vt:variant>
      <vt:variant>
        <vt:lpstr>Slide Titles</vt:lpstr>
      </vt:variant>
      <vt:variant>
        <vt:i4>21</vt:i4>
      </vt:variant>
    </vt:vector>
  </HeadingPairs>
  <TitlesOfParts>
    <vt:vector size="43" baseType="lpstr">
      <vt:lpstr>Sidley LLP</vt:lpstr>
      <vt:lpstr>World Offices</vt:lpstr>
      <vt:lpstr>Theme1</vt:lpstr>
      <vt:lpstr>HK &amp; Sydney - DarkBlue</vt:lpstr>
      <vt:lpstr>HK &amp; Sydney - BlueLines</vt:lpstr>
      <vt:lpstr>1_HK &amp; Sydney - DarkBlue</vt:lpstr>
      <vt:lpstr>1_HK &amp; Sydney - BlueLines</vt:lpstr>
      <vt:lpstr>China LLP</vt:lpstr>
      <vt:lpstr>China LLP - DarkBlue</vt:lpstr>
      <vt:lpstr>China LLP - BlueLine</vt:lpstr>
      <vt:lpstr>HK &amp; Sydney - 2012 - April</vt:lpstr>
      <vt:lpstr>HK &amp; Sydney - DarkBlue - 2012 - April</vt:lpstr>
      <vt:lpstr>HK &amp; Sydney - BlueLines - 2012 - April</vt:lpstr>
      <vt:lpstr>USLLP - 2014 - April</vt:lpstr>
      <vt:lpstr>USLLP - DarkBlue - 2014 - April</vt:lpstr>
      <vt:lpstr>USLLP - BlueLine - 2014 - April</vt:lpstr>
      <vt:lpstr>2015 Corporate College</vt:lpstr>
      <vt:lpstr>Custom Design</vt:lpstr>
      <vt:lpstr>5_Custom Design</vt:lpstr>
      <vt:lpstr>2_Custom Design</vt:lpstr>
      <vt:lpstr>Sidley Austin LLP - 2015</vt:lpstr>
      <vt:lpstr>Document</vt:lpstr>
      <vt:lpstr>Effective Ways to Handle Government Investigations and Implementation after Findings    Presented by:  Fiona A. Philip, Sidley LLP Marisol Rubecindo, JP Morgan Lynne Delisi, Novartis     </vt:lpstr>
      <vt:lpstr>PowerPoint Presentation</vt:lpstr>
      <vt:lpstr>     Marisol Rubecindo Executive Director, Assistant General Counsel </vt:lpstr>
      <vt:lpstr>   Lynne Delisi Novartis Pharmaceuticals Corporation</vt:lpstr>
      <vt:lpstr>What Triggers a Government Investigation?</vt:lpstr>
      <vt:lpstr>What Should Corporate Counsel Do?</vt:lpstr>
      <vt:lpstr>What Should Corporate Counsel Do?</vt:lpstr>
      <vt:lpstr>What Should Corporate Counsel Do?</vt:lpstr>
      <vt:lpstr>How to Mitigate</vt:lpstr>
      <vt:lpstr>How to Mitigate</vt:lpstr>
      <vt:lpstr>How to Mitigate</vt:lpstr>
      <vt:lpstr>Triggers for Internal Investigation</vt:lpstr>
      <vt:lpstr>Selecting the Right Process</vt:lpstr>
      <vt:lpstr>Who Should Conduct the Investigation?</vt:lpstr>
      <vt:lpstr>Who Should Conduct the Investigation?</vt:lpstr>
      <vt:lpstr>Some Key Points for Internal Investigations After a Whistleblower Complaint</vt:lpstr>
      <vt:lpstr>Upjohn Warnings to Witnesses</vt:lpstr>
      <vt:lpstr>Privilege Issues and Yates Memo</vt:lpstr>
      <vt:lpstr>Yates Memo: 6 Key Elements Guiding DOJ Investigators</vt:lpstr>
      <vt:lpstr>Avoid a Whistleblower Retaliation Claim</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Ways to Handle Government Investigations and Implementation after Findings    Presented by:  Fiona A. Philip, Sidley LLP Marisol Rubecindo, JP Morgan Lynne Delisi, Novartis     </dc:title>
  <dc:creator>Laurie Robinson</dc:creator>
  <cp:lastModifiedBy>laurie</cp:lastModifiedBy>
  <cp:revision>1</cp:revision>
  <dcterms:modified xsi:type="dcterms:W3CDTF">2016-09-02T23:48:34Z</dcterms:modified>
</cp:coreProperties>
</file>