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77" r:id="rId2"/>
    <p:sldMasterId id="2147483797" r:id="rId3"/>
  </p:sldMasterIdLst>
  <p:notesMasterIdLst>
    <p:notesMasterId r:id="rId28"/>
  </p:notesMasterIdLst>
  <p:handoutMasterIdLst>
    <p:handoutMasterId r:id="rId29"/>
  </p:handoutMasterIdLst>
  <p:sldIdLst>
    <p:sldId id="466" r:id="rId4"/>
    <p:sldId id="343" r:id="rId5"/>
    <p:sldId id="470" r:id="rId6"/>
    <p:sldId id="444" r:id="rId7"/>
    <p:sldId id="450" r:id="rId8"/>
    <p:sldId id="451" r:id="rId9"/>
    <p:sldId id="452" r:id="rId10"/>
    <p:sldId id="344" r:id="rId11"/>
    <p:sldId id="447" r:id="rId12"/>
    <p:sldId id="467" r:id="rId13"/>
    <p:sldId id="453" r:id="rId14"/>
    <p:sldId id="454" r:id="rId15"/>
    <p:sldId id="469" r:id="rId16"/>
    <p:sldId id="456" r:id="rId17"/>
    <p:sldId id="457" r:id="rId18"/>
    <p:sldId id="460" r:id="rId19"/>
    <p:sldId id="471" r:id="rId20"/>
    <p:sldId id="463" r:id="rId21"/>
    <p:sldId id="459" r:id="rId22"/>
    <p:sldId id="462" r:id="rId23"/>
    <p:sldId id="472" r:id="rId24"/>
    <p:sldId id="475" r:id="rId25"/>
    <p:sldId id="474" r:id="rId26"/>
    <p:sldId id="476" r:id="rId27"/>
  </p:sldIdLst>
  <p:sldSz cx="9144000" cy="6858000" type="screen4x3"/>
  <p:notesSz cx="7010400" cy="9236075"/>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p15:clr>
            <a:srgbClr val="A4A3A4"/>
          </p15:clr>
        </p15:guide>
        <p15:guide id="11" orient="horz" pos="2160">
          <p15:clr>
            <a:srgbClr val="A4A3A4"/>
          </p15:clr>
        </p15:guide>
        <p15:guide id="12" orient="horz" pos="3363" userDrawn="1">
          <p15:clr>
            <a:srgbClr val="A4A3A4"/>
          </p15:clr>
        </p15:guide>
        <p15:guide id="13" orient="horz" pos="1378"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der Kuur, Cindy K" initials="CV" lastIdx="7" clrIdx="0">
    <p:extLst>
      <p:ext uri="{19B8F6BF-5375-455C-9EA6-DF929625EA0E}">
        <p15:presenceInfo xmlns:p15="http://schemas.microsoft.com/office/powerpoint/2012/main" userId="Vander Kuur, Cindy 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CDC"/>
    <a:srgbClr val="575757"/>
    <a:srgbClr val="000000"/>
    <a:srgbClr val="FFCD00"/>
    <a:srgbClr val="ED8B00"/>
    <a:srgbClr val="DB291C"/>
    <a:srgbClr val="FF9900"/>
    <a:srgbClr val="C00000"/>
    <a:srgbClr val="3C8A2E"/>
    <a:srgbClr val="B4B4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5053" autoAdjust="0"/>
  </p:normalViewPr>
  <p:slideViewPr>
    <p:cSldViewPr snapToGrid="0" showGuides="1">
      <p:cViewPr varScale="1">
        <p:scale>
          <a:sx n="85" d="100"/>
          <a:sy n="85" d="100"/>
        </p:scale>
        <p:origin x="1195" y="72"/>
      </p:cViewPr>
      <p:guideLst>
        <p:guide/>
        <p:guide orient="horz" pos="2160"/>
        <p:guide orient="horz" pos="3363"/>
        <p:guide orient="horz" pos="1378"/>
      </p:guideLst>
    </p:cSldViewPr>
  </p:slideViewPr>
  <p:outlineViewPr>
    <p:cViewPr>
      <p:scale>
        <a:sx n="33" d="100"/>
        <a:sy n="33" d="100"/>
      </p:scale>
      <p:origin x="0" y="-59190"/>
    </p:cViewPr>
  </p:outlineViewPr>
  <p:notesTextViewPr>
    <p:cViewPr>
      <p:scale>
        <a:sx n="100" d="100"/>
        <a:sy n="100" d="100"/>
      </p:scale>
      <p:origin x="0" y="0"/>
    </p:cViewPr>
  </p:notesTextViewPr>
  <p:sorterViewPr>
    <p:cViewPr>
      <p:scale>
        <a:sx n="39" d="100"/>
        <a:sy n="39" d="100"/>
      </p:scale>
      <p:origin x="0" y="-2011"/>
    </p:cViewPr>
  </p:sorterViewPr>
  <p:notesViewPr>
    <p:cSldViewPr snapToGrid="0" showGuides="1">
      <p:cViewPr varScale="1">
        <p:scale>
          <a:sx n="57" d="100"/>
          <a:sy n="57" d="100"/>
        </p:scale>
        <p:origin x="1992" y="9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ags" Target="tags/tag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8049" cy="461303"/>
          </a:xfrm>
          <a:prstGeom prst="rect">
            <a:avLst/>
          </a:prstGeom>
        </p:spPr>
        <p:txBody>
          <a:bodyPr vert="horz" lIns="87304" tIns="43652" rIns="87304" bIns="43652" rtlCol="0"/>
          <a:lstStyle>
            <a:lvl1pPr algn="l">
              <a:defRPr sz="11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784" y="1"/>
            <a:ext cx="3038049" cy="461303"/>
          </a:xfrm>
          <a:prstGeom prst="rect">
            <a:avLst/>
          </a:prstGeom>
        </p:spPr>
        <p:txBody>
          <a:bodyPr vert="horz" lIns="87304" tIns="43652" rIns="87304" bIns="43652" rtlCol="0"/>
          <a:lstStyle>
            <a:lvl1pPr algn="r">
              <a:defRPr sz="1100"/>
            </a:lvl1pPr>
          </a:lstStyle>
          <a:p>
            <a:fld id="{B4AD245C-091B-44E2-BFB0-BD94217887F7}" type="datetimeFigureOut">
              <a:rPr lang="en-US" smtClean="0">
                <a:latin typeface="Arial" panose="020B0604020202020204" pitchFamily="34" charset="0"/>
              </a:rPr>
              <a:t>9/20/2016</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4" y="8773341"/>
            <a:ext cx="3038049" cy="461303"/>
          </a:xfrm>
          <a:prstGeom prst="rect">
            <a:avLst/>
          </a:prstGeom>
        </p:spPr>
        <p:txBody>
          <a:bodyPr vert="horz" lIns="87304" tIns="43652" rIns="87304" bIns="43652" rtlCol="0" anchor="b"/>
          <a:lstStyle>
            <a:lvl1pPr algn="l">
              <a:defRPr sz="11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784" y="8773341"/>
            <a:ext cx="3038049" cy="461303"/>
          </a:xfrm>
          <a:prstGeom prst="rect">
            <a:avLst/>
          </a:prstGeom>
        </p:spPr>
        <p:txBody>
          <a:bodyPr vert="horz" lIns="87304" tIns="43652" rIns="87304" bIns="43652" rtlCol="0" anchor="b"/>
          <a:lstStyle>
            <a:lvl1pPr algn="r">
              <a:defRPr sz="1100"/>
            </a:lvl1pPr>
          </a:lstStyle>
          <a:p>
            <a:fld id="{9A913F39-CFF6-40F1-84D1-700840B41EAB}"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4568" tIns="47283" rIns="94568" bIns="47283"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9" y="1"/>
            <a:ext cx="3037840" cy="461804"/>
          </a:xfrm>
          <a:prstGeom prst="rect">
            <a:avLst/>
          </a:prstGeom>
        </p:spPr>
        <p:txBody>
          <a:bodyPr vert="horz" lIns="94568" tIns="47283" rIns="94568" bIns="47283" rtlCol="0"/>
          <a:lstStyle>
            <a:lvl1pPr algn="r">
              <a:defRPr sz="1200">
                <a:latin typeface="Arial" panose="020B0604020202020204" pitchFamily="34" charset="0"/>
              </a:defRPr>
            </a:lvl1pPr>
          </a:lstStyle>
          <a:p>
            <a:fld id="{0BA5BBE4-AEA3-489A-A28E-0C2FAF2506E3}" type="datetimeFigureOut">
              <a:rPr lang="en-US" smtClean="0"/>
              <a:pPr/>
              <a:t>9/20/2016</a:t>
            </a:fld>
            <a:endParaRPr lang="en-US" dirty="0"/>
          </a:p>
        </p:txBody>
      </p:sp>
      <p:sp>
        <p:nvSpPr>
          <p:cNvPr id="4" name="Slide Image Placeholder 3"/>
          <p:cNvSpPr>
            <a:spLocks noGrp="1" noRot="1" noChangeAspect="1"/>
          </p:cNvSpPr>
          <p:nvPr>
            <p:ph type="sldImg" idx="2"/>
          </p:nvPr>
        </p:nvSpPr>
        <p:spPr>
          <a:xfrm>
            <a:off x="1196975" y="693738"/>
            <a:ext cx="4616450" cy="3462337"/>
          </a:xfrm>
          <a:prstGeom prst="rect">
            <a:avLst/>
          </a:prstGeom>
          <a:noFill/>
          <a:ln w="12700">
            <a:solidFill>
              <a:prstClr val="black"/>
            </a:solidFill>
          </a:ln>
        </p:spPr>
        <p:txBody>
          <a:bodyPr vert="horz" lIns="94568" tIns="47283" rIns="94568" bIns="47283" rtlCol="0" anchor="ctr"/>
          <a:lstStyle/>
          <a:p>
            <a:endParaRPr lang="en-GB"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4568" tIns="47283" rIns="94568" bIns="4728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4568" tIns="47283" rIns="94568" bIns="47283"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9" y="8772669"/>
            <a:ext cx="3037840" cy="461804"/>
          </a:xfrm>
          <a:prstGeom prst="rect">
            <a:avLst/>
          </a:prstGeom>
        </p:spPr>
        <p:txBody>
          <a:bodyPr vert="horz" lIns="94568" tIns="47283" rIns="94568" bIns="47283" rtlCol="0" anchor="b"/>
          <a:lstStyle>
            <a:lvl1pPr algn="r">
              <a:defRPr sz="1200">
                <a:latin typeface="Arial" panose="020B0604020202020204" pitchFamily="34" charset="0"/>
              </a:defRPr>
            </a:lvl1pPr>
          </a:lstStyle>
          <a:p>
            <a:fld id="{C0F4A2C8-6C88-4E71-83EE-698B9D4FE22F}" type="slidenum">
              <a:rPr lang="en-US" smtClean="0"/>
              <a:pPr/>
              <a:t>‹#›</a:t>
            </a:fld>
            <a:endParaRPr lang="en-US"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59F1CF-01D0-4A61-B81A-CF55A3854F8C}"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660683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10</a:t>
            </a:fld>
            <a:endParaRPr lang="en-US" dirty="0"/>
          </a:p>
        </p:txBody>
      </p:sp>
    </p:spTree>
    <p:extLst>
      <p:ext uri="{BB962C8B-B14F-4D97-AF65-F5344CB8AC3E}">
        <p14:creationId xmlns:p14="http://schemas.microsoft.com/office/powerpoint/2010/main" val="1596778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11</a:t>
            </a:fld>
            <a:endParaRPr lang="en-US" dirty="0"/>
          </a:p>
        </p:txBody>
      </p:sp>
    </p:spTree>
    <p:extLst>
      <p:ext uri="{BB962C8B-B14F-4D97-AF65-F5344CB8AC3E}">
        <p14:creationId xmlns:p14="http://schemas.microsoft.com/office/powerpoint/2010/main" val="3626770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12</a:t>
            </a:fld>
            <a:endParaRPr lang="en-US" dirty="0"/>
          </a:p>
        </p:txBody>
      </p:sp>
    </p:spTree>
    <p:extLst>
      <p:ext uri="{BB962C8B-B14F-4D97-AF65-F5344CB8AC3E}">
        <p14:creationId xmlns:p14="http://schemas.microsoft.com/office/powerpoint/2010/main" val="3650059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13</a:t>
            </a:fld>
            <a:endParaRPr lang="en-US" dirty="0"/>
          </a:p>
        </p:txBody>
      </p:sp>
    </p:spTree>
    <p:extLst>
      <p:ext uri="{BB962C8B-B14F-4D97-AF65-F5344CB8AC3E}">
        <p14:creationId xmlns:p14="http://schemas.microsoft.com/office/powerpoint/2010/main" val="1541981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14</a:t>
            </a:fld>
            <a:endParaRPr lang="en-US" dirty="0"/>
          </a:p>
        </p:txBody>
      </p:sp>
    </p:spTree>
    <p:extLst>
      <p:ext uri="{BB962C8B-B14F-4D97-AF65-F5344CB8AC3E}">
        <p14:creationId xmlns:p14="http://schemas.microsoft.com/office/powerpoint/2010/main" val="151183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15</a:t>
            </a:fld>
            <a:endParaRPr lang="en-US" dirty="0"/>
          </a:p>
        </p:txBody>
      </p:sp>
    </p:spTree>
    <p:extLst>
      <p:ext uri="{BB962C8B-B14F-4D97-AF65-F5344CB8AC3E}">
        <p14:creationId xmlns:p14="http://schemas.microsoft.com/office/powerpoint/2010/main" val="3785775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5705" y="4248475"/>
            <a:ext cx="5260844" cy="162840"/>
          </a:xfrm>
        </p:spPr>
        <p:txBody>
          <a:bodyPr>
            <a:normAutofit fontScale="47500" lnSpcReduction="20000"/>
          </a:bodyPr>
          <a:lstStyle/>
          <a:p>
            <a:endParaRPr lang="en-US" sz="1100" dirty="0"/>
          </a:p>
        </p:txBody>
      </p:sp>
      <p:sp>
        <p:nvSpPr>
          <p:cNvPr id="4" name="Slide Number Placeholder 3"/>
          <p:cNvSpPr>
            <a:spLocks noGrp="1"/>
          </p:cNvSpPr>
          <p:nvPr>
            <p:ph type="sldNum" sz="quarter" idx="10"/>
          </p:nvPr>
        </p:nvSpPr>
        <p:spPr/>
        <p:txBody>
          <a:bodyPr/>
          <a:lstStyle/>
          <a:p>
            <a:fld id="{F6715F80-3722-40A8-A13B-913CAEEA0A98}" type="slidenum">
              <a:rPr lang="en-GB" smtClean="0">
                <a:solidFill>
                  <a:prstClr val="black"/>
                </a:solidFill>
              </a:rPr>
              <a:pPr/>
              <a:t>16</a:t>
            </a:fld>
            <a:endParaRPr lang="en-GB" dirty="0">
              <a:solidFill>
                <a:prstClr val="black"/>
              </a:solidFill>
            </a:endParaRPr>
          </a:p>
        </p:txBody>
      </p:sp>
    </p:spTree>
    <p:extLst>
      <p:ext uri="{BB962C8B-B14F-4D97-AF65-F5344CB8AC3E}">
        <p14:creationId xmlns:p14="http://schemas.microsoft.com/office/powerpoint/2010/main" val="4260028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17</a:t>
            </a:fld>
            <a:endParaRPr lang="en-US" dirty="0"/>
          </a:p>
        </p:txBody>
      </p:sp>
    </p:spTree>
    <p:extLst>
      <p:ext uri="{BB962C8B-B14F-4D97-AF65-F5344CB8AC3E}">
        <p14:creationId xmlns:p14="http://schemas.microsoft.com/office/powerpoint/2010/main" val="938234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5705" y="4248475"/>
            <a:ext cx="5260844" cy="162840"/>
          </a:xfrm>
        </p:spPr>
        <p:txBody>
          <a:bodyPr>
            <a:normAutofit fontScale="47500" lnSpcReduction="20000"/>
          </a:bodyPr>
          <a:lstStyle/>
          <a:p>
            <a:endParaRPr lang="en-US" sz="1100" dirty="0"/>
          </a:p>
        </p:txBody>
      </p:sp>
      <p:sp>
        <p:nvSpPr>
          <p:cNvPr id="4" name="Slide Number Placeholder 3"/>
          <p:cNvSpPr>
            <a:spLocks noGrp="1"/>
          </p:cNvSpPr>
          <p:nvPr>
            <p:ph type="sldNum" sz="quarter" idx="10"/>
          </p:nvPr>
        </p:nvSpPr>
        <p:spPr/>
        <p:txBody>
          <a:bodyPr/>
          <a:lstStyle/>
          <a:p>
            <a:fld id="{F6715F80-3722-40A8-A13B-913CAEEA0A98}" type="slidenum">
              <a:rPr lang="en-GB" smtClean="0">
                <a:solidFill>
                  <a:prstClr val="black"/>
                </a:solidFill>
              </a:rPr>
              <a:pPr/>
              <a:t>18</a:t>
            </a:fld>
            <a:endParaRPr lang="en-GB" dirty="0">
              <a:solidFill>
                <a:prstClr val="black"/>
              </a:solidFill>
            </a:endParaRPr>
          </a:p>
        </p:txBody>
      </p:sp>
    </p:spTree>
    <p:extLst>
      <p:ext uri="{BB962C8B-B14F-4D97-AF65-F5344CB8AC3E}">
        <p14:creationId xmlns:p14="http://schemas.microsoft.com/office/powerpoint/2010/main" val="4172344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5705" y="4248475"/>
            <a:ext cx="5260844" cy="162840"/>
          </a:xfrm>
        </p:spPr>
        <p:txBody>
          <a:bodyPr>
            <a:normAutofit fontScale="47500" lnSpcReduction="20000"/>
          </a:bodyPr>
          <a:lstStyle/>
          <a:p>
            <a:endParaRPr lang="en-US" sz="1100" dirty="0"/>
          </a:p>
        </p:txBody>
      </p:sp>
      <p:sp>
        <p:nvSpPr>
          <p:cNvPr id="4" name="Slide Number Placeholder 3"/>
          <p:cNvSpPr>
            <a:spLocks noGrp="1"/>
          </p:cNvSpPr>
          <p:nvPr>
            <p:ph type="sldNum" sz="quarter" idx="10"/>
          </p:nvPr>
        </p:nvSpPr>
        <p:spPr/>
        <p:txBody>
          <a:bodyPr/>
          <a:lstStyle/>
          <a:p>
            <a:fld id="{F6715F80-3722-40A8-A13B-913CAEEA0A98}" type="slidenum">
              <a:rPr lang="en-GB" smtClean="0">
                <a:solidFill>
                  <a:prstClr val="black"/>
                </a:solidFill>
              </a:rPr>
              <a:pPr/>
              <a:t>19</a:t>
            </a:fld>
            <a:endParaRPr lang="en-GB" dirty="0">
              <a:solidFill>
                <a:prstClr val="black"/>
              </a:solidFill>
            </a:endParaRPr>
          </a:p>
        </p:txBody>
      </p:sp>
    </p:spTree>
    <p:extLst>
      <p:ext uri="{BB962C8B-B14F-4D97-AF65-F5344CB8AC3E}">
        <p14:creationId xmlns:p14="http://schemas.microsoft.com/office/powerpoint/2010/main" val="132266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2</a:t>
            </a:fld>
            <a:endParaRPr lang="en-US" dirty="0"/>
          </a:p>
        </p:txBody>
      </p:sp>
    </p:spTree>
    <p:extLst>
      <p:ext uri="{BB962C8B-B14F-4D97-AF65-F5344CB8AC3E}">
        <p14:creationId xmlns:p14="http://schemas.microsoft.com/office/powerpoint/2010/main" val="13517155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1308100" y="1100138"/>
            <a:ext cx="3956050" cy="2968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13455" indent="-274406">
              <a:defRPr>
                <a:solidFill>
                  <a:schemeClr val="tx1"/>
                </a:solidFill>
                <a:latin typeface="Arial" panose="020B0604020202020204" pitchFamily="34" charset="0"/>
              </a:defRPr>
            </a:lvl2pPr>
            <a:lvl3pPr marL="1097623" indent="-219525">
              <a:defRPr>
                <a:solidFill>
                  <a:schemeClr val="tx1"/>
                </a:solidFill>
                <a:latin typeface="Arial" panose="020B0604020202020204" pitchFamily="34" charset="0"/>
              </a:defRPr>
            </a:lvl3pPr>
            <a:lvl4pPr marL="1536672" indent="-219525">
              <a:defRPr>
                <a:solidFill>
                  <a:schemeClr val="tx1"/>
                </a:solidFill>
                <a:latin typeface="Arial" panose="020B0604020202020204" pitchFamily="34" charset="0"/>
              </a:defRPr>
            </a:lvl4pPr>
            <a:lvl5pPr marL="1975721" indent="-219525">
              <a:defRPr>
                <a:solidFill>
                  <a:schemeClr val="tx1"/>
                </a:solidFill>
                <a:latin typeface="Arial" panose="020B0604020202020204" pitchFamily="34" charset="0"/>
              </a:defRPr>
            </a:lvl5pPr>
            <a:lvl6pPr marL="2414770" indent="-219525" fontAlgn="base">
              <a:spcBef>
                <a:spcPct val="0"/>
              </a:spcBef>
              <a:spcAft>
                <a:spcPct val="0"/>
              </a:spcAft>
              <a:defRPr>
                <a:solidFill>
                  <a:schemeClr val="tx1"/>
                </a:solidFill>
                <a:latin typeface="Arial" panose="020B0604020202020204" pitchFamily="34" charset="0"/>
              </a:defRPr>
            </a:lvl6pPr>
            <a:lvl7pPr marL="2853820" indent="-219525" fontAlgn="base">
              <a:spcBef>
                <a:spcPct val="0"/>
              </a:spcBef>
              <a:spcAft>
                <a:spcPct val="0"/>
              </a:spcAft>
              <a:defRPr>
                <a:solidFill>
                  <a:schemeClr val="tx1"/>
                </a:solidFill>
                <a:latin typeface="Arial" panose="020B0604020202020204" pitchFamily="34" charset="0"/>
              </a:defRPr>
            </a:lvl7pPr>
            <a:lvl8pPr marL="3292869" indent="-219525" fontAlgn="base">
              <a:spcBef>
                <a:spcPct val="0"/>
              </a:spcBef>
              <a:spcAft>
                <a:spcPct val="0"/>
              </a:spcAft>
              <a:defRPr>
                <a:solidFill>
                  <a:schemeClr val="tx1"/>
                </a:solidFill>
                <a:latin typeface="Arial" panose="020B0604020202020204" pitchFamily="34" charset="0"/>
              </a:defRPr>
            </a:lvl8pPr>
            <a:lvl9pPr marL="3731918" indent="-219525"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9816011-C783-4CF0-9FE1-105DDF72D363}" type="slidenum">
              <a:rPr lang="en-GB" altLang="en-US">
                <a:latin typeface="Calibri" panose="020F0502020204030204" pitchFamily="34" charset="0"/>
              </a:rPr>
              <a:pPr fontAlgn="base">
                <a:spcBef>
                  <a:spcPct val="0"/>
                </a:spcBef>
                <a:spcAft>
                  <a:spcPct val="0"/>
                </a:spcAft>
              </a:pPr>
              <a:t>21</a:t>
            </a:fld>
            <a:endParaRPr lang="en-GB" altLang="en-US" dirty="0">
              <a:latin typeface="Calibri" panose="020F0502020204030204" pitchFamily="34" charset="0"/>
            </a:endParaRPr>
          </a:p>
        </p:txBody>
      </p:sp>
    </p:spTree>
    <p:extLst>
      <p:ext uri="{BB962C8B-B14F-4D97-AF65-F5344CB8AC3E}">
        <p14:creationId xmlns:p14="http://schemas.microsoft.com/office/powerpoint/2010/main" val="9819767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a:spLocks noGrp="1" noRot="1" noChangeAspect="1"/>
          </p:cNvSpPr>
          <p:nvPr>
            <p:ph type="sldImg" idx="2"/>
          </p:nvPr>
        </p:nvSpPr>
        <p:spPr>
          <a:xfrm>
            <a:off x="1427163" y="1154113"/>
            <a:ext cx="4156075" cy="31178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49" name="Shape 349"/>
          <p:cNvSpPr txBox="1">
            <a:spLocks noGrp="1"/>
          </p:cNvSpPr>
          <p:nvPr>
            <p:ph type="body" idx="1"/>
          </p:nvPr>
        </p:nvSpPr>
        <p:spPr>
          <a:xfrm>
            <a:off x="701041" y="4444860"/>
            <a:ext cx="5608319" cy="3636705"/>
          </a:xfrm>
          <a:prstGeom prst="rect">
            <a:avLst/>
          </a:prstGeom>
          <a:noFill/>
          <a:ln>
            <a:noFill/>
          </a:ln>
        </p:spPr>
        <p:txBody>
          <a:bodyPr lIns="92813" tIns="46406" rIns="92813" bIns="46406" anchor="t" anchorCtr="0">
            <a:noAutofit/>
          </a:bodyPr>
          <a:lstStyle/>
          <a:p>
            <a:pPr>
              <a:buSzPct val="25000"/>
            </a:pPr>
            <a:endParaRPr>
              <a:sym typeface="Calibri"/>
            </a:endParaRPr>
          </a:p>
        </p:txBody>
      </p:sp>
      <p:sp>
        <p:nvSpPr>
          <p:cNvPr id="350" name="Shape 350"/>
          <p:cNvSpPr txBox="1">
            <a:spLocks noGrp="1"/>
          </p:cNvSpPr>
          <p:nvPr>
            <p:ph type="sldNum" idx="12"/>
          </p:nvPr>
        </p:nvSpPr>
        <p:spPr>
          <a:xfrm>
            <a:off x="3970938" y="8772669"/>
            <a:ext cx="3037840" cy="463405"/>
          </a:xfrm>
          <a:prstGeom prst="rect">
            <a:avLst/>
          </a:prstGeom>
          <a:noFill/>
          <a:ln>
            <a:noFill/>
          </a:ln>
        </p:spPr>
        <p:txBody>
          <a:bodyPr lIns="92813" tIns="46406" rIns="92813" bIns="46406" anchor="b" anchorCtr="0">
            <a:noAutofit/>
          </a:bodyPr>
          <a:lstStyle/>
          <a:p>
            <a:pPr>
              <a:buSzPct val="25000"/>
            </a:pPr>
            <a:endParaRPr lang="en-US">
              <a:sym typeface="Calibri"/>
            </a:endParaRPr>
          </a:p>
        </p:txBody>
      </p:sp>
    </p:spTree>
    <p:extLst>
      <p:ext uri="{BB962C8B-B14F-4D97-AF65-F5344CB8AC3E}">
        <p14:creationId xmlns:p14="http://schemas.microsoft.com/office/powerpoint/2010/main" val="42229223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a:spLocks noGrp="1" noRot="1" noChangeAspect="1"/>
          </p:cNvSpPr>
          <p:nvPr>
            <p:ph type="sldImg" idx="2"/>
          </p:nvPr>
        </p:nvSpPr>
        <p:spPr>
          <a:xfrm>
            <a:off x="1427163" y="1154113"/>
            <a:ext cx="4156075" cy="31178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49" name="Shape 349"/>
          <p:cNvSpPr txBox="1">
            <a:spLocks noGrp="1"/>
          </p:cNvSpPr>
          <p:nvPr>
            <p:ph type="body" idx="1"/>
          </p:nvPr>
        </p:nvSpPr>
        <p:spPr>
          <a:xfrm>
            <a:off x="701041" y="4444860"/>
            <a:ext cx="5608319" cy="3636705"/>
          </a:xfrm>
          <a:prstGeom prst="rect">
            <a:avLst/>
          </a:prstGeom>
          <a:noFill/>
          <a:ln>
            <a:noFill/>
          </a:ln>
        </p:spPr>
        <p:txBody>
          <a:bodyPr lIns="92813" tIns="46406" rIns="92813" bIns="46406" anchor="t" anchorCtr="0">
            <a:noAutofit/>
          </a:bodyPr>
          <a:lstStyle/>
          <a:p>
            <a:pPr>
              <a:buSzPct val="25000"/>
            </a:pPr>
            <a:endParaRPr>
              <a:sym typeface="Calibri"/>
            </a:endParaRPr>
          </a:p>
        </p:txBody>
      </p:sp>
      <p:sp>
        <p:nvSpPr>
          <p:cNvPr id="350" name="Shape 350"/>
          <p:cNvSpPr txBox="1">
            <a:spLocks noGrp="1"/>
          </p:cNvSpPr>
          <p:nvPr>
            <p:ph type="sldNum" idx="12"/>
          </p:nvPr>
        </p:nvSpPr>
        <p:spPr>
          <a:xfrm>
            <a:off x="3970938" y="8772669"/>
            <a:ext cx="3037840" cy="463405"/>
          </a:xfrm>
          <a:prstGeom prst="rect">
            <a:avLst/>
          </a:prstGeom>
          <a:noFill/>
          <a:ln>
            <a:noFill/>
          </a:ln>
        </p:spPr>
        <p:txBody>
          <a:bodyPr lIns="92813" tIns="46406" rIns="92813" bIns="46406" anchor="b" anchorCtr="0">
            <a:noAutofit/>
          </a:bodyPr>
          <a:lstStyle/>
          <a:p>
            <a:pPr>
              <a:buSzPct val="25000"/>
            </a:pPr>
            <a:endParaRPr lang="en-US">
              <a:sym typeface="Calibri"/>
            </a:endParaRPr>
          </a:p>
        </p:txBody>
      </p:sp>
    </p:spTree>
    <p:extLst>
      <p:ext uri="{BB962C8B-B14F-4D97-AF65-F5344CB8AC3E}">
        <p14:creationId xmlns:p14="http://schemas.microsoft.com/office/powerpoint/2010/main" val="3821450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a:t>
            </a:fld>
            <a:endParaRPr lang="en-US" dirty="0"/>
          </a:p>
        </p:txBody>
      </p:sp>
    </p:spTree>
    <p:extLst>
      <p:ext uri="{BB962C8B-B14F-4D97-AF65-F5344CB8AC3E}">
        <p14:creationId xmlns:p14="http://schemas.microsoft.com/office/powerpoint/2010/main" val="2247396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a:t>
            </a:fld>
            <a:endParaRPr lang="en-US" dirty="0"/>
          </a:p>
        </p:txBody>
      </p:sp>
    </p:spTree>
    <p:extLst>
      <p:ext uri="{BB962C8B-B14F-4D97-AF65-F5344CB8AC3E}">
        <p14:creationId xmlns:p14="http://schemas.microsoft.com/office/powerpoint/2010/main" val="78231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0"/>
          </p:nvPr>
        </p:nvSpPr>
        <p:spPr/>
        <p:txBody>
          <a:bodyPr/>
          <a:lstStyle/>
          <a:p>
            <a:fld id="{C0F4A2C8-6C88-4E71-83EE-698B9D4FE22F}" type="slidenum">
              <a:rPr lang="en-US" smtClean="0"/>
              <a:pPr/>
              <a:t>5</a:t>
            </a:fld>
            <a:endParaRPr lang="en-US" dirty="0"/>
          </a:p>
        </p:txBody>
      </p:sp>
    </p:spTree>
    <p:extLst>
      <p:ext uri="{BB962C8B-B14F-4D97-AF65-F5344CB8AC3E}">
        <p14:creationId xmlns:p14="http://schemas.microsoft.com/office/powerpoint/2010/main" val="4261051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smtClean="0"/>
          </a:p>
        </p:txBody>
      </p:sp>
      <p:sp>
        <p:nvSpPr>
          <p:cNvPr id="845827" name="Slide Number Placeholder 3"/>
          <p:cNvSpPr>
            <a:spLocks noGrp="1"/>
          </p:cNvSpPr>
          <p:nvPr>
            <p:ph type="sldNum" sz="quarter" idx="5"/>
          </p:nvPr>
        </p:nvSpPr>
        <p:spPr>
          <a:noFill/>
        </p:spPr>
        <p:txBody>
          <a:bodyPr/>
          <a:lstStyle/>
          <a:p>
            <a:fld id="{A559B68C-5915-4D23-A2C6-5B96549FD7A0}" type="slidenum">
              <a:rPr lang="en-US" smtClean="0"/>
              <a:pPr/>
              <a:t>6</a:t>
            </a:fld>
            <a:endParaRPr lang="en-US" dirty="0" smtClean="0"/>
          </a:p>
        </p:txBody>
      </p:sp>
    </p:spTree>
    <p:extLst>
      <p:ext uri="{BB962C8B-B14F-4D97-AF65-F5344CB8AC3E}">
        <p14:creationId xmlns:p14="http://schemas.microsoft.com/office/powerpoint/2010/main" val="102398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smtClean="0"/>
          </a:p>
        </p:txBody>
      </p:sp>
      <p:sp>
        <p:nvSpPr>
          <p:cNvPr id="845827" name="Slide Number Placeholder 3"/>
          <p:cNvSpPr>
            <a:spLocks noGrp="1"/>
          </p:cNvSpPr>
          <p:nvPr>
            <p:ph type="sldNum" sz="quarter" idx="5"/>
          </p:nvPr>
        </p:nvSpPr>
        <p:spPr>
          <a:noFill/>
        </p:spPr>
        <p:txBody>
          <a:bodyPr/>
          <a:lstStyle/>
          <a:p>
            <a:fld id="{A559B68C-5915-4D23-A2C6-5B96549FD7A0}" type="slidenum">
              <a:rPr lang="en-US" smtClean="0"/>
              <a:pPr/>
              <a:t>7</a:t>
            </a:fld>
            <a:endParaRPr lang="en-US" dirty="0" smtClean="0"/>
          </a:p>
        </p:txBody>
      </p:sp>
    </p:spTree>
    <p:extLst>
      <p:ext uri="{BB962C8B-B14F-4D97-AF65-F5344CB8AC3E}">
        <p14:creationId xmlns:p14="http://schemas.microsoft.com/office/powerpoint/2010/main" val="3560884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8</a:t>
            </a:fld>
            <a:endParaRPr lang="en-US" dirty="0"/>
          </a:p>
        </p:txBody>
      </p:sp>
    </p:spTree>
    <p:extLst>
      <p:ext uri="{BB962C8B-B14F-4D97-AF65-F5344CB8AC3E}">
        <p14:creationId xmlns:p14="http://schemas.microsoft.com/office/powerpoint/2010/main" val="2665515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9</a:t>
            </a:fld>
            <a:endParaRPr lang="en-US" dirty="0"/>
          </a:p>
        </p:txBody>
      </p:sp>
    </p:spTree>
    <p:extLst>
      <p:ext uri="{BB962C8B-B14F-4D97-AF65-F5344CB8AC3E}">
        <p14:creationId xmlns:p14="http://schemas.microsoft.com/office/powerpoint/2010/main" val="600865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79392" y="727200"/>
            <a:ext cx="5400000" cy="5400000"/>
          </a:xfrm>
          <a:prstGeom prst="rect">
            <a:avLst/>
          </a:prstGeom>
        </p:spPr>
        <p:txBody>
          <a:bodyPr/>
          <a:lstStyle>
            <a:lvl1pPr>
              <a:defRPr>
                <a:solidFill>
                  <a:schemeClr val="bg1"/>
                </a:solidFill>
              </a:defRPr>
            </a:lvl1pPr>
          </a:lstStyle>
          <a:p>
            <a:r>
              <a:rPr lang="en-US" noProof="0" dirty="0" smtClean="0"/>
              <a:t>Click icon to add picture</a:t>
            </a:r>
            <a:endParaRPr lang="en-US" noProof="0" dirty="0"/>
          </a:p>
        </p:txBody>
      </p:sp>
      <p:sp>
        <p:nvSpPr>
          <p:cNvPr id="3" name="Subtitle 2"/>
          <p:cNvSpPr>
            <a:spLocks noGrp="1"/>
          </p:cNvSpPr>
          <p:nvPr>
            <p:ph type="subTitle" idx="1" hasCustomPrompt="1"/>
          </p:nvPr>
        </p:nvSpPr>
        <p:spPr bwMode="gray">
          <a:xfrm>
            <a:off x="377992" y="5864229"/>
            <a:ext cx="4194008"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bg1"/>
                </a:solidFill>
              </a:defRPr>
            </a:lvl1pPr>
            <a:lvl2pPr marL="0" marR="0" indent="0" algn="l" defTabSz="914400" rtl="0" eaLnBrk="1" fontAlgn="auto" latinLnBrk="0" hangingPunct="1">
              <a:lnSpc>
                <a:spcPct val="100000"/>
              </a:lnSpc>
              <a:spcBef>
                <a:spcPts val="0"/>
              </a:spcBef>
              <a:spcAft>
                <a:spcPts val="0"/>
              </a:spcAft>
              <a:buClrTx/>
              <a:buSzPct val="100000"/>
              <a:buFont typeface="Arial"/>
              <a:buNone/>
              <a:tabLst/>
              <a:defRPr sz="1600" b="0">
                <a:solidFill>
                  <a:schemeClr val="bg1"/>
                </a:solidFill>
              </a:defRPr>
            </a:lvl2pPr>
            <a:lvl3pPr marL="0" indent="0" algn="l">
              <a:spcAft>
                <a:spcPts val="0"/>
              </a:spcAft>
              <a:buNone/>
              <a:defRPr sz="1600">
                <a:solidFill>
                  <a:schemeClr val="bg1"/>
                </a:solidFill>
              </a:defRPr>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marL="0" marR="0" lvl="1" indent="0" algn="l" defTabSz="914400" rtl="0" eaLnBrk="1" fontAlgn="auto" latinLnBrk="0" hangingPunct="1">
              <a:lnSpc>
                <a:spcPct val="100000"/>
              </a:lnSpc>
              <a:spcBef>
                <a:spcPts val="0"/>
              </a:spcBef>
              <a:spcAft>
                <a:spcPts val="0"/>
              </a:spcAft>
              <a:buClrTx/>
              <a:buSzPct val="100000"/>
              <a:buFont typeface="Arial"/>
              <a:buNone/>
              <a:tabLst/>
              <a:defRPr/>
            </a:pPr>
            <a:r>
              <a:rPr lang="en-US" noProof="0" dirty="0"/>
              <a:t>Click to edit Master subtitle style</a:t>
            </a:r>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val="2104557831"/>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408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Tree>
    <p:extLst>
      <p:ext uri="{BB962C8B-B14F-4D97-AF65-F5344CB8AC3E}">
        <p14:creationId xmlns:p14="http://schemas.microsoft.com/office/powerpoint/2010/main" val="287951509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864277"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10" name="CaseCode"/>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a:t>
            </a:r>
            <a:r>
              <a:rPr lang="en-US" sz="650" noProof="0" dirty="0" smtClean="0">
                <a:solidFill>
                  <a:schemeClr val="bg1"/>
                </a:solidFill>
              </a:rPr>
              <a:t>Slide master1]</a:t>
            </a:r>
            <a:endParaRPr lang="en-US" sz="650" noProof="0" dirty="0">
              <a:solidFill>
                <a:schemeClr val="bg1"/>
              </a:solidFill>
            </a:endParaRPr>
          </a:p>
        </p:txBody>
      </p:sp>
      <p:sp>
        <p:nvSpPr>
          <p:cNvPr id="11" name="Copyright"/>
          <p:cNvSpPr txBox="1"/>
          <p:nvPr userDrawn="1"/>
        </p:nvSpPr>
        <p:spPr>
          <a:xfrm>
            <a:off x="376236" y="6476999"/>
            <a:ext cx="4016376"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smtClean="0">
                <a:solidFill>
                  <a:schemeClr val="bg1"/>
                </a:solidFill>
              </a:rPr>
              <a:t>Copyright © 2016 Deloitte Development LLC. All rights reserved.</a:t>
            </a:r>
            <a:endParaRPr lang="en-US" sz="650" noProof="0" dirty="0">
              <a:solidFill>
                <a:schemeClr val="bg1"/>
              </a:solidFill>
            </a:endParaRP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886881570"/>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7200"/>
            <a:ext cx="6958012" cy="4759584"/>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10" name="CaseCode"/>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a:t>
            </a:r>
            <a:r>
              <a:rPr lang="en-US" sz="650" noProof="0" dirty="0" smtClean="0">
                <a:solidFill>
                  <a:schemeClr val="bg1"/>
                </a:solidFill>
              </a:rPr>
              <a:t>Slide master1]</a:t>
            </a:r>
            <a:endParaRPr lang="en-US" sz="650" noProof="0" dirty="0">
              <a:solidFill>
                <a:schemeClr val="bg1"/>
              </a:solidFill>
            </a:endParaRP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838567645"/>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958012"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10" name="CaseCode"/>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a:t>
            </a:r>
            <a:r>
              <a:rPr lang="en-US" sz="650" noProof="0" dirty="0" smtClean="0">
                <a:solidFill>
                  <a:schemeClr val="bg1"/>
                </a:solidFill>
              </a:rPr>
              <a:t>Slide master1]</a:t>
            </a:r>
            <a:endParaRPr lang="en-US" sz="650" noProof="0" dirty="0">
              <a:solidFill>
                <a:schemeClr val="bg1"/>
              </a:solidFill>
            </a:endParaRPr>
          </a:p>
        </p:txBody>
      </p:sp>
      <p:sp>
        <p:nvSpPr>
          <p:cNvPr id="11" name="Copyright"/>
          <p:cNvSpPr txBox="1"/>
          <p:nvPr userDrawn="1"/>
        </p:nvSpPr>
        <p:spPr>
          <a:xfrm>
            <a:off x="376236" y="6476999"/>
            <a:ext cx="4016376"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smtClean="0">
                <a:solidFill>
                  <a:schemeClr val="bg1"/>
                </a:solidFill>
              </a:rPr>
              <a:t>Copyright © 2016 Deloitte Development LLC. All rights reserved.</a:t>
            </a:r>
            <a:endParaRPr lang="en-US" sz="650" noProof="0" dirty="0">
              <a:solidFill>
                <a:schemeClr val="bg1"/>
              </a:solidFill>
            </a:endParaRP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2673754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958012"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10" name="CaseCode"/>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a:t>
            </a:r>
            <a:r>
              <a:rPr lang="en-US" sz="650" noProof="0" dirty="0" smtClean="0">
                <a:solidFill>
                  <a:schemeClr val="bg1"/>
                </a:solidFill>
              </a:rPr>
              <a:t>Slide master1]</a:t>
            </a:r>
            <a:endParaRPr lang="en-US" sz="650" noProof="0" dirty="0">
              <a:solidFill>
                <a:schemeClr val="bg1"/>
              </a:solidFill>
            </a:endParaRPr>
          </a:p>
        </p:txBody>
      </p:sp>
      <p:sp>
        <p:nvSpPr>
          <p:cNvPr id="11" name="Copyright"/>
          <p:cNvSpPr txBox="1"/>
          <p:nvPr userDrawn="1"/>
        </p:nvSpPr>
        <p:spPr>
          <a:xfrm>
            <a:off x="376236" y="6476999"/>
            <a:ext cx="4016376"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smtClean="0">
                <a:solidFill>
                  <a:schemeClr val="bg1"/>
                </a:solidFill>
              </a:rPr>
              <a:t>Copyright © 2016 Deloitte Development LLC. All rights reserved.</a:t>
            </a:r>
            <a:endParaRPr lang="en-US" sz="650" noProof="0" dirty="0">
              <a:solidFill>
                <a:schemeClr val="bg1"/>
              </a:solidFill>
            </a:endParaRP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2522486704"/>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958012" cy="4752975"/>
          </a:xfrm>
          <a:prstGeom prst="rect">
            <a:avLst/>
          </a:prstGeom>
        </p:spPr>
        <p:txBody>
          <a:bodyPr>
            <a:noAutofit/>
          </a:bodyPr>
          <a:lstStyle>
            <a:lvl1pPr>
              <a:spcBef>
                <a:spcPts val="3600"/>
              </a:spcBef>
              <a:defRPr sz="28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8" y="1665288"/>
            <a:ext cx="6958012" cy="4716463"/>
          </a:xfrm>
          <a:prstGeom prst="rect">
            <a:avLst/>
          </a:prstGeom>
        </p:spPr>
        <p:txBody>
          <a:bodyPr/>
          <a:lstStyle>
            <a:lvl1pPr marL="0" indent="0" algn="l">
              <a:buFontTx/>
              <a:buNone/>
              <a:tabLst>
                <a:tab pos="6729413" algn="r"/>
              </a:tabLst>
              <a:defRPr/>
            </a:lvl1pPr>
            <a:lvl2pPr marL="127000" indent="-127000">
              <a:tabLst>
                <a:tab pos="6729413" algn="r"/>
              </a:tabLst>
              <a:defRPr/>
            </a:lvl2pPr>
            <a:lvl3pPr marL="279400" indent="-127000">
              <a:tabLst>
                <a:tab pos="6729413" algn="r"/>
              </a:tabLst>
              <a:defRPr/>
            </a:lvl3pPr>
            <a:lvl4pPr marL="431800" indent="-127000">
              <a:tabLst>
                <a:tab pos="6729413" algn="r"/>
              </a:tabLst>
              <a:defRPr/>
            </a:lvl4pPr>
            <a:lvl5pPr marL="584200" indent="-127000">
              <a:tabLst>
                <a:tab pos="5029200" algn="r"/>
              </a:tabLst>
              <a:defRPr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p:ph type="title" hasCustomPrompt="1"/>
          </p:nvPr>
        </p:nvSpPr>
        <p:spPr>
          <a:xfrm>
            <a:off x="376239" y="317499"/>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23651087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1"/>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3" y="1701801"/>
            <a:ext cx="4680000" cy="4679950"/>
          </a:xfrm>
        </p:spPr>
        <p:txBody>
          <a:bodyPr/>
          <a:lstStyle/>
          <a:p>
            <a:r>
              <a:rPr lang="en-US" noProof="0" dirty="0" smtClean="0"/>
              <a:t>Click icon to add picture</a:t>
            </a:r>
            <a:endParaRPr lang="en-US" noProof="0" dirty="0"/>
          </a:p>
        </p:txBody>
      </p:sp>
      <p:sp>
        <p:nvSpPr>
          <p:cNvPr id="6" name="Content Placeholder 3"/>
          <p:cNvSpPr>
            <a:spLocks noGrp="1"/>
          </p:cNvSpPr>
          <p:nvPr>
            <p:ph sz="quarter" idx="10"/>
          </p:nvPr>
        </p:nvSpPr>
        <p:spPr>
          <a:xfrm>
            <a:off x="376238" y="1665288"/>
            <a:ext cx="3342322"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463979046"/>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500"/>
          </a:xfrm>
        </p:spPr>
        <p:txBody>
          <a:bodyPr/>
          <a:lstStyle/>
          <a:p>
            <a:r>
              <a:rPr lang="en-US" noProof="0" smtClean="0"/>
              <a:t>Click to edit Master title style</a:t>
            </a:r>
            <a:endParaRPr lang="en-US" noProof="0" dirty="0"/>
          </a:p>
        </p:txBody>
      </p:sp>
      <p:sp>
        <p:nvSpPr>
          <p:cNvPr id="14" name="Text Placeholder 18"/>
          <p:cNvSpPr>
            <a:spLocks noGrp="1"/>
          </p:cNvSpPr>
          <p:nvPr>
            <p:ph idx="1"/>
          </p:nvPr>
        </p:nvSpPr>
        <p:spPr>
          <a:xfrm>
            <a:off x="376238" y="1665288"/>
            <a:ext cx="8374062" cy="4716463"/>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388109111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4" name="Title Placeholder 1"/>
          <p:cNvSpPr>
            <a:spLocks noGrp="1"/>
          </p:cNvSpPr>
          <p:nvPr>
            <p:ph type="title"/>
          </p:nvPr>
        </p:nvSpPr>
        <p:spPr>
          <a:xfrm>
            <a:off x="376238" y="317499"/>
            <a:ext cx="8371762" cy="334101"/>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376238" y="1665288"/>
            <a:ext cx="8374062" cy="4713911"/>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327264712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US" noProof="0" dirty="0" smtClean="0"/>
              <a:t>Click icon to add picture</a:t>
            </a:r>
            <a:endParaRPr lang="en-US" noProof="0" dirty="0"/>
          </a:p>
        </p:txBody>
      </p:sp>
      <p:sp>
        <p:nvSpPr>
          <p:cNvPr id="3" name="Subtitle 2"/>
          <p:cNvSpPr>
            <a:spLocks noGrp="1"/>
          </p:cNvSpPr>
          <p:nvPr>
            <p:ph type="subTitle" idx="1" hasCustomPrompt="1"/>
          </p:nvPr>
        </p:nvSpPr>
        <p:spPr bwMode="gray">
          <a:xfrm>
            <a:off x="376238" y="5864229"/>
            <a:ext cx="4195761"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tx1"/>
                </a:solidFill>
              </a:defRPr>
            </a:lvl1pPr>
            <a:lvl2pPr marL="0" indent="0" algn="l">
              <a:buNone/>
              <a:defRPr sz="1600" b="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val="278307946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408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4" name="Title Placeholder 1"/>
          <p:cNvSpPr>
            <a:spLocks noGrp="1"/>
          </p:cNvSpPr>
          <p:nvPr>
            <p:ph type="title"/>
          </p:nvPr>
        </p:nvSpPr>
        <p:spPr>
          <a:xfrm>
            <a:off x="376238" y="317499"/>
            <a:ext cx="8371762" cy="334101"/>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376238" y="1700213"/>
            <a:ext cx="8374062" cy="4678986"/>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41277893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6239" y="2051999"/>
            <a:ext cx="8391524" cy="4069013"/>
          </a:xfrm>
          <a:prstGeom prst="rect">
            <a:avLst/>
          </a:prstGeom>
        </p:spPr>
        <p:txBody>
          <a:bodyPr/>
          <a:lstStyle/>
          <a:p>
            <a:r>
              <a:rPr lang="en-US" noProof="0" dirty="0" smtClean="0"/>
              <a:t>Click icon to add chart</a:t>
            </a:r>
            <a:endParaRPr lang="en-US" noProof="0" dirty="0"/>
          </a:p>
        </p:txBody>
      </p:sp>
      <p:sp>
        <p:nvSpPr>
          <p:cNvPr id="18" name="Text Placeholder 8"/>
          <p:cNvSpPr>
            <a:spLocks noGrp="1"/>
          </p:cNvSpPr>
          <p:nvPr>
            <p:ph type="body" sz="quarter" idx="18"/>
          </p:nvPr>
        </p:nvSpPr>
        <p:spPr>
          <a:xfrm>
            <a:off x="376239" y="1665289"/>
            <a:ext cx="8391524" cy="392112"/>
          </a:xfrm>
        </p:spPr>
        <p:txBody>
          <a:bodyPr/>
          <a:lstStyle/>
          <a:p>
            <a:pPr lvl="0"/>
            <a:r>
              <a:rPr lang="en-US" noProof="0" smtClean="0"/>
              <a:t>Click to edit Master text styles</a:t>
            </a:r>
          </a:p>
        </p:txBody>
      </p:sp>
    </p:spTree>
    <p:extLst>
      <p:ext uri="{BB962C8B-B14F-4D97-AF65-F5344CB8AC3E}">
        <p14:creationId xmlns:p14="http://schemas.microsoft.com/office/powerpoint/2010/main" val="1829702940"/>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8000" y="2051999"/>
            <a:ext cx="2662162" cy="4069014"/>
          </a:xfrm>
          <a:prstGeom prst="rect">
            <a:avLst/>
          </a:prstGeom>
        </p:spPr>
        <p:txBody>
          <a:bodyPr/>
          <a:lstStyle/>
          <a:p>
            <a:r>
              <a:rPr lang="en-US" noProof="0" dirty="0" smtClean="0"/>
              <a:t>Click icon to add chart</a:t>
            </a:r>
            <a:endParaRPr lang="en-US" noProof="0" dirty="0"/>
          </a:p>
        </p:txBody>
      </p:sp>
      <p:sp>
        <p:nvSpPr>
          <p:cNvPr id="18" name="Text Placeholder 8"/>
          <p:cNvSpPr>
            <a:spLocks noGrp="1"/>
          </p:cNvSpPr>
          <p:nvPr>
            <p:ph type="body" sz="quarter" idx="18"/>
          </p:nvPr>
        </p:nvSpPr>
        <p:spPr>
          <a:xfrm>
            <a:off x="376237" y="1665289"/>
            <a:ext cx="2671763" cy="392112"/>
          </a:xfrm>
        </p:spPr>
        <p:txBody>
          <a:bodyPr/>
          <a:lstStyle/>
          <a:p>
            <a:pPr lvl="0"/>
            <a:r>
              <a:rPr lang="en-US" noProof="0" smtClean="0"/>
              <a:t>Click to edit Master text styles</a:t>
            </a:r>
          </a:p>
        </p:txBody>
      </p:sp>
      <p:sp>
        <p:nvSpPr>
          <p:cNvPr id="7" name="Chart Placeholder 3"/>
          <p:cNvSpPr>
            <a:spLocks noGrp="1"/>
          </p:cNvSpPr>
          <p:nvPr>
            <p:ph type="chart" sz="quarter" idx="19"/>
          </p:nvPr>
        </p:nvSpPr>
        <p:spPr>
          <a:xfrm>
            <a:off x="3227388" y="2051999"/>
            <a:ext cx="2671212" cy="4069014"/>
          </a:xfrm>
          <a:prstGeom prst="rect">
            <a:avLst/>
          </a:prstGeom>
        </p:spPr>
        <p:txBody>
          <a:bodyPr/>
          <a:lstStyle/>
          <a:p>
            <a:r>
              <a:rPr lang="en-US" noProof="0" dirty="0" smtClean="0"/>
              <a:t>Click icon to add chart</a:t>
            </a:r>
            <a:endParaRPr lang="en-US" noProof="0" dirty="0"/>
          </a:p>
        </p:txBody>
      </p:sp>
      <p:sp>
        <p:nvSpPr>
          <p:cNvPr id="8" name="Text Placeholder 8"/>
          <p:cNvSpPr>
            <a:spLocks noGrp="1"/>
          </p:cNvSpPr>
          <p:nvPr>
            <p:ph type="body" sz="quarter" idx="20"/>
          </p:nvPr>
        </p:nvSpPr>
        <p:spPr>
          <a:xfrm>
            <a:off x="3227388" y="1665289"/>
            <a:ext cx="2671211" cy="392112"/>
          </a:xfrm>
        </p:spPr>
        <p:txBody>
          <a:bodyPr/>
          <a:lstStyle/>
          <a:p>
            <a:pPr lvl="0"/>
            <a:r>
              <a:rPr lang="en-US" noProof="0" smtClean="0"/>
              <a:t>Click to edit Master text styles</a:t>
            </a:r>
          </a:p>
        </p:txBody>
      </p:sp>
      <p:sp>
        <p:nvSpPr>
          <p:cNvPr id="9" name="Chart Placeholder 3"/>
          <p:cNvSpPr>
            <a:spLocks noGrp="1"/>
          </p:cNvSpPr>
          <p:nvPr>
            <p:ph type="chart" sz="quarter" idx="21"/>
          </p:nvPr>
        </p:nvSpPr>
        <p:spPr>
          <a:xfrm>
            <a:off x="6094797" y="2051999"/>
            <a:ext cx="2672965" cy="4069014"/>
          </a:xfrm>
          <a:prstGeom prst="rect">
            <a:avLst/>
          </a:prstGeom>
        </p:spPr>
        <p:txBody>
          <a:bodyPr/>
          <a:lstStyle/>
          <a:p>
            <a:r>
              <a:rPr lang="en-US" noProof="0" dirty="0" smtClean="0"/>
              <a:t>Click icon to add chart</a:t>
            </a:r>
            <a:endParaRPr lang="en-US" noProof="0" dirty="0"/>
          </a:p>
        </p:txBody>
      </p:sp>
      <p:sp>
        <p:nvSpPr>
          <p:cNvPr id="10" name="Text Placeholder 8"/>
          <p:cNvSpPr>
            <a:spLocks noGrp="1"/>
          </p:cNvSpPr>
          <p:nvPr>
            <p:ph type="body" sz="quarter" idx="22"/>
          </p:nvPr>
        </p:nvSpPr>
        <p:spPr>
          <a:xfrm>
            <a:off x="6094797" y="1659145"/>
            <a:ext cx="2672966" cy="398256"/>
          </a:xfrm>
        </p:spPr>
        <p:txBody>
          <a:bodyPr/>
          <a:lstStyle/>
          <a:p>
            <a:pPr lvl="0"/>
            <a:r>
              <a:rPr lang="en-US" noProof="0" smtClean="0"/>
              <a:t>Click to edit Master text styles</a:t>
            </a:r>
          </a:p>
        </p:txBody>
      </p:sp>
    </p:spTree>
    <p:extLst>
      <p:ext uri="{BB962C8B-B14F-4D97-AF65-F5344CB8AC3E}">
        <p14:creationId xmlns:p14="http://schemas.microsoft.com/office/powerpoint/2010/main" val="2215081642"/>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8" y="317499"/>
            <a:ext cx="8402002"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Text Placeholder 8"/>
          <p:cNvSpPr>
            <a:spLocks noGrp="1"/>
          </p:cNvSpPr>
          <p:nvPr>
            <p:ph type="body" sz="quarter" idx="13" hasCustomPrompt="1"/>
          </p:nvPr>
        </p:nvSpPr>
        <p:spPr>
          <a:xfrm>
            <a:off x="376238" y="651600"/>
            <a:ext cx="840200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Content Placeholder 3"/>
          <p:cNvSpPr>
            <a:spLocks noGrp="1"/>
          </p:cNvSpPr>
          <p:nvPr>
            <p:ph sz="quarter" idx="10"/>
          </p:nvPr>
        </p:nvSpPr>
        <p:spPr>
          <a:xfrm>
            <a:off x="376238" y="1665288"/>
            <a:ext cx="3979184"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5" name="Content Placeholder 3"/>
          <p:cNvSpPr>
            <a:spLocks noGrp="1"/>
          </p:cNvSpPr>
          <p:nvPr>
            <p:ph sz="quarter" idx="20"/>
          </p:nvPr>
        </p:nvSpPr>
        <p:spPr>
          <a:xfrm>
            <a:off x="4786154" y="1665288"/>
            <a:ext cx="3992086"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842891208"/>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8" name="Title Placeholder 1"/>
          <p:cNvSpPr>
            <a:spLocks noGrp="1"/>
          </p:cNvSpPr>
          <p:nvPr>
            <p:ph type="title" hasCustomPrompt="1"/>
          </p:nvPr>
        </p:nvSpPr>
        <p:spPr>
          <a:xfrm>
            <a:off x="376237" y="317500"/>
            <a:ext cx="8391525" cy="3341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1" name="Content Placeholder 3"/>
          <p:cNvSpPr>
            <a:spLocks noGrp="1"/>
          </p:cNvSpPr>
          <p:nvPr>
            <p:ph sz="quarter" idx="10"/>
          </p:nvPr>
        </p:nvSpPr>
        <p:spPr>
          <a:xfrm>
            <a:off x="376237" y="1665288"/>
            <a:ext cx="3979185"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3" name="Content Placeholder 3"/>
          <p:cNvSpPr>
            <a:spLocks noGrp="1"/>
          </p:cNvSpPr>
          <p:nvPr>
            <p:ph sz="quarter" idx="20"/>
          </p:nvPr>
        </p:nvSpPr>
        <p:spPr>
          <a:xfrm>
            <a:off x="4787999" y="1665288"/>
            <a:ext cx="3979763"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31036312"/>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92975871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406" name="think-cell Slide" r:id="rId4" imgW="592" imgH="591" progId="TCLayout.ActiveDocument.1">
                  <p:embed/>
                </p:oleObj>
              </mc:Choice>
              <mc:Fallback>
                <p:oleObj name="think-cell Slide" r:id="rId4" imgW="592" imgH="591"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Content Placeholder 3"/>
          <p:cNvSpPr>
            <a:spLocks noGrp="1"/>
          </p:cNvSpPr>
          <p:nvPr>
            <p:ph sz="quarter" idx="10"/>
          </p:nvPr>
        </p:nvSpPr>
        <p:spPr>
          <a:xfrm>
            <a:off x="376239" y="1665288"/>
            <a:ext cx="4016374" cy="4455725"/>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 name="Chart Placeholder 2"/>
          <p:cNvSpPr>
            <a:spLocks noGrp="1"/>
          </p:cNvSpPr>
          <p:nvPr>
            <p:ph type="chart" sz="quarter" idx="21"/>
          </p:nvPr>
        </p:nvSpPr>
        <p:spPr>
          <a:xfrm>
            <a:off x="4755915" y="2125013"/>
            <a:ext cx="4011847" cy="3996000"/>
          </a:xfrm>
        </p:spPr>
        <p:txBody>
          <a:bodyPr/>
          <a:lstStyle/>
          <a:p>
            <a:r>
              <a:rPr lang="en-US" noProof="0" dirty="0" smtClean="0"/>
              <a:t>Click icon to add chart</a:t>
            </a:r>
            <a:endParaRPr lang="en-US" noProof="0" dirty="0"/>
          </a:p>
        </p:txBody>
      </p:sp>
      <p:sp>
        <p:nvSpPr>
          <p:cNvPr id="6" name="Text Placeholder 5"/>
          <p:cNvSpPr>
            <a:spLocks noGrp="1"/>
          </p:cNvSpPr>
          <p:nvPr>
            <p:ph type="body" sz="quarter" idx="22"/>
          </p:nvPr>
        </p:nvSpPr>
        <p:spPr>
          <a:xfrm>
            <a:off x="4755917" y="1665288"/>
            <a:ext cx="4011846" cy="420687"/>
          </a:xfrm>
        </p:spPr>
        <p:txBody>
          <a:bodyPr/>
          <a:lstStyle/>
          <a:p>
            <a:pPr lvl="0"/>
            <a:r>
              <a:rPr lang="en-US" noProof="0" smtClean="0"/>
              <a:t>Click to edit Master text styles</a:t>
            </a:r>
          </a:p>
        </p:txBody>
      </p:sp>
      <p:sp>
        <p:nvSpPr>
          <p:cNvPr id="11"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2179466235"/>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668824" y="2125013"/>
            <a:ext cx="4206240" cy="3996000"/>
          </a:xfrm>
        </p:spPr>
        <p:txBody>
          <a:bodyPr/>
          <a:lstStyle/>
          <a:p>
            <a:r>
              <a:rPr lang="en-US" noProof="0" dirty="0" smtClean="0"/>
              <a:t>Click icon to add chart</a:t>
            </a:r>
            <a:endParaRPr lang="en-US" noProof="0" dirty="0"/>
          </a:p>
        </p:txBody>
      </p:sp>
      <p:sp>
        <p:nvSpPr>
          <p:cNvPr id="6" name="Text Placeholder 5"/>
          <p:cNvSpPr>
            <a:spLocks noGrp="1"/>
          </p:cNvSpPr>
          <p:nvPr>
            <p:ph type="body" sz="quarter" idx="22"/>
          </p:nvPr>
        </p:nvSpPr>
        <p:spPr>
          <a:xfrm>
            <a:off x="4755916" y="1665288"/>
            <a:ext cx="4011847" cy="420687"/>
          </a:xfrm>
        </p:spPr>
        <p:txBody>
          <a:bodyPr/>
          <a:lstStyle/>
          <a:p>
            <a:pPr lvl="0"/>
            <a:r>
              <a:rPr lang="en-US" noProof="0" smtClean="0"/>
              <a:t>Click to edit Master text styles</a:t>
            </a:r>
          </a:p>
        </p:txBody>
      </p:sp>
      <p:sp>
        <p:nvSpPr>
          <p:cNvPr id="11"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Chart Placeholder 2"/>
          <p:cNvSpPr>
            <a:spLocks noGrp="1"/>
          </p:cNvSpPr>
          <p:nvPr>
            <p:ph type="chart" sz="quarter" idx="24"/>
          </p:nvPr>
        </p:nvSpPr>
        <p:spPr>
          <a:xfrm>
            <a:off x="265735" y="2125013"/>
            <a:ext cx="4206240" cy="3996000"/>
          </a:xfrm>
        </p:spPr>
        <p:txBody>
          <a:bodyPr/>
          <a:lstStyle/>
          <a:p>
            <a:r>
              <a:rPr lang="en-US" noProof="0" dirty="0" smtClean="0"/>
              <a:t>Click icon to add chart</a:t>
            </a:r>
            <a:endParaRPr lang="en-US" noProof="0" dirty="0"/>
          </a:p>
        </p:txBody>
      </p:sp>
      <p:sp>
        <p:nvSpPr>
          <p:cNvPr id="12" name="Text Placeholder 5"/>
          <p:cNvSpPr>
            <a:spLocks noGrp="1"/>
          </p:cNvSpPr>
          <p:nvPr>
            <p:ph type="body" sz="quarter" idx="25"/>
          </p:nvPr>
        </p:nvSpPr>
        <p:spPr>
          <a:xfrm>
            <a:off x="376237" y="1665288"/>
            <a:ext cx="4004298" cy="420687"/>
          </a:xfrm>
        </p:spPr>
        <p:txBody>
          <a:bodyPr/>
          <a:lstStyle/>
          <a:p>
            <a:pPr lvl="0"/>
            <a:r>
              <a:rPr lang="en-US" noProof="0" smtClean="0"/>
              <a:t>Click to edit Master text styles</a:t>
            </a:r>
          </a:p>
        </p:txBody>
      </p:sp>
    </p:spTree>
    <p:extLst>
      <p:ext uri="{BB962C8B-B14F-4D97-AF65-F5344CB8AC3E}">
        <p14:creationId xmlns:p14="http://schemas.microsoft.com/office/powerpoint/2010/main" val="1200285679"/>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9" y="317499"/>
            <a:ext cx="8391524"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376237" y="1665288"/>
            <a:ext cx="3323893"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Content Placeholder 3"/>
          <p:cNvSpPr>
            <a:spLocks noGrp="1"/>
          </p:cNvSpPr>
          <p:nvPr>
            <p:ph sz="quarter" idx="16"/>
          </p:nvPr>
        </p:nvSpPr>
        <p:spPr>
          <a:xfrm>
            <a:off x="4087762" y="1700213"/>
            <a:ext cx="4680000"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1890274777"/>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0"/>
            <a:ext cx="8391525" cy="3341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5683411" y="1658680"/>
            <a:ext cx="3084351" cy="4723072"/>
          </a:xfrm>
          <a:prstGeom prst="rect">
            <a:avLst/>
          </a:prstGeom>
        </p:spPr>
        <p:txBody>
          <a:bodyPr>
            <a:noAutofit/>
          </a:bodyPr>
          <a:lstStyle>
            <a:lvl1pPr>
              <a:tabLst>
                <a:tab pos="5029200" algn="r"/>
              </a:tabLst>
              <a:defRPr sz="24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p:txBody>
      </p:sp>
      <p:sp>
        <p:nvSpPr>
          <p:cNvPr id="8" name="Content Placeholder 3"/>
          <p:cNvSpPr>
            <a:spLocks noGrp="1"/>
          </p:cNvSpPr>
          <p:nvPr>
            <p:ph sz="quarter" idx="16"/>
          </p:nvPr>
        </p:nvSpPr>
        <p:spPr>
          <a:xfrm>
            <a:off x="376238" y="1665288"/>
            <a:ext cx="4879761" cy="4716462"/>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376239" y="651600"/>
            <a:ext cx="8391524"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980198571"/>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0"/>
          </a:xfrm>
        </p:spPr>
        <p:txBody>
          <a:bodyPr/>
          <a:lstStyle/>
          <a:p>
            <a:r>
              <a:rPr lang="en-US" noProof="0" smtClean="0"/>
              <a:t>Click to edit Master title style</a:t>
            </a:r>
            <a:endParaRPr lang="en-US" noProof="0" dirty="0"/>
          </a:p>
        </p:txBody>
      </p:sp>
      <p:sp>
        <p:nvSpPr>
          <p:cNvPr id="4" name="Picture Placeholder 6"/>
          <p:cNvSpPr>
            <a:spLocks noGrp="1"/>
          </p:cNvSpPr>
          <p:nvPr>
            <p:ph type="pic" sz="quarter" idx="13"/>
          </p:nvPr>
        </p:nvSpPr>
        <p:spPr>
          <a:xfrm>
            <a:off x="376237" y="1700213"/>
            <a:ext cx="2029968" cy="1260000"/>
          </a:xfrm>
        </p:spPr>
        <p:txBody>
          <a:bodyPr lIns="0" tIns="0" rIns="0" bIns="0">
            <a:noAutofit/>
          </a:bodyPr>
          <a:lstStyle/>
          <a:p>
            <a:r>
              <a:rPr lang="en-US" noProof="0" dirty="0" smtClean="0"/>
              <a:t>Click icon to add picture</a:t>
            </a:r>
            <a:endParaRPr lang="en-US" noProof="0" dirty="0"/>
          </a:p>
        </p:txBody>
      </p:sp>
      <p:sp>
        <p:nvSpPr>
          <p:cNvPr id="5" name="Picture Placeholder 6"/>
          <p:cNvSpPr>
            <a:spLocks noGrp="1"/>
          </p:cNvSpPr>
          <p:nvPr>
            <p:ph type="pic" sz="quarter" idx="14"/>
          </p:nvPr>
        </p:nvSpPr>
        <p:spPr>
          <a:xfrm>
            <a:off x="2495412" y="1700213"/>
            <a:ext cx="2029968" cy="1260000"/>
          </a:xfrm>
        </p:spPr>
        <p:txBody>
          <a:bodyPr lIns="0" tIns="0" rIns="0" bIns="0">
            <a:noAutofit/>
          </a:bodyPr>
          <a:lstStyle/>
          <a:p>
            <a:r>
              <a:rPr lang="en-US" noProof="0" dirty="0" smtClean="0"/>
              <a:t>Click icon to add picture</a:t>
            </a:r>
            <a:endParaRPr lang="en-US" noProof="0" dirty="0"/>
          </a:p>
        </p:txBody>
      </p:sp>
      <p:sp>
        <p:nvSpPr>
          <p:cNvPr id="6" name="Picture Placeholder 6"/>
          <p:cNvSpPr>
            <a:spLocks noGrp="1"/>
          </p:cNvSpPr>
          <p:nvPr>
            <p:ph type="pic" sz="quarter" idx="15"/>
          </p:nvPr>
        </p:nvSpPr>
        <p:spPr>
          <a:xfrm>
            <a:off x="4614587" y="1700213"/>
            <a:ext cx="2029968" cy="1260000"/>
          </a:xfrm>
        </p:spPr>
        <p:txBody>
          <a:bodyPr lIns="0" tIns="0" rIns="0" bIns="0">
            <a:noAutofit/>
          </a:bodyPr>
          <a:lstStyle/>
          <a:p>
            <a:r>
              <a:rPr lang="en-US" noProof="0" dirty="0" smtClean="0"/>
              <a:t>Click icon to add picture</a:t>
            </a:r>
            <a:endParaRPr lang="en-US" noProof="0" dirty="0"/>
          </a:p>
        </p:txBody>
      </p:sp>
      <p:sp>
        <p:nvSpPr>
          <p:cNvPr id="7" name="Picture Placeholder 6"/>
          <p:cNvSpPr>
            <a:spLocks noGrp="1"/>
          </p:cNvSpPr>
          <p:nvPr>
            <p:ph type="pic" sz="quarter" idx="16"/>
          </p:nvPr>
        </p:nvSpPr>
        <p:spPr>
          <a:xfrm>
            <a:off x="6733763" y="1700213"/>
            <a:ext cx="2029968" cy="1260000"/>
          </a:xfrm>
        </p:spPr>
        <p:txBody>
          <a:bodyPr lIns="0" tIns="0" rIns="0" bIns="0">
            <a:noAutofit/>
          </a:bodyPr>
          <a:lstStyle/>
          <a:p>
            <a:r>
              <a:rPr lang="en-US" noProof="0" dirty="0" smtClean="0"/>
              <a:t>Click icon to add picture</a:t>
            </a:r>
            <a:endParaRPr lang="en-US" noProof="0" dirty="0"/>
          </a:p>
        </p:txBody>
      </p:sp>
      <p:sp>
        <p:nvSpPr>
          <p:cNvPr id="9" name="Text Placeholder 8"/>
          <p:cNvSpPr>
            <a:spLocks noGrp="1"/>
          </p:cNvSpPr>
          <p:nvPr>
            <p:ph type="body" sz="quarter" idx="17"/>
          </p:nvPr>
        </p:nvSpPr>
        <p:spPr>
          <a:xfrm>
            <a:off x="376237" y="3108509"/>
            <a:ext cx="2029968" cy="3264408"/>
          </a:xfrm>
        </p:spPr>
        <p:txBody>
          <a:bodyPr/>
          <a:lstStyle>
            <a:lvl1pPr marL="0" indent="0" algn="l" rtl="0" eaLnBrk="1" latinLnBrk="0" hangingPunct="1">
              <a:spcBef>
                <a:spcPts val="0"/>
              </a:spcBef>
              <a:spcAft>
                <a:spcPts val="1000"/>
              </a:spcAft>
              <a:buSzPct val="100000"/>
              <a:buFontTx/>
              <a:buNone/>
              <a:tabLst>
                <a:tab pos="5029200" algn="r"/>
              </a:tabLst>
              <a:defRPr lang="en-US" sz="1200" b="0" kern="1200" noProof="0" dirty="0" smtClean="0">
                <a:solidFill>
                  <a:schemeClr val="tx1"/>
                </a:solidFill>
                <a:latin typeface="+mn-lt"/>
                <a:ea typeface="+mn-ea"/>
                <a:cs typeface="+mn-cs"/>
              </a:defRPr>
            </a:lvl1pPr>
            <a:lvl2pPr marL="1270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2pPr>
            <a:lvl3pPr marL="2794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3pPr>
            <a:lvl4pPr marL="4318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4pPr>
            <a:lvl5pPr marL="5842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a:solidFill>
                  <a:schemeClr val="tx1"/>
                </a:solidFill>
                <a:latin typeface="+mn-lt"/>
                <a:ea typeface="+mn-ea"/>
                <a:cs typeface="+mn-cs"/>
              </a:defRPr>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Text Placeholder 8"/>
          <p:cNvSpPr>
            <a:spLocks noGrp="1"/>
          </p:cNvSpPr>
          <p:nvPr>
            <p:ph type="body" sz="quarter" idx="18"/>
          </p:nvPr>
        </p:nvSpPr>
        <p:spPr>
          <a:xfrm>
            <a:off x="4621995" y="3108509"/>
            <a:ext cx="2029968" cy="3264408"/>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11" name="Text Placeholder 8"/>
          <p:cNvSpPr>
            <a:spLocks noGrp="1"/>
          </p:cNvSpPr>
          <p:nvPr>
            <p:ph type="body" sz="quarter" idx="19"/>
          </p:nvPr>
        </p:nvSpPr>
        <p:spPr>
          <a:xfrm>
            <a:off x="2499116" y="3108509"/>
            <a:ext cx="2029968" cy="3264408"/>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12" name="Text Placeholder 8"/>
          <p:cNvSpPr>
            <a:spLocks noGrp="1"/>
          </p:cNvSpPr>
          <p:nvPr>
            <p:ph type="body" sz="quarter" idx="20"/>
          </p:nvPr>
        </p:nvSpPr>
        <p:spPr>
          <a:xfrm>
            <a:off x="6744875" y="3108509"/>
            <a:ext cx="2029968" cy="3264408"/>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13" name="Text Placeholder 8"/>
          <p:cNvSpPr>
            <a:spLocks noGrp="1"/>
          </p:cNvSpPr>
          <p:nvPr>
            <p:ph type="body" sz="quarter" idx="21" hasCustomPrompt="1"/>
          </p:nvPr>
        </p:nvSpPr>
        <p:spPr>
          <a:xfrm>
            <a:off x="376237" y="651600"/>
            <a:ext cx="83915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3930325268"/>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7992" y="5864229"/>
            <a:ext cx="4194008"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val="166500873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408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0"/>
          </a:xfrm>
        </p:spPr>
        <p:txBody>
          <a:bodyPr/>
          <a:lstStyle/>
          <a:p>
            <a:r>
              <a:rPr lang="en-US" noProof="0" smtClean="0"/>
              <a:t>Click to edit Master title style</a:t>
            </a:r>
            <a:endParaRPr lang="en-US"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US" noProof="0" dirty="0" smtClean="0"/>
              <a:t>Click icon to add picture</a:t>
            </a:r>
            <a:endParaRPr lang="en-US" noProof="0" dirty="0"/>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US" noProof="0" dirty="0" smtClean="0"/>
              <a:t>Click icon to add picture</a:t>
            </a:r>
            <a:endParaRPr lang="en-US" noProof="0" dirty="0"/>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US" noProof="0" dirty="0" smtClean="0"/>
              <a:t>Click icon to add picture</a:t>
            </a:r>
            <a:endParaRPr lang="en-US" noProof="0" dirty="0"/>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US" noProof="0" dirty="0" smtClean="0"/>
              <a:t>Click icon to add picture</a:t>
            </a:r>
            <a:endParaRPr lang="en-US" noProof="0" dirty="0"/>
          </a:p>
        </p:txBody>
      </p:sp>
      <p:sp>
        <p:nvSpPr>
          <p:cNvPr id="13" name="Text Placeholder 12"/>
          <p:cNvSpPr>
            <a:spLocks noGrp="1"/>
          </p:cNvSpPr>
          <p:nvPr>
            <p:ph type="body" sz="quarter" idx="32"/>
          </p:nvPr>
        </p:nvSpPr>
        <p:spPr>
          <a:xfrm>
            <a:off x="2012612" y="1880213"/>
            <a:ext cx="2466000" cy="1944000"/>
          </a:xfrm>
        </p:spPr>
        <p:txBody>
          <a:bodyPr vert="horz" lIns="0" tIns="0" rIns="0" bIns="0" rtlCol="0">
            <a:noAutofit/>
          </a:bodyPr>
          <a:lstStyle>
            <a:lvl1pPr marL="0" indent="0" algn="l">
              <a:spcAft>
                <a:spcPts val="0"/>
              </a:spcAft>
              <a:buFontTx/>
              <a:buNone/>
              <a:defRPr lang="en-US" noProof="0" dirty="0" smtClean="0"/>
            </a:lvl1pPr>
            <a:lvl2pPr marL="127000" indent="-127000" algn="l">
              <a:spcAft>
                <a:spcPts val="0"/>
              </a:spcAft>
              <a:buClrTx/>
              <a:buSzPct val="100000"/>
              <a:buFont typeface="Arial" panose="020B0604020202020204" pitchFamily="34" charset="0"/>
              <a:buChar char="•"/>
              <a:defRPr lang="en-US" noProof="0" dirty="0" smtClean="0"/>
            </a:lvl2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p:txBody>
      </p:sp>
      <p:sp>
        <p:nvSpPr>
          <p:cNvPr id="14" name="Text Placeholder 12"/>
          <p:cNvSpPr>
            <a:spLocks noGrp="1"/>
          </p:cNvSpPr>
          <p:nvPr>
            <p:ph type="body" sz="quarter" idx="33"/>
          </p:nvPr>
        </p:nvSpPr>
        <p:spPr>
          <a:xfrm>
            <a:off x="6297420" y="1880213"/>
            <a:ext cx="246888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p:txBody>
      </p:sp>
      <p:sp>
        <p:nvSpPr>
          <p:cNvPr id="15" name="Text Placeholder 12"/>
          <p:cNvSpPr>
            <a:spLocks noGrp="1"/>
          </p:cNvSpPr>
          <p:nvPr>
            <p:ph type="body" sz="quarter" idx="34"/>
          </p:nvPr>
        </p:nvSpPr>
        <p:spPr>
          <a:xfrm>
            <a:off x="2012612" y="4256213"/>
            <a:ext cx="246600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p:txBody>
      </p:sp>
      <p:sp>
        <p:nvSpPr>
          <p:cNvPr id="16" name="Text Placeholder 12"/>
          <p:cNvSpPr>
            <a:spLocks noGrp="1"/>
          </p:cNvSpPr>
          <p:nvPr>
            <p:ph type="body" sz="quarter" idx="35"/>
          </p:nvPr>
        </p:nvSpPr>
        <p:spPr>
          <a:xfrm>
            <a:off x="6297420" y="4256213"/>
            <a:ext cx="246888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p:txBody>
      </p:sp>
      <p:sp>
        <p:nvSpPr>
          <p:cNvPr id="17"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3705043249"/>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smtClean="0"/>
              <a:t>Click to edit Master title style</a:t>
            </a:r>
            <a:endParaRPr lang="en-US" noProof="0" dirty="0"/>
          </a:p>
        </p:txBody>
      </p:sp>
      <p:sp>
        <p:nvSpPr>
          <p:cNvPr id="4" name="Picture Placeholder 7"/>
          <p:cNvSpPr>
            <a:spLocks noGrp="1"/>
          </p:cNvSpPr>
          <p:nvPr>
            <p:ph type="pic" sz="quarter" idx="13"/>
          </p:nvPr>
        </p:nvSpPr>
        <p:spPr>
          <a:xfrm>
            <a:off x="376238" y="1700213"/>
            <a:ext cx="2743200" cy="1971675"/>
          </a:xfrm>
        </p:spPr>
        <p:txBody>
          <a:bodyPr/>
          <a:lstStyle/>
          <a:p>
            <a:r>
              <a:rPr lang="en-US" noProof="0" dirty="0" smtClean="0"/>
              <a:t>Click icon to add picture</a:t>
            </a:r>
            <a:endParaRPr lang="en-US" noProof="0" dirty="0"/>
          </a:p>
        </p:txBody>
      </p:sp>
      <p:sp>
        <p:nvSpPr>
          <p:cNvPr id="5" name="Picture Placeholder 7"/>
          <p:cNvSpPr>
            <a:spLocks noGrp="1"/>
          </p:cNvSpPr>
          <p:nvPr>
            <p:ph type="pic" sz="quarter" idx="14"/>
          </p:nvPr>
        </p:nvSpPr>
        <p:spPr>
          <a:xfrm>
            <a:off x="6030199" y="1700213"/>
            <a:ext cx="2743200" cy="1971675"/>
          </a:xfrm>
        </p:spPr>
        <p:txBody>
          <a:bodyPr/>
          <a:lstStyle/>
          <a:p>
            <a:r>
              <a:rPr lang="en-US" noProof="0" dirty="0" smtClean="0"/>
              <a:t>Click icon to add picture</a:t>
            </a:r>
            <a:endParaRPr lang="en-US" noProof="0" dirty="0"/>
          </a:p>
        </p:txBody>
      </p:sp>
      <p:sp>
        <p:nvSpPr>
          <p:cNvPr id="6" name="Picture Placeholder 7"/>
          <p:cNvSpPr>
            <a:spLocks noGrp="1"/>
          </p:cNvSpPr>
          <p:nvPr>
            <p:ph type="pic" sz="quarter" idx="15"/>
          </p:nvPr>
        </p:nvSpPr>
        <p:spPr>
          <a:xfrm>
            <a:off x="3203218" y="1700213"/>
            <a:ext cx="2743200" cy="1971675"/>
          </a:xfrm>
        </p:spPr>
        <p:txBody>
          <a:bodyPr/>
          <a:lstStyle/>
          <a:p>
            <a:r>
              <a:rPr lang="en-US" noProof="0" dirty="0" smtClean="0"/>
              <a:t>Click icon to add picture</a:t>
            </a:r>
            <a:endParaRPr lang="en-US" noProof="0" dirty="0"/>
          </a:p>
        </p:txBody>
      </p:sp>
      <p:sp>
        <p:nvSpPr>
          <p:cNvPr id="9" name="Text Placeholder 18"/>
          <p:cNvSpPr>
            <a:spLocks noGrp="1"/>
          </p:cNvSpPr>
          <p:nvPr>
            <p:ph idx="1" hasCustomPrompt="1"/>
          </p:nvPr>
        </p:nvSpPr>
        <p:spPr>
          <a:xfrm>
            <a:off x="376238" y="3832225"/>
            <a:ext cx="2743200" cy="2095200"/>
          </a:xfrm>
          <a:prstGeom prst="rect">
            <a:avLst/>
          </a:prstGeom>
        </p:spPr>
        <p:txBody>
          <a:bodyPr vert="horz" lIns="0" tIns="0" rIns="0" bIns="0" rtlCol="0">
            <a:noAutofit/>
          </a:bodyPr>
          <a:lstStyle>
            <a:lvl1pPr marL="0" indent="0" algn="l">
              <a:buFontTx/>
              <a:buNone/>
              <a:defRPr/>
            </a:lvl1pPr>
            <a:lvl2pPr marL="127000" indent="-127000" algn="l">
              <a:buClrTx/>
              <a:buSzPct val="100000"/>
              <a:buFont typeface="Arial" panose="020B0604020202020204" pitchFamily="34" charset="0"/>
              <a:buChar char="•"/>
              <a:defRPr/>
            </a:lvl2pPr>
            <a:lvl3pPr marL="279400" indent="-127000" algn="l">
              <a:buClrTx/>
              <a:buSzPct val="100000"/>
              <a:buFont typeface="Arial" panose="020B0604020202020204" pitchFamily="34" charset="0"/>
              <a:buChar char="−"/>
              <a:defRPr/>
            </a:lvl3pPr>
            <a:lvl4pPr marL="431800" indent="-127000" algn="l">
              <a:buClrTx/>
              <a:buSzPct val="100000"/>
              <a:buFont typeface="Arial" panose="020B0604020202020204" pitchFamily="34" charset="0"/>
              <a:buChar char="◦"/>
              <a:defRPr/>
            </a:lvl4pPr>
            <a:lvl5pPr marL="584200" indent="-127000" algn="l">
              <a:buClrTx/>
              <a:buSzPct val="100000"/>
              <a:buFont typeface="Arial" panose="020B0604020202020204" pitchFamily="34" charset="0"/>
              <a:buChar char="−"/>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203219" y="3832225"/>
            <a:ext cx="2743200"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30199" y="3832225"/>
            <a:ext cx="2743200"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8"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3395560946"/>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428195933"/>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9" name="Text Placeholder 8"/>
          <p:cNvSpPr>
            <a:spLocks noGrp="1"/>
          </p:cNvSpPr>
          <p:nvPr>
            <p:ph type="body" sz="quarter" idx="21"/>
          </p:nvPr>
        </p:nvSpPr>
        <p:spPr>
          <a:xfrm>
            <a:off x="4684645"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2" name="Title 1"/>
          <p:cNvSpPr>
            <a:spLocks noGrp="1"/>
          </p:cNvSpPr>
          <p:nvPr>
            <p:ph type="title"/>
          </p:nvPr>
        </p:nvSpPr>
        <p:spPr>
          <a:xfrm>
            <a:off x="376238" y="317501"/>
            <a:ext cx="8391525" cy="334099"/>
          </a:xfrm>
        </p:spPr>
        <p:txBody>
          <a:bodyPr/>
          <a:lstStyle/>
          <a:p>
            <a:r>
              <a:rPr lang="en-US" noProof="0" smtClean="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5" name="Rectangle 4"/>
          <p:cNvSpPr/>
          <p:nvPr userDrawn="1"/>
        </p:nvSpPr>
        <p:spPr>
          <a:xfrm>
            <a:off x="4684646"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6" name="Picture Placeholder 29"/>
          <p:cNvSpPr>
            <a:spLocks noGrp="1"/>
          </p:cNvSpPr>
          <p:nvPr>
            <p:ph type="pic" sz="quarter" idx="19" hasCustomPrompt="1"/>
          </p:nvPr>
        </p:nvSpPr>
        <p:spPr>
          <a:xfrm>
            <a:off x="3577118"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7818462"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4239408974"/>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81960"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9" name="Text Placeholder 8"/>
          <p:cNvSpPr>
            <a:spLocks noGrp="1"/>
          </p:cNvSpPr>
          <p:nvPr>
            <p:ph type="body" sz="quarter" idx="21"/>
          </p:nvPr>
        </p:nvSpPr>
        <p:spPr>
          <a:xfrm>
            <a:off x="4684646"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2" name="Title 1"/>
          <p:cNvSpPr>
            <a:spLocks noGrp="1"/>
          </p:cNvSpPr>
          <p:nvPr>
            <p:ph type="title"/>
          </p:nvPr>
        </p:nvSpPr>
        <p:spPr>
          <a:xfrm>
            <a:off x="376238" y="317501"/>
            <a:ext cx="8391525" cy="334099"/>
          </a:xfrm>
        </p:spPr>
        <p:txBody>
          <a:bodyPr/>
          <a:lstStyle/>
          <a:p>
            <a:r>
              <a:rPr lang="en-US" noProof="0" smtClean="0"/>
              <a:t>Click to edit Master title style</a:t>
            </a:r>
            <a:endParaRPr lang="en-US" noProof="0" dirty="0"/>
          </a:p>
        </p:txBody>
      </p:sp>
      <p:sp>
        <p:nvSpPr>
          <p:cNvPr id="4" name="Rectangle 3"/>
          <p:cNvSpPr/>
          <p:nvPr userDrawn="1"/>
        </p:nvSpPr>
        <p:spPr>
          <a:xfrm>
            <a:off x="381960" y="1705378"/>
            <a:ext cx="4096512"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5" name="Rectangle 4"/>
          <p:cNvSpPr/>
          <p:nvPr userDrawn="1"/>
        </p:nvSpPr>
        <p:spPr>
          <a:xfrm>
            <a:off x="4684646" y="1705378"/>
            <a:ext cx="4096512"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7" name="Picture Placeholder 29"/>
          <p:cNvSpPr>
            <a:spLocks noGrp="1"/>
          </p:cNvSpPr>
          <p:nvPr>
            <p:ph type="pic" sz="quarter" idx="20" hasCustomPrompt="1"/>
          </p:nvPr>
        </p:nvSpPr>
        <p:spPr>
          <a:xfrm>
            <a:off x="7848037"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381960" y="424968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11" name="Text Placeholder 8"/>
          <p:cNvSpPr>
            <a:spLocks noGrp="1"/>
          </p:cNvSpPr>
          <p:nvPr>
            <p:ph type="body" sz="quarter" idx="23"/>
          </p:nvPr>
        </p:nvSpPr>
        <p:spPr>
          <a:xfrm>
            <a:off x="4684646" y="4249682"/>
            <a:ext cx="4096512" cy="1695450"/>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12" name="Rectangle 11"/>
          <p:cNvSpPr/>
          <p:nvPr userDrawn="1"/>
        </p:nvSpPr>
        <p:spPr>
          <a:xfrm>
            <a:off x="381960" y="4103518"/>
            <a:ext cx="409651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13" name="Rectangle 12"/>
          <p:cNvSpPr/>
          <p:nvPr userDrawn="1"/>
        </p:nvSpPr>
        <p:spPr>
          <a:xfrm>
            <a:off x="4684646" y="4103518"/>
            <a:ext cx="409651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14" name="Picture Placeholder 29"/>
          <p:cNvSpPr>
            <a:spLocks noGrp="1"/>
          </p:cNvSpPr>
          <p:nvPr>
            <p:ph type="pic" sz="quarter" idx="24" hasCustomPrompt="1"/>
          </p:nvPr>
        </p:nvSpPr>
        <p:spPr>
          <a:xfrm>
            <a:off x="3548936" y="4255706"/>
            <a:ext cx="929536"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7848038" y="4249682"/>
            <a:ext cx="93312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8" y="651600"/>
            <a:ext cx="83981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Picture Placeholder 29"/>
          <p:cNvSpPr>
            <a:spLocks noGrp="1"/>
          </p:cNvSpPr>
          <p:nvPr>
            <p:ph type="pic" sz="quarter" idx="19" hasCustomPrompt="1"/>
          </p:nvPr>
        </p:nvSpPr>
        <p:spPr>
          <a:xfrm>
            <a:off x="3570817"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Tree>
    <p:extLst>
      <p:ext uri="{BB962C8B-B14F-4D97-AF65-F5344CB8AC3E}">
        <p14:creationId xmlns:p14="http://schemas.microsoft.com/office/powerpoint/2010/main" val="3897561385"/>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smtClean="0"/>
              <a:t>Click to edit Master title style</a:t>
            </a:r>
            <a:endParaRPr lang="en-US" noProof="0" dirty="0"/>
          </a:p>
        </p:txBody>
      </p:sp>
      <p:sp>
        <p:nvSpPr>
          <p:cNvPr id="4" name="Rectangle 3"/>
          <p:cNvSpPr/>
          <p:nvPr userDrawn="1"/>
        </p:nvSpPr>
        <p:spPr>
          <a:xfrm>
            <a:off x="3245467" y="1705968"/>
            <a:ext cx="2660904"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5" name="Rectangle 4"/>
          <p:cNvSpPr/>
          <p:nvPr userDrawn="1"/>
        </p:nvSpPr>
        <p:spPr>
          <a:xfrm>
            <a:off x="378000" y="1700213"/>
            <a:ext cx="2660904"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6" name="Rectangle 5"/>
          <p:cNvSpPr/>
          <p:nvPr userDrawn="1"/>
        </p:nvSpPr>
        <p:spPr>
          <a:xfrm>
            <a:off x="6112933" y="1705968"/>
            <a:ext cx="2660904"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7" name="Text Placeholder 8"/>
          <p:cNvSpPr>
            <a:spLocks noGrp="1"/>
          </p:cNvSpPr>
          <p:nvPr>
            <p:ph type="body" sz="quarter" idx="17"/>
          </p:nvPr>
        </p:nvSpPr>
        <p:spPr>
          <a:xfrm>
            <a:off x="3245467"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8" name="Text Placeholder 8"/>
          <p:cNvSpPr>
            <a:spLocks noGrp="1"/>
          </p:cNvSpPr>
          <p:nvPr>
            <p:ph type="body" sz="quarter" idx="18"/>
          </p:nvPr>
        </p:nvSpPr>
        <p:spPr>
          <a:xfrm>
            <a:off x="378000"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9" name="Text Placeholder 8"/>
          <p:cNvSpPr>
            <a:spLocks noGrp="1"/>
          </p:cNvSpPr>
          <p:nvPr>
            <p:ph type="body" sz="quarter" idx="19"/>
          </p:nvPr>
        </p:nvSpPr>
        <p:spPr>
          <a:xfrm>
            <a:off x="6112933"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10"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1735867472"/>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5" name="Text Placeholder 8"/>
          <p:cNvSpPr>
            <a:spLocks noGrp="1"/>
          </p:cNvSpPr>
          <p:nvPr>
            <p:ph type="body" sz="quarter" idx="18"/>
          </p:nvPr>
        </p:nvSpPr>
        <p:spPr>
          <a:xfrm>
            <a:off x="6822627"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6" name="Text Placeholder 8"/>
          <p:cNvSpPr>
            <a:spLocks noGrp="1"/>
          </p:cNvSpPr>
          <p:nvPr>
            <p:ph type="body" sz="quarter" idx="19"/>
          </p:nvPr>
        </p:nvSpPr>
        <p:spPr>
          <a:xfrm>
            <a:off x="2526209"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7" name="Text Placeholder 8"/>
          <p:cNvSpPr>
            <a:spLocks noGrp="1"/>
          </p:cNvSpPr>
          <p:nvPr>
            <p:ph type="body" sz="quarter" idx="20"/>
          </p:nvPr>
        </p:nvSpPr>
        <p:spPr>
          <a:xfrm>
            <a:off x="4674418"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8"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2912430734"/>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6237" y="317500"/>
            <a:ext cx="8391526" cy="370193"/>
          </a:xfrm>
        </p:spPr>
        <p:txBody>
          <a:bodyPr/>
          <a:lstStyle>
            <a:lvl1pPr>
              <a:defRPr>
                <a:solidFill>
                  <a:schemeClr val="bg1"/>
                </a:solidFill>
              </a:defRPr>
            </a:lvl1p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5" name="Text Placeholder 8"/>
          <p:cNvSpPr>
            <a:spLocks noGrp="1"/>
          </p:cNvSpPr>
          <p:nvPr>
            <p:ph type="body" sz="quarter" idx="18"/>
          </p:nvPr>
        </p:nvSpPr>
        <p:spPr>
          <a:xfrm>
            <a:off x="6825564"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6" name="Text Placeholder 8"/>
          <p:cNvSpPr>
            <a:spLocks noGrp="1"/>
          </p:cNvSpPr>
          <p:nvPr>
            <p:ph type="body" sz="quarter" idx="19"/>
          </p:nvPr>
        </p:nvSpPr>
        <p:spPr>
          <a:xfrm>
            <a:off x="2527188"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7" name="Text Placeholder 8"/>
          <p:cNvSpPr>
            <a:spLocks noGrp="1"/>
          </p:cNvSpPr>
          <p:nvPr>
            <p:ph type="body" sz="quarter" idx="20"/>
          </p:nvPr>
        </p:nvSpPr>
        <p:spPr>
          <a:xfrm>
            <a:off x="4676376"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smtClean="0"/>
              <a:t>Click to edit Master text styles</a:t>
            </a:r>
          </a:p>
          <a:p>
            <a:pPr lvl="1">
              <a:buFontTx/>
              <a:tabLst>
                <a:tab pos="5029200" algn="r"/>
              </a:tabLst>
            </a:pPr>
            <a:r>
              <a:rPr lang="en-US" noProof="0" smtClean="0"/>
              <a:t>Second level</a:t>
            </a:r>
          </a:p>
          <a:p>
            <a:pPr lvl="2">
              <a:buFontTx/>
              <a:tabLst>
                <a:tab pos="5029200" algn="r"/>
              </a:tabLst>
            </a:pPr>
            <a:r>
              <a:rPr lang="en-US" noProof="0" smtClean="0"/>
              <a:t>Third level</a:t>
            </a:r>
          </a:p>
          <a:p>
            <a:pPr lvl="3">
              <a:buFontTx/>
              <a:tabLst>
                <a:tab pos="5029200" algn="r"/>
              </a:tabLst>
            </a:pPr>
            <a:r>
              <a:rPr lang="en-US" noProof="0" smtClean="0"/>
              <a:t>Fourth level</a:t>
            </a:r>
          </a:p>
          <a:p>
            <a:pPr lvl="4">
              <a:buFontTx/>
              <a:tabLst>
                <a:tab pos="5029200" algn="r"/>
              </a:tabLst>
            </a:pPr>
            <a:r>
              <a:rPr lang="en-US" noProof="0" smtClean="0"/>
              <a:t>Fifth level</a:t>
            </a:r>
            <a:endParaRPr lang="en-US" noProof="0" dirty="0"/>
          </a:p>
        </p:txBody>
      </p:sp>
      <p:sp>
        <p:nvSpPr>
          <p:cNvPr id="8" name="Text Placeholder 8"/>
          <p:cNvSpPr>
            <a:spLocks noGrp="1"/>
          </p:cNvSpPr>
          <p:nvPr>
            <p:ph type="body" sz="quarter" idx="13" hasCustomPrompt="1"/>
          </p:nvPr>
        </p:nvSpPr>
        <p:spPr>
          <a:xfrm>
            <a:off x="376237" y="687694"/>
            <a:ext cx="8391526"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dirty="0"/>
              <a:t>Click to add subtitle</a:t>
            </a:r>
          </a:p>
        </p:txBody>
      </p:sp>
      <p:sp>
        <p:nvSpPr>
          <p:cNvPr id="13" name="CaseCode"/>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a:t>
            </a:r>
            <a:r>
              <a:rPr lang="en-US" sz="650" noProof="0" dirty="0" smtClean="0">
                <a:solidFill>
                  <a:schemeClr val="bg1"/>
                </a:solidFill>
              </a:rPr>
              <a:t>Slide master1]</a:t>
            </a:r>
            <a:endParaRPr lang="en-US" sz="650" noProof="0" dirty="0">
              <a:solidFill>
                <a:schemeClr val="bg1"/>
              </a:solidFill>
            </a:endParaRPr>
          </a:p>
        </p:txBody>
      </p:sp>
      <p:sp>
        <p:nvSpPr>
          <p:cNvPr id="14" name="Copyright"/>
          <p:cNvSpPr txBox="1"/>
          <p:nvPr userDrawn="1"/>
        </p:nvSpPr>
        <p:spPr>
          <a:xfrm>
            <a:off x="376236" y="6476999"/>
            <a:ext cx="4016376"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smtClean="0">
                <a:solidFill>
                  <a:schemeClr val="bg1"/>
                </a:solidFill>
              </a:rPr>
              <a:t>Copyright © 2016 Deloitte Development LLC. All rights reserved.</a:t>
            </a:r>
            <a:endParaRPr lang="en-US" sz="650" noProof="0" dirty="0">
              <a:solidFill>
                <a:schemeClr val="bg1"/>
              </a:solidFill>
            </a:endParaRPr>
          </a:p>
        </p:txBody>
      </p:sp>
      <p:sp>
        <p:nvSpPr>
          <p:cNvPr id="15" name="TextBox 14"/>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4044370876"/>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9"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0" name="Text Placeholder 18"/>
          <p:cNvSpPr>
            <a:spLocks noGrp="1"/>
          </p:cNvSpPr>
          <p:nvPr>
            <p:ph idx="1"/>
          </p:nvPr>
        </p:nvSpPr>
        <p:spPr>
          <a:xfrm>
            <a:off x="376237" y="1665288"/>
            <a:ext cx="4195763" cy="4716463"/>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4167089491"/>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Tree>
    <p:extLst>
      <p:ext uri="{BB962C8B-B14F-4D97-AF65-F5344CB8AC3E}">
        <p14:creationId xmlns:p14="http://schemas.microsoft.com/office/powerpoint/2010/main" val="324227870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6238" y="5864229"/>
            <a:ext cx="4195761"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val="325816280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4088">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3936"/>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Owners and Our People">
    <p:spTree>
      <p:nvGrpSpPr>
        <p:cNvPr id="1" name=""/>
        <p:cNvGrpSpPr/>
        <p:nvPr/>
      </p:nvGrpSpPr>
      <p:grpSpPr>
        <a:xfrm>
          <a:off x="0" y="0"/>
          <a:ext cx="0" cy="0"/>
          <a:chOff x="0" y="0"/>
          <a:chExt cx="0" cy="0"/>
        </a:xfrm>
      </p:grpSpPr>
      <p:sp>
        <p:nvSpPr>
          <p:cNvPr id="20" name="Content Placeholder 4"/>
          <p:cNvSpPr txBox="1">
            <a:spLocks/>
          </p:cNvSpPr>
          <p:nvPr userDrawn="1"/>
        </p:nvSpPr>
        <p:spPr bwMode="gray">
          <a:xfrm>
            <a:off x="4740276" y="6445257"/>
            <a:ext cx="1360173" cy="224303"/>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Bef>
                <a:spcPts val="500"/>
              </a:spcBef>
              <a:spcAft>
                <a:spcPct val="0"/>
              </a:spcAft>
              <a:buFont typeface="Arial" pitchFamily="34" charset="0"/>
              <a:buChar cha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L="401638" marR="0" indent="-231775"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L="569913" marR="0" indent="-168275"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L="796925" marR="0" indent="-227013"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1587" lvl="1" indent="0" algn="ctr">
              <a:buFont typeface="Arial" pitchFamily="34" charset="0"/>
              <a:buNone/>
            </a:pPr>
            <a:r>
              <a:rPr sz="1000" b="1" dirty="0">
                <a:solidFill>
                  <a:srgbClr val="FFFFFF"/>
                </a:solidFill>
              </a:rPr>
              <a:t>Owners and </a:t>
            </a:r>
            <a:br>
              <a:rPr sz="1000" b="1" dirty="0">
                <a:solidFill>
                  <a:srgbClr val="FFFFFF"/>
                </a:solidFill>
              </a:rPr>
            </a:br>
            <a:r>
              <a:rPr sz="1000" b="1" dirty="0">
                <a:solidFill>
                  <a:srgbClr val="FFFFFF"/>
                </a:solidFill>
              </a:rPr>
              <a:t>Our People</a:t>
            </a:r>
          </a:p>
        </p:txBody>
      </p:sp>
      <p:sp>
        <p:nvSpPr>
          <p:cNvPr id="12" name="Text Placeholder 8"/>
          <p:cNvSpPr>
            <a:spLocks noGrp="1"/>
          </p:cNvSpPr>
          <p:nvPr>
            <p:ph type="body" sz="quarter" idx="14" hasCustomPrompt="1"/>
          </p:nvPr>
        </p:nvSpPr>
        <p:spPr>
          <a:xfrm>
            <a:off x="403420" y="779471"/>
            <a:ext cx="8339709" cy="374648"/>
          </a:xfrm>
          <a:prstGeom prst="rect">
            <a:avLst/>
          </a:prstGeom>
        </p:spPr>
        <p:txBody>
          <a:bodyPr lIns="0" tIns="0" rIns="0" bIns="0" anchor="b"/>
          <a:lstStyle>
            <a:lvl1pPr marL="0" marR="0" indent="0" algn="l" defTabSz="914393" rtl="0" eaLnBrk="1" fontAlgn="base" latinLnBrk="0" hangingPunct="1">
              <a:lnSpc>
                <a:spcPct val="100000"/>
              </a:lnSpc>
              <a:spcBef>
                <a:spcPts val="1899"/>
              </a:spcBef>
              <a:spcAft>
                <a:spcPct val="0"/>
              </a:spcAft>
              <a:buClrTx/>
              <a:buSzTx/>
              <a:buFont typeface="Arial" pitchFamily="34" charset="0"/>
              <a:buNone/>
              <a:tabLst/>
              <a:defRPr sz="1700">
                <a:solidFill>
                  <a:srgbClr val="97A602"/>
                </a:solidFill>
              </a:defRPr>
            </a:lvl1pPr>
          </a:lstStyle>
          <a:p>
            <a:pPr marL="0" marR="0" lvl="0" indent="0" algn="l" defTabSz="914393" rtl="0" eaLnBrk="1" fontAlgn="base" latinLnBrk="0" hangingPunct="1">
              <a:lnSpc>
                <a:spcPct val="100000"/>
              </a:lnSpc>
              <a:spcBef>
                <a:spcPts val="1899"/>
              </a:spcBef>
              <a:spcAft>
                <a:spcPct val="0"/>
              </a:spcAft>
              <a:buClrTx/>
              <a:buSzTx/>
              <a:buFont typeface="Arial" pitchFamily="34" charset="0"/>
              <a:buNone/>
              <a:tabLst/>
              <a:defRPr/>
            </a:pPr>
            <a:r>
              <a:rPr lang="en-US" dirty="0" smtClean="0"/>
              <a:t>Subhead — Arial 18pt</a:t>
            </a:r>
          </a:p>
        </p:txBody>
      </p:sp>
      <p:sp>
        <p:nvSpPr>
          <p:cNvPr id="13" name="Content Placeholder 4"/>
          <p:cNvSpPr>
            <a:spLocks noGrp="1"/>
          </p:cNvSpPr>
          <p:nvPr>
            <p:ph sz="quarter" idx="12"/>
          </p:nvPr>
        </p:nvSpPr>
        <p:spPr bwMode="gray">
          <a:xfrm>
            <a:off x="401694" y="1399039"/>
            <a:ext cx="8330184" cy="4882897"/>
          </a:xfrm>
          <a:prstGeom prst="rect">
            <a:avLst/>
          </a:prstGeom>
        </p:spPr>
        <p:txBody>
          <a:bodyPr lIns="0" tIns="0" rIns="0" bIns="0"/>
          <a:lstStyle/>
          <a:p>
            <a:r>
              <a:rPr lang="en-US" dirty="0" smtClean="0"/>
              <a:t>Example of level one text (Arial </a:t>
            </a:r>
            <a:r>
              <a:rPr lang="en-US" dirty="0" err="1" smtClean="0"/>
              <a:t>20pt</a:t>
            </a:r>
            <a:r>
              <a:rPr lang="en-US" dirty="0" smtClean="0"/>
              <a:t>)</a:t>
            </a:r>
          </a:p>
          <a:p>
            <a:r>
              <a:rPr lang="en-US" dirty="0" smtClean="0"/>
              <a:t>Example of spacing between level one lines </a:t>
            </a:r>
          </a:p>
          <a:p>
            <a:pPr lvl="1"/>
            <a:r>
              <a:rPr lang="en-US" dirty="0" smtClean="0"/>
              <a:t>Example of first level bullet (Arial 20pt) </a:t>
            </a:r>
            <a:br>
              <a:rPr lang="en-US" dirty="0" smtClean="0"/>
            </a:br>
            <a:r>
              <a:rPr lang="en-US" dirty="0" smtClean="0"/>
              <a:t>(line spacing for all bullets; single, 5pts before)</a:t>
            </a:r>
          </a:p>
          <a:p>
            <a:pPr lvl="1"/>
            <a:r>
              <a:rPr lang="en-US" dirty="0" smtClean="0">
                <a:solidFill>
                  <a:schemeClr val="accent2"/>
                </a:solidFill>
              </a:rPr>
              <a:t>Example of highlighted first level bullet (Arial </a:t>
            </a:r>
            <a:r>
              <a:rPr lang="en-US" dirty="0" err="1" smtClean="0">
                <a:solidFill>
                  <a:schemeClr val="accent2"/>
                </a:solidFill>
              </a:rPr>
              <a:t>20pt</a:t>
            </a:r>
            <a:r>
              <a:rPr lang="en-US" dirty="0" smtClean="0">
                <a:solidFill>
                  <a:schemeClr val="accent2"/>
                </a:solidFill>
              </a:rPr>
              <a:t>)</a:t>
            </a:r>
          </a:p>
          <a:p>
            <a:pPr lvl="2"/>
            <a:r>
              <a:rPr lang="en-US" dirty="0" smtClean="0"/>
              <a:t>Example of second level bullet (Arial </a:t>
            </a:r>
            <a:r>
              <a:rPr lang="en-US" dirty="0" err="1" smtClean="0"/>
              <a:t>18pt</a:t>
            </a:r>
            <a:r>
              <a:rPr lang="en-US" dirty="0" smtClean="0"/>
              <a:t>)</a:t>
            </a:r>
          </a:p>
          <a:p>
            <a:pPr lvl="3"/>
            <a:r>
              <a:rPr lang="en-US" dirty="0" smtClean="0"/>
              <a:t>Example of third level bullet (Arial </a:t>
            </a:r>
            <a:r>
              <a:rPr lang="en-US" dirty="0" err="1" smtClean="0"/>
              <a:t>18pt</a:t>
            </a:r>
            <a:r>
              <a:rPr lang="en-US" dirty="0" smtClean="0"/>
              <a:t>)</a:t>
            </a:r>
          </a:p>
          <a:p>
            <a:pPr lvl="4"/>
            <a:r>
              <a:rPr lang="en-US" dirty="0" smtClean="0"/>
              <a:t>Example of fourth level bullet (Arial </a:t>
            </a:r>
            <a:r>
              <a:rPr lang="en-US" dirty="0" err="1" smtClean="0"/>
              <a:t>18pt</a:t>
            </a:r>
            <a:r>
              <a:rPr lang="en-US" dirty="0" smtClean="0"/>
              <a:t>)</a:t>
            </a:r>
            <a:endParaRPr lang="en-US" dirty="0"/>
          </a:p>
        </p:txBody>
      </p:sp>
      <p:sp>
        <p:nvSpPr>
          <p:cNvPr id="21" name="Rectangle 27"/>
          <p:cNvSpPr>
            <a:spLocks noGrp="1"/>
          </p:cNvSpPr>
          <p:nvPr>
            <p:ph type="title"/>
          </p:nvPr>
        </p:nvSpPr>
        <p:spPr bwMode="gray">
          <a:xfrm>
            <a:off x="404814" y="450282"/>
            <a:ext cx="8330184" cy="329183"/>
          </a:xfrm>
          <a:prstGeom prst="rect">
            <a:avLst/>
          </a:prstGeom>
        </p:spPr>
        <p:txBody>
          <a:bodyPr lIns="0" tIns="0" rIns="0" bIns="0" anchor="b"/>
          <a:lstStyle>
            <a:lvl1pPr>
              <a:defRPr>
                <a:solidFill>
                  <a:schemeClr val="accent4"/>
                </a:solidFill>
              </a:defRPr>
            </a:lvl1pPr>
          </a:lstStyle>
          <a:p>
            <a:r>
              <a:rPr lang="en-US" dirty="0" smtClean="0"/>
              <a:t>Slide title — Arial Bold 24pt</a:t>
            </a:r>
          </a:p>
        </p:txBody>
      </p:sp>
    </p:spTree>
    <p:extLst>
      <p:ext uri="{BB962C8B-B14F-4D97-AF65-F5344CB8AC3E}">
        <p14:creationId xmlns:p14="http://schemas.microsoft.com/office/powerpoint/2010/main" val="19972497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46040"/>
            <a:ext cx="8330184" cy="333425"/>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a:xfrm>
            <a:off x="415529" y="6554789"/>
            <a:ext cx="283369" cy="142875"/>
          </a:xfrm>
          <a:prstGeom prst="rect">
            <a:avLst/>
          </a:prstGeom>
        </p:spPr>
        <p:txBody>
          <a:bodyPr lIns="82040" tIns="41020" rIns="82040" bIns="41020"/>
          <a:lstStyle>
            <a:lvl1pPr algn="ctr" eaLnBrk="1" hangingPunct="1">
              <a:spcBef>
                <a:spcPct val="20000"/>
              </a:spcBef>
              <a:defRPr sz="1100" b="1">
                <a:solidFill>
                  <a:srgbClr val="002776"/>
                </a:solidFill>
                <a:latin typeface="+mn-lt"/>
                <a:cs typeface="Arial" pitchFamily="34" charset="0"/>
              </a:defRPr>
            </a:lvl1pPr>
          </a:lstStyle>
          <a:p>
            <a:pPr>
              <a:defRPr/>
            </a:pPr>
            <a:fld id="{D7226DF4-5161-480A-B6DA-607D0E8222ED}" type="slidenum">
              <a:rPr lang="en-US"/>
              <a:pPr>
                <a:defRPr/>
              </a:pPr>
              <a:t>‹#›</a:t>
            </a:fld>
            <a:endParaRPr lang="en-US" dirty="0"/>
          </a:p>
        </p:txBody>
      </p:sp>
    </p:spTree>
    <p:extLst>
      <p:ext uri="{BB962C8B-B14F-4D97-AF65-F5344CB8AC3E}">
        <p14:creationId xmlns:p14="http://schemas.microsoft.com/office/powerpoint/2010/main" val="14271804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Title, subtitle &amp; 2 columns of tex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65760" y="295684"/>
            <a:ext cx="8412479" cy="469491"/>
          </a:xfrm>
          <a:prstGeom prst="rect">
            <a:avLst/>
          </a:prstGeom>
          <a:noFill/>
          <a:ln>
            <a:noFill/>
          </a:ln>
        </p:spPr>
        <p:txBody>
          <a:bodyPr lIns="91425" tIns="91425" rIns="91425" bIns="91425" anchor="t" anchorCtr="0"/>
          <a:lstStyle>
            <a:lvl1pPr marL="0" marR="0" lvl="0" indent="0" algn="l" rtl="0">
              <a:lnSpc>
                <a:spcPct val="130000"/>
              </a:lnSpc>
              <a:spcBef>
                <a:spcPts val="0"/>
              </a:spcBef>
              <a:spcAft>
                <a:spcPts val="0"/>
              </a:spcAft>
              <a:buNone/>
              <a:defRPr sz="1500" b="1" i="0" u="none" strike="noStrike" cap="none">
                <a:solidFill>
                  <a:schemeClr val="dk2"/>
                </a:solidFill>
                <a:latin typeface="Arial"/>
                <a:ea typeface="Arial"/>
                <a:cs typeface="Arial"/>
                <a:sym typeface="Arial"/>
              </a:defRPr>
            </a:lvl1pPr>
            <a:lvl2pPr marL="0" marR="0" lvl="1" indent="0" algn="l" rtl="0">
              <a:lnSpc>
                <a:spcPct val="90000"/>
              </a:lnSpc>
              <a:spcBef>
                <a:spcPts val="0"/>
              </a:spcBef>
              <a:spcAft>
                <a:spcPts val="0"/>
              </a:spcAft>
              <a:buNone/>
              <a:defRPr sz="1350" b="1" i="0" u="none" strike="noStrike" cap="none">
                <a:solidFill>
                  <a:schemeClr val="dk1"/>
                </a:solidFill>
                <a:latin typeface="Arial"/>
                <a:ea typeface="Arial"/>
                <a:cs typeface="Arial"/>
                <a:sym typeface="Arial"/>
              </a:defRPr>
            </a:lvl2pPr>
            <a:lvl3pPr marL="0" marR="0" lvl="2" indent="0" algn="l" rtl="0">
              <a:lnSpc>
                <a:spcPct val="90000"/>
              </a:lnSpc>
              <a:spcBef>
                <a:spcPts val="0"/>
              </a:spcBef>
              <a:spcAft>
                <a:spcPts val="0"/>
              </a:spcAft>
              <a:buNone/>
              <a:defRPr sz="1350" b="1" i="0" u="none" strike="noStrike" cap="none">
                <a:solidFill>
                  <a:schemeClr val="dk1"/>
                </a:solidFill>
                <a:latin typeface="Arial"/>
                <a:ea typeface="Arial"/>
                <a:cs typeface="Arial"/>
                <a:sym typeface="Arial"/>
              </a:defRPr>
            </a:lvl3pPr>
            <a:lvl4pPr marL="0" marR="0" lvl="3" indent="0" algn="l" rtl="0">
              <a:lnSpc>
                <a:spcPct val="90000"/>
              </a:lnSpc>
              <a:spcBef>
                <a:spcPts val="0"/>
              </a:spcBef>
              <a:spcAft>
                <a:spcPts val="0"/>
              </a:spcAft>
              <a:buNone/>
              <a:defRPr sz="1350" b="1" i="0" u="none" strike="noStrike" cap="none">
                <a:solidFill>
                  <a:schemeClr val="dk1"/>
                </a:solidFill>
                <a:latin typeface="Arial"/>
                <a:ea typeface="Arial"/>
                <a:cs typeface="Arial"/>
                <a:sym typeface="Arial"/>
              </a:defRPr>
            </a:lvl4pPr>
            <a:lvl5pPr marL="0" marR="0" lvl="4" indent="0" algn="l" rtl="0">
              <a:lnSpc>
                <a:spcPct val="90000"/>
              </a:lnSpc>
              <a:spcBef>
                <a:spcPts val="0"/>
              </a:spcBef>
              <a:spcAft>
                <a:spcPts val="0"/>
              </a:spcAft>
              <a:buNone/>
              <a:defRPr sz="1350" b="1" i="0" u="none" strike="noStrike" cap="none">
                <a:solidFill>
                  <a:schemeClr val="dk1"/>
                </a:solidFill>
                <a:latin typeface="Arial"/>
                <a:ea typeface="Arial"/>
                <a:cs typeface="Arial"/>
                <a:sym typeface="Arial"/>
              </a:defRPr>
            </a:lvl5pPr>
            <a:lvl6pPr marL="342900" marR="0" lvl="5" indent="0" algn="l" rtl="0">
              <a:spcBef>
                <a:spcPts val="0"/>
              </a:spcBef>
              <a:spcAft>
                <a:spcPts val="0"/>
              </a:spcAft>
              <a:buNone/>
              <a:defRPr sz="1800" b="1" i="0" u="none" strike="noStrike" cap="none">
                <a:solidFill>
                  <a:schemeClr val="accent1"/>
                </a:solidFill>
                <a:latin typeface="Arial"/>
                <a:ea typeface="Arial"/>
                <a:cs typeface="Arial"/>
                <a:sym typeface="Arial"/>
              </a:defRPr>
            </a:lvl6pPr>
            <a:lvl7pPr marL="685800" marR="0" lvl="6" indent="0" algn="l" rtl="0">
              <a:spcBef>
                <a:spcPts val="0"/>
              </a:spcBef>
              <a:spcAft>
                <a:spcPts val="0"/>
              </a:spcAft>
              <a:buNone/>
              <a:defRPr sz="1800" b="1" i="0" u="none" strike="noStrike" cap="none">
                <a:solidFill>
                  <a:schemeClr val="accent1"/>
                </a:solidFill>
                <a:latin typeface="Arial"/>
                <a:ea typeface="Arial"/>
                <a:cs typeface="Arial"/>
                <a:sym typeface="Arial"/>
              </a:defRPr>
            </a:lvl7pPr>
            <a:lvl8pPr marL="1028700" marR="0" lvl="7" indent="0" algn="l" rtl="0">
              <a:spcBef>
                <a:spcPts val="0"/>
              </a:spcBef>
              <a:spcAft>
                <a:spcPts val="0"/>
              </a:spcAft>
              <a:buNone/>
              <a:defRPr sz="1800" b="1" i="0" u="none" strike="noStrike" cap="none">
                <a:solidFill>
                  <a:schemeClr val="accent1"/>
                </a:solidFill>
                <a:latin typeface="Arial"/>
                <a:ea typeface="Arial"/>
                <a:cs typeface="Arial"/>
                <a:sym typeface="Arial"/>
              </a:defRPr>
            </a:lvl8pPr>
            <a:lvl9pPr marL="1371600" marR="0" lvl="8" indent="0" algn="l" rtl="0">
              <a:spcBef>
                <a:spcPts val="0"/>
              </a:spcBef>
              <a:spcAft>
                <a:spcPts val="0"/>
              </a:spcAft>
              <a:buNone/>
              <a:defRPr sz="1800" b="1" i="0" u="none" strike="noStrike" cap="none">
                <a:solidFill>
                  <a:schemeClr val="accent1"/>
                </a:solidFill>
                <a:latin typeface="Arial"/>
                <a:ea typeface="Arial"/>
                <a:cs typeface="Arial"/>
                <a:sym typeface="Arial"/>
              </a:defRPr>
            </a:lvl9pPr>
          </a:lstStyle>
          <a:p>
            <a:endParaRPr/>
          </a:p>
        </p:txBody>
      </p:sp>
      <p:sp>
        <p:nvSpPr>
          <p:cNvPr id="25" name="Shape 25"/>
          <p:cNvSpPr txBox="1">
            <a:spLocks noGrp="1"/>
          </p:cNvSpPr>
          <p:nvPr>
            <p:ph type="body" idx="1"/>
          </p:nvPr>
        </p:nvSpPr>
        <p:spPr>
          <a:xfrm>
            <a:off x="365760" y="782621"/>
            <a:ext cx="8412479" cy="757255"/>
          </a:xfrm>
          <a:prstGeom prst="rect">
            <a:avLst/>
          </a:prstGeom>
          <a:noFill/>
          <a:ln>
            <a:noFill/>
          </a:ln>
        </p:spPr>
        <p:txBody>
          <a:bodyPr lIns="91425" tIns="91425" rIns="91425" bIns="91425" anchor="t" anchorCtr="0"/>
          <a:lstStyle>
            <a:lvl1pPr marL="0" marR="0" lvl="0" indent="0" algn="l" rtl="0">
              <a:lnSpc>
                <a:spcPct val="100000"/>
              </a:lnSpc>
              <a:spcBef>
                <a:spcPts val="1650"/>
              </a:spcBef>
              <a:spcAft>
                <a:spcPts val="0"/>
              </a:spcAft>
              <a:buClr>
                <a:srgbClr val="575757"/>
              </a:buClr>
              <a:buFont typeface="Arial"/>
              <a:buNone/>
              <a:defRPr sz="1500" b="0" i="0" u="none" strike="noStrike" cap="none">
                <a:solidFill>
                  <a:srgbClr val="575757"/>
                </a:solidFill>
                <a:latin typeface="Arial"/>
                <a:ea typeface="Arial"/>
                <a:cs typeface="Arial"/>
                <a:sym typeface="Arial"/>
              </a:defRPr>
            </a:lvl1pPr>
            <a:lvl2pPr marL="130969" marR="0" lvl="1" indent="-73819" algn="l" rtl="0">
              <a:lnSpc>
                <a:spcPct val="100000"/>
              </a:lnSpc>
              <a:spcBef>
                <a:spcPts val="300"/>
              </a:spcBef>
              <a:spcAft>
                <a:spcPts val="0"/>
              </a:spcAft>
              <a:buClr>
                <a:schemeClr val="dk2"/>
              </a:buClr>
              <a:buSzPct val="100000"/>
              <a:buFont typeface="Arial"/>
              <a:buChar char="•"/>
              <a:defRPr sz="900" b="0" i="0" u="none" strike="noStrike" cap="none">
                <a:solidFill>
                  <a:schemeClr val="dk2"/>
                </a:solidFill>
                <a:latin typeface="Arial"/>
                <a:ea typeface="Arial"/>
                <a:cs typeface="Arial"/>
                <a:sym typeface="Arial"/>
              </a:defRPr>
            </a:lvl2pPr>
            <a:lvl3pPr marL="255985" marR="0" lvl="2" indent="-79772" algn="l" rtl="0">
              <a:lnSpc>
                <a:spcPct val="100000"/>
              </a:lnSpc>
              <a:spcBef>
                <a:spcPts val="300"/>
              </a:spcBef>
              <a:spcAft>
                <a:spcPts val="0"/>
              </a:spcAft>
              <a:buClr>
                <a:schemeClr val="dk2"/>
              </a:buClr>
              <a:buSzPct val="100000"/>
              <a:buFont typeface="Arial"/>
              <a:buChar char="–"/>
              <a:defRPr sz="825" b="0" i="0" u="none" strike="noStrike" cap="none">
                <a:solidFill>
                  <a:schemeClr val="dk2"/>
                </a:solidFill>
                <a:latin typeface="Arial"/>
                <a:ea typeface="Arial"/>
                <a:cs typeface="Arial"/>
                <a:sym typeface="Arial"/>
              </a:defRPr>
            </a:lvl3pPr>
            <a:lvl4pPr marL="386954" marR="0" lvl="3" indent="-86915" algn="l" rtl="0">
              <a:lnSpc>
                <a:spcPct val="100000"/>
              </a:lnSpc>
              <a:spcBef>
                <a:spcPts val="300"/>
              </a:spcBef>
              <a:spcAft>
                <a:spcPts val="0"/>
              </a:spcAft>
              <a:buClr>
                <a:schemeClr val="dk2"/>
              </a:buClr>
              <a:buSzPct val="100000"/>
              <a:buFont typeface="Arial"/>
              <a:buChar char="•"/>
              <a:defRPr sz="825" b="0" i="0" u="none" strike="noStrike" cap="none">
                <a:solidFill>
                  <a:schemeClr val="dk2"/>
                </a:solidFill>
                <a:latin typeface="Arial"/>
                <a:ea typeface="Arial"/>
                <a:cs typeface="Arial"/>
                <a:sym typeface="Arial"/>
              </a:defRPr>
            </a:lvl4pPr>
            <a:lvl5pPr marL="516731" marR="0" lvl="4" indent="-83344" algn="l" rtl="0">
              <a:lnSpc>
                <a:spcPct val="100000"/>
              </a:lnSpc>
              <a:spcBef>
                <a:spcPts val="300"/>
              </a:spcBef>
              <a:spcAft>
                <a:spcPts val="0"/>
              </a:spcAft>
              <a:buClr>
                <a:schemeClr val="dk2"/>
              </a:buClr>
              <a:buSzPct val="100000"/>
              <a:buFont typeface="Arial"/>
              <a:buChar char="–"/>
              <a:defRPr sz="825" b="0" i="0" u="none" strike="noStrike" cap="none">
                <a:solidFill>
                  <a:schemeClr val="dk2"/>
                </a:solidFill>
                <a:latin typeface="Arial"/>
                <a:ea typeface="Arial"/>
                <a:cs typeface="Arial"/>
                <a:sym typeface="Arial"/>
              </a:defRPr>
            </a:lvl5pPr>
            <a:lvl6pPr marL="500063" marR="0" lvl="5" indent="-80963" algn="l" rtl="0">
              <a:lnSpc>
                <a:spcPct val="100000"/>
              </a:lnSpc>
              <a:spcBef>
                <a:spcPts val="300"/>
              </a:spcBef>
              <a:spcAft>
                <a:spcPts val="0"/>
              </a:spcAft>
              <a:buClr>
                <a:schemeClr val="dk2"/>
              </a:buClr>
              <a:buSzPct val="100000"/>
              <a:buFont typeface="Arial"/>
              <a:buChar char="–"/>
              <a:defRPr sz="750" b="0" i="0" u="none" strike="noStrike" cap="none">
                <a:solidFill>
                  <a:schemeClr val="dk2"/>
                </a:solidFill>
                <a:latin typeface="Arial"/>
                <a:ea typeface="Arial"/>
                <a:cs typeface="Arial"/>
                <a:sym typeface="Arial"/>
              </a:defRPr>
            </a:lvl6pPr>
            <a:lvl7pPr marL="809625" marR="0" lvl="6" indent="-76200" algn="l" rtl="0">
              <a:spcBef>
                <a:spcPts val="0"/>
              </a:spcBef>
              <a:spcAft>
                <a:spcPts val="225"/>
              </a:spcAft>
              <a:buClr>
                <a:schemeClr val="accent1"/>
              </a:buClr>
              <a:buSzPct val="100000"/>
              <a:buFont typeface="Arial"/>
              <a:buChar char="‒"/>
              <a:defRPr sz="1050" b="0" i="0" u="none" strike="noStrike" cap="none">
                <a:solidFill>
                  <a:schemeClr val="accent1"/>
                </a:solidFill>
                <a:latin typeface="Arial"/>
                <a:ea typeface="Arial"/>
                <a:cs typeface="Arial"/>
                <a:sym typeface="Arial"/>
              </a:defRPr>
            </a:lvl7pPr>
            <a:lvl8pPr marL="939404" marR="0" lvl="7" indent="-63103" algn="l" rtl="0">
              <a:spcBef>
                <a:spcPts val="0"/>
              </a:spcBef>
              <a:spcAft>
                <a:spcPts val="225"/>
              </a:spcAft>
              <a:buClr>
                <a:schemeClr val="accent1"/>
              </a:buClr>
              <a:buSzPct val="100000"/>
              <a:buFont typeface="Arial"/>
              <a:buChar char="•"/>
              <a:defRPr sz="1050" b="0" i="0" u="none" strike="noStrike" cap="none">
                <a:solidFill>
                  <a:schemeClr val="accent1"/>
                </a:solidFill>
                <a:latin typeface="Arial"/>
                <a:ea typeface="Arial"/>
                <a:cs typeface="Arial"/>
                <a:sym typeface="Arial"/>
              </a:defRPr>
            </a:lvl8pPr>
            <a:lvl9pPr marL="1076325" marR="0" lvl="8" indent="-76200" algn="l" rtl="0">
              <a:spcBef>
                <a:spcPts val="0"/>
              </a:spcBef>
              <a:spcAft>
                <a:spcPts val="225"/>
              </a:spcAft>
              <a:buClr>
                <a:schemeClr val="accent1"/>
              </a:buClr>
              <a:buSzPct val="100000"/>
              <a:buFont typeface="Arial"/>
              <a:buChar char="‒"/>
              <a:defRPr sz="1050" b="0" i="0" u="none" strike="noStrike" cap="none">
                <a:solidFill>
                  <a:schemeClr val="accent1"/>
                </a:solidFill>
                <a:latin typeface="Arial"/>
                <a:ea typeface="Arial"/>
                <a:cs typeface="Arial"/>
                <a:sym typeface="Arial"/>
              </a:defRPr>
            </a:lvl9pPr>
          </a:lstStyle>
          <a:p>
            <a:endParaRPr/>
          </a:p>
        </p:txBody>
      </p:sp>
      <p:sp>
        <p:nvSpPr>
          <p:cNvPr id="26" name="Shape 26"/>
          <p:cNvSpPr txBox="1">
            <a:spLocks noGrp="1"/>
          </p:cNvSpPr>
          <p:nvPr>
            <p:ph type="body" idx="2"/>
          </p:nvPr>
        </p:nvSpPr>
        <p:spPr>
          <a:xfrm>
            <a:off x="365760" y="1611313"/>
            <a:ext cx="4114799" cy="1082347"/>
          </a:xfrm>
          <a:prstGeom prst="rect">
            <a:avLst/>
          </a:prstGeom>
          <a:noFill/>
          <a:ln>
            <a:noFill/>
          </a:ln>
        </p:spPr>
        <p:txBody>
          <a:bodyPr lIns="91425" tIns="91425" rIns="91425" bIns="91425" anchor="t" anchorCtr="0"/>
          <a:lstStyle>
            <a:lvl1pPr marL="0" marR="0" lvl="0" indent="0" algn="l" rtl="0">
              <a:lnSpc>
                <a:spcPct val="100000"/>
              </a:lnSpc>
              <a:spcBef>
                <a:spcPts val="1650"/>
              </a:spcBef>
              <a:spcAft>
                <a:spcPts val="0"/>
              </a:spcAft>
              <a:buNone/>
              <a:defRPr sz="900" b="0" i="0" u="none" strike="noStrike" cap="none">
                <a:solidFill>
                  <a:schemeClr val="dk2"/>
                </a:solidFill>
                <a:latin typeface="Arial"/>
                <a:ea typeface="Arial"/>
                <a:cs typeface="Arial"/>
                <a:sym typeface="Arial"/>
              </a:defRPr>
            </a:lvl1pPr>
            <a:lvl2pPr marL="130969" marR="0" lvl="1" indent="-73819" algn="l" rtl="0">
              <a:lnSpc>
                <a:spcPct val="100000"/>
              </a:lnSpc>
              <a:spcBef>
                <a:spcPts val="300"/>
              </a:spcBef>
              <a:spcAft>
                <a:spcPts val="0"/>
              </a:spcAft>
              <a:buClr>
                <a:schemeClr val="dk2"/>
              </a:buClr>
              <a:buSzPct val="100000"/>
              <a:buFont typeface="Arial"/>
              <a:buChar char="•"/>
              <a:defRPr sz="900" b="0" i="0" u="none" strike="noStrike" cap="none">
                <a:solidFill>
                  <a:schemeClr val="dk2"/>
                </a:solidFill>
                <a:latin typeface="Arial"/>
                <a:ea typeface="Arial"/>
                <a:cs typeface="Arial"/>
                <a:sym typeface="Arial"/>
              </a:defRPr>
            </a:lvl2pPr>
            <a:lvl3pPr marL="255985" marR="0" lvl="2" indent="-79772" algn="l" rtl="0">
              <a:lnSpc>
                <a:spcPct val="100000"/>
              </a:lnSpc>
              <a:spcBef>
                <a:spcPts val="300"/>
              </a:spcBef>
              <a:spcAft>
                <a:spcPts val="0"/>
              </a:spcAft>
              <a:buClr>
                <a:schemeClr val="dk2"/>
              </a:buClr>
              <a:buSzPct val="100000"/>
              <a:buFont typeface="Arial"/>
              <a:buChar char="–"/>
              <a:defRPr sz="825" b="0" i="0" u="none" strike="noStrike" cap="none">
                <a:solidFill>
                  <a:schemeClr val="dk2"/>
                </a:solidFill>
                <a:latin typeface="Arial"/>
                <a:ea typeface="Arial"/>
                <a:cs typeface="Arial"/>
                <a:sym typeface="Arial"/>
              </a:defRPr>
            </a:lvl3pPr>
            <a:lvl4pPr marL="386954" marR="0" lvl="3" indent="-86915" algn="l" rtl="0">
              <a:lnSpc>
                <a:spcPct val="100000"/>
              </a:lnSpc>
              <a:spcBef>
                <a:spcPts val="300"/>
              </a:spcBef>
              <a:spcAft>
                <a:spcPts val="0"/>
              </a:spcAft>
              <a:buClr>
                <a:schemeClr val="dk2"/>
              </a:buClr>
              <a:buSzPct val="100000"/>
              <a:buFont typeface="Arial"/>
              <a:buChar char="•"/>
              <a:defRPr sz="825" b="0" i="0" u="none" strike="noStrike" cap="none">
                <a:solidFill>
                  <a:schemeClr val="dk2"/>
                </a:solidFill>
                <a:latin typeface="Arial"/>
                <a:ea typeface="Arial"/>
                <a:cs typeface="Arial"/>
                <a:sym typeface="Arial"/>
              </a:defRPr>
            </a:lvl4pPr>
            <a:lvl5pPr marL="516731" marR="0" lvl="4" indent="-83344" algn="l" rtl="0">
              <a:lnSpc>
                <a:spcPct val="100000"/>
              </a:lnSpc>
              <a:spcBef>
                <a:spcPts val="300"/>
              </a:spcBef>
              <a:spcAft>
                <a:spcPts val="0"/>
              </a:spcAft>
              <a:buClr>
                <a:schemeClr val="dk2"/>
              </a:buClr>
              <a:buSzPct val="100000"/>
              <a:buFont typeface="Arial"/>
              <a:buChar char="–"/>
              <a:defRPr sz="825" b="0" i="0" u="none" strike="noStrike" cap="none">
                <a:solidFill>
                  <a:schemeClr val="dk2"/>
                </a:solidFill>
                <a:latin typeface="Arial"/>
                <a:ea typeface="Arial"/>
                <a:cs typeface="Arial"/>
                <a:sym typeface="Arial"/>
              </a:defRPr>
            </a:lvl5pPr>
            <a:lvl6pPr marL="500063" marR="0" lvl="5" indent="-80963" algn="l" rtl="0">
              <a:lnSpc>
                <a:spcPct val="100000"/>
              </a:lnSpc>
              <a:spcBef>
                <a:spcPts val="300"/>
              </a:spcBef>
              <a:spcAft>
                <a:spcPts val="0"/>
              </a:spcAft>
              <a:buClr>
                <a:schemeClr val="dk2"/>
              </a:buClr>
              <a:buSzPct val="100000"/>
              <a:buFont typeface="Arial"/>
              <a:buChar char="–"/>
              <a:defRPr sz="750" b="0" i="0" u="none" strike="noStrike" cap="none">
                <a:solidFill>
                  <a:schemeClr val="dk2"/>
                </a:solidFill>
                <a:latin typeface="Arial"/>
                <a:ea typeface="Arial"/>
                <a:cs typeface="Arial"/>
                <a:sym typeface="Arial"/>
              </a:defRPr>
            </a:lvl6pPr>
            <a:lvl7pPr marL="809625" marR="0" lvl="6" indent="-76200" algn="l" rtl="0">
              <a:spcBef>
                <a:spcPts val="0"/>
              </a:spcBef>
              <a:spcAft>
                <a:spcPts val="225"/>
              </a:spcAft>
              <a:buClr>
                <a:schemeClr val="accent1"/>
              </a:buClr>
              <a:buSzPct val="100000"/>
              <a:buFont typeface="Arial"/>
              <a:buChar char="‒"/>
              <a:defRPr sz="1050" b="0" i="0" u="none" strike="noStrike" cap="none">
                <a:solidFill>
                  <a:schemeClr val="accent1"/>
                </a:solidFill>
                <a:latin typeface="Arial"/>
                <a:ea typeface="Arial"/>
                <a:cs typeface="Arial"/>
                <a:sym typeface="Arial"/>
              </a:defRPr>
            </a:lvl7pPr>
            <a:lvl8pPr marL="939404" marR="0" lvl="7" indent="-63103" algn="l" rtl="0">
              <a:spcBef>
                <a:spcPts val="0"/>
              </a:spcBef>
              <a:spcAft>
                <a:spcPts val="225"/>
              </a:spcAft>
              <a:buClr>
                <a:schemeClr val="accent1"/>
              </a:buClr>
              <a:buSzPct val="100000"/>
              <a:buFont typeface="Arial"/>
              <a:buChar char="•"/>
              <a:defRPr sz="1050" b="0" i="0" u="none" strike="noStrike" cap="none">
                <a:solidFill>
                  <a:schemeClr val="accent1"/>
                </a:solidFill>
                <a:latin typeface="Arial"/>
                <a:ea typeface="Arial"/>
                <a:cs typeface="Arial"/>
                <a:sym typeface="Arial"/>
              </a:defRPr>
            </a:lvl8pPr>
            <a:lvl9pPr marL="1076325" marR="0" lvl="8" indent="-76200" algn="l" rtl="0">
              <a:spcBef>
                <a:spcPts val="0"/>
              </a:spcBef>
              <a:spcAft>
                <a:spcPts val="225"/>
              </a:spcAft>
              <a:buClr>
                <a:schemeClr val="accent1"/>
              </a:buClr>
              <a:buSzPct val="100000"/>
              <a:buFont typeface="Arial"/>
              <a:buChar char="‒"/>
              <a:defRPr sz="1050" b="0" i="0" u="none" strike="noStrike" cap="none">
                <a:solidFill>
                  <a:schemeClr val="accent1"/>
                </a:solidFill>
                <a:latin typeface="Arial"/>
                <a:ea typeface="Arial"/>
                <a:cs typeface="Arial"/>
                <a:sym typeface="Arial"/>
              </a:defRPr>
            </a:lvl9pPr>
          </a:lstStyle>
          <a:p>
            <a:endParaRPr/>
          </a:p>
        </p:txBody>
      </p:sp>
      <p:sp>
        <p:nvSpPr>
          <p:cNvPr id="27" name="Shape 27"/>
          <p:cNvSpPr txBox="1">
            <a:spLocks noGrp="1"/>
          </p:cNvSpPr>
          <p:nvPr>
            <p:ph type="body" idx="3"/>
          </p:nvPr>
        </p:nvSpPr>
        <p:spPr>
          <a:xfrm>
            <a:off x="4663440" y="1611313"/>
            <a:ext cx="4114799" cy="1082347"/>
          </a:xfrm>
          <a:prstGeom prst="rect">
            <a:avLst/>
          </a:prstGeom>
          <a:noFill/>
          <a:ln>
            <a:noFill/>
          </a:ln>
        </p:spPr>
        <p:txBody>
          <a:bodyPr lIns="91425" tIns="91425" rIns="91425" bIns="91425" anchor="t" anchorCtr="0"/>
          <a:lstStyle>
            <a:lvl1pPr marL="0" marR="0" lvl="0" indent="0" algn="l" rtl="0">
              <a:lnSpc>
                <a:spcPct val="100000"/>
              </a:lnSpc>
              <a:spcBef>
                <a:spcPts val="1650"/>
              </a:spcBef>
              <a:spcAft>
                <a:spcPts val="0"/>
              </a:spcAft>
              <a:buNone/>
              <a:defRPr sz="900" b="0" i="0" u="none" strike="noStrike" cap="none">
                <a:solidFill>
                  <a:schemeClr val="dk2"/>
                </a:solidFill>
                <a:latin typeface="Arial"/>
                <a:ea typeface="Arial"/>
                <a:cs typeface="Arial"/>
                <a:sym typeface="Arial"/>
              </a:defRPr>
            </a:lvl1pPr>
            <a:lvl2pPr marL="130969" marR="0" lvl="1" indent="-73819" algn="l" rtl="0">
              <a:lnSpc>
                <a:spcPct val="100000"/>
              </a:lnSpc>
              <a:spcBef>
                <a:spcPts val="300"/>
              </a:spcBef>
              <a:spcAft>
                <a:spcPts val="0"/>
              </a:spcAft>
              <a:buClr>
                <a:schemeClr val="dk2"/>
              </a:buClr>
              <a:buSzPct val="100000"/>
              <a:buFont typeface="Arial"/>
              <a:buChar char="•"/>
              <a:defRPr sz="900" b="0" i="0" u="none" strike="noStrike" cap="none">
                <a:solidFill>
                  <a:schemeClr val="dk2"/>
                </a:solidFill>
                <a:latin typeface="Arial"/>
                <a:ea typeface="Arial"/>
                <a:cs typeface="Arial"/>
                <a:sym typeface="Arial"/>
              </a:defRPr>
            </a:lvl2pPr>
            <a:lvl3pPr marL="255985" marR="0" lvl="2" indent="-79772" algn="l" rtl="0">
              <a:lnSpc>
                <a:spcPct val="100000"/>
              </a:lnSpc>
              <a:spcBef>
                <a:spcPts val="300"/>
              </a:spcBef>
              <a:spcAft>
                <a:spcPts val="0"/>
              </a:spcAft>
              <a:buClr>
                <a:schemeClr val="dk2"/>
              </a:buClr>
              <a:buSzPct val="100000"/>
              <a:buFont typeface="Arial"/>
              <a:buChar char="–"/>
              <a:defRPr sz="825" b="0" i="0" u="none" strike="noStrike" cap="none">
                <a:solidFill>
                  <a:schemeClr val="dk2"/>
                </a:solidFill>
                <a:latin typeface="Arial"/>
                <a:ea typeface="Arial"/>
                <a:cs typeface="Arial"/>
                <a:sym typeface="Arial"/>
              </a:defRPr>
            </a:lvl3pPr>
            <a:lvl4pPr marL="386954" marR="0" lvl="3" indent="-86915" algn="l" rtl="0">
              <a:lnSpc>
                <a:spcPct val="100000"/>
              </a:lnSpc>
              <a:spcBef>
                <a:spcPts val="300"/>
              </a:spcBef>
              <a:spcAft>
                <a:spcPts val="0"/>
              </a:spcAft>
              <a:buClr>
                <a:schemeClr val="dk2"/>
              </a:buClr>
              <a:buSzPct val="100000"/>
              <a:buFont typeface="Arial"/>
              <a:buChar char="•"/>
              <a:defRPr sz="825" b="0" i="0" u="none" strike="noStrike" cap="none">
                <a:solidFill>
                  <a:schemeClr val="dk2"/>
                </a:solidFill>
                <a:latin typeface="Arial"/>
                <a:ea typeface="Arial"/>
                <a:cs typeface="Arial"/>
                <a:sym typeface="Arial"/>
              </a:defRPr>
            </a:lvl4pPr>
            <a:lvl5pPr marL="516731" marR="0" lvl="4" indent="-83344" algn="l" rtl="0">
              <a:lnSpc>
                <a:spcPct val="100000"/>
              </a:lnSpc>
              <a:spcBef>
                <a:spcPts val="300"/>
              </a:spcBef>
              <a:spcAft>
                <a:spcPts val="0"/>
              </a:spcAft>
              <a:buClr>
                <a:schemeClr val="dk2"/>
              </a:buClr>
              <a:buSzPct val="100000"/>
              <a:buFont typeface="Arial"/>
              <a:buChar char="–"/>
              <a:defRPr sz="825" b="0" i="0" u="none" strike="noStrike" cap="none">
                <a:solidFill>
                  <a:schemeClr val="dk2"/>
                </a:solidFill>
                <a:latin typeface="Arial"/>
                <a:ea typeface="Arial"/>
                <a:cs typeface="Arial"/>
                <a:sym typeface="Arial"/>
              </a:defRPr>
            </a:lvl5pPr>
            <a:lvl6pPr marL="500063" marR="0" lvl="5" indent="-80963" algn="l" rtl="0">
              <a:lnSpc>
                <a:spcPct val="100000"/>
              </a:lnSpc>
              <a:spcBef>
                <a:spcPts val="300"/>
              </a:spcBef>
              <a:spcAft>
                <a:spcPts val="0"/>
              </a:spcAft>
              <a:buClr>
                <a:schemeClr val="dk2"/>
              </a:buClr>
              <a:buSzPct val="100000"/>
              <a:buFont typeface="Arial"/>
              <a:buChar char="–"/>
              <a:defRPr sz="750" b="0" i="0" u="none" strike="noStrike" cap="none">
                <a:solidFill>
                  <a:schemeClr val="dk2"/>
                </a:solidFill>
                <a:latin typeface="Arial"/>
                <a:ea typeface="Arial"/>
                <a:cs typeface="Arial"/>
                <a:sym typeface="Arial"/>
              </a:defRPr>
            </a:lvl6pPr>
            <a:lvl7pPr marL="809625" marR="0" lvl="6" indent="-76200" algn="l" rtl="0">
              <a:spcBef>
                <a:spcPts val="0"/>
              </a:spcBef>
              <a:spcAft>
                <a:spcPts val="225"/>
              </a:spcAft>
              <a:buClr>
                <a:schemeClr val="accent1"/>
              </a:buClr>
              <a:buSzPct val="100000"/>
              <a:buFont typeface="Arial"/>
              <a:buChar char="‒"/>
              <a:defRPr sz="1050" b="0" i="0" u="none" strike="noStrike" cap="none">
                <a:solidFill>
                  <a:schemeClr val="accent1"/>
                </a:solidFill>
                <a:latin typeface="Arial"/>
                <a:ea typeface="Arial"/>
                <a:cs typeface="Arial"/>
                <a:sym typeface="Arial"/>
              </a:defRPr>
            </a:lvl7pPr>
            <a:lvl8pPr marL="939404" marR="0" lvl="7" indent="-63103" algn="l" rtl="0">
              <a:spcBef>
                <a:spcPts val="0"/>
              </a:spcBef>
              <a:spcAft>
                <a:spcPts val="225"/>
              </a:spcAft>
              <a:buClr>
                <a:schemeClr val="accent1"/>
              </a:buClr>
              <a:buSzPct val="100000"/>
              <a:buFont typeface="Arial"/>
              <a:buChar char="•"/>
              <a:defRPr sz="1050" b="0" i="0" u="none" strike="noStrike" cap="none">
                <a:solidFill>
                  <a:schemeClr val="accent1"/>
                </a:solidFill>
                <a:latin typeface="Arial"/>
                <a:ea typeface="Arial"/>
                <a:cs typeface="Arial"/>
                <a:sym typeface="Arial"/>
              </a:defRPr>
            </a:lvl8pPr>
            <a:lvl9pPr marL="1076325" marR="0" lvl="8" indent="-76200" algn="l" rtl="0">
              <a:spcBef>
                <a:spcPts val="0"/>
              </a:spcBef>
              <a:spcAft>
                <a:spcPts val="225"/>
              </a:spcAft>
              <a:buClr>
                <a:schemeClr val="accent1"/>
              </a:buClr>
              <a:buSzPct val="100000"/>
              <a:buFont typeface="Arial"/>
              <a:buChar char="‒"/>
              <a:defRPr sz="1050" b="0" i="0" u="none" strike="noStrike" cap="none">
                <a:solidFill>
                  <a:schemeClr val="accent1"/>
                </a:solidFill>
                <a:latin typeface="Arial"/>
                <a:ea typeface="Arial"/>
                <a:cs typeface="Arial"/>
                <a:sym typeface="Arial"/>
              </a:defRPr>
            </a:lvl9pPr>
          </a:lstStyle>
          <a:p>
            <a:endParaRPr/>
          </a:p>
        </p:txBody>
      </p:sp>
    </p:spTree>
    <p:extLst>
      <p:ext uri="{BB962C8B-B14F-4D97-AF65-F5344CB8AC3E}">
        <p14:creationId xmlns:p14="http://schemas.microsoft.com/office/powerpoint/2010/main" val="20807395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1143001" y="3110730"/>
            <a:ext cx="4113213" cy="274691"/>
          </a:xfrm>
          <a:prstGeom prst="rect">
            <a:avLst/>
          </a:prstGeom>
        </p:spPr>
        <p:txBody>
          <a:bodyPr anchor="b" anchorCtr="0">
            <a:spAutoFit/>
          </a:bodyPr>
          <a:lstStyle>
            <a:lvl1pPr>
              <a:lnSpc>
                <a:spcPct val="85000"/>
              </a:lnSpc>
              <a:defRPr sz="2100" b="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1143001" y="3689352"/>
            <a:ext cx="4113213" cy="207749"/>
          </a:xfrm>
          <a:prstGeom prst="rect">
            <a:avLst/>
          </a:prstGeom>
        </p:spPr>
        <p:txBody>
          <a:bodyPr>
            <a:spAutoFit/>
          </a:bodyPr>
          <a:lstStyle>
            <a:lvl1pPr>
              <a:lnSpc>
                <a:spcPct val="100000"/>
              </a:lnSpc>
              <a:defRPr sz="1350" b="1" smtClean="0">
                <a:latin typeface="Arial" pitchFamily="34" charset="0"/>
              </a:defRPr>
            </a:lvl1pPr>
          </a:lstStyle>
          <a:p>
            <a:r>
              <a:rPr lang="en-US" smtClean="0"/>
              <a:t>Click to edit Master subtitle style</a:t>
            </a:r>
            <a:endParaRPr smtClean="0"/>
          </a:p>
        </p:txBody>
      </p:sp>
      <p:pic>
        <p:nvPicPr>
          <p:cNvPr id="120844" name="Picture 12" descr="DEL_DCS_PRI_RGB"/>
          <p:cNvPicPr>
            <a:picLocks noChangeAspect="1" noChangeArrowheads="1"/>
          </p:cNvPicPr>
          <p:nvPr userDrawn="1"/>
        </p:nvPicPr>
        <p:blipFill>
          <a:blip r:embed="rId2" cstate="print"/>
          <a:srcRect/>
          <a:stretch>
            <a:fillRect/>
          </a:stretch>
        </p:blipFill>
        <p:spPr bwMode="gray">
          <a:xfrm>
            <a:off x="404814" y="303215"/>
            <a:ext cx="1636712" cy="307975"/>
          </a:xfrm>
          <a:prstGeom prst="rect">
            <a:avLst/>
          </a:prstGeom>
          <a:noFill/>
        </p:spPr>
      </p:pic>
    </p:spTree>
    <p:extLst>
      <p:ext uri="{BB962C8B-B14F-4D97-AF65-F5344CB8AC3E}">
        <p14:creationId xmlns:p14="http://schemas.microsoft.com/office/powerpoint/2010/main" val="3402178501"/>
      </p:ext>
    </p:extLst>
  </p:cSld>
  <p:clrMapOvr>
    <a:masterClrMapping/>
  </p:clrMapOvr>
  <p:transition/>
  <p:timing>
    <p:tnLst>
      <p:par>
        <p:cTn id="1" dur="indefinite" restart="never" nodeType="tmRoot"/>
      </p:par>
    </p:tnLst>
  </p:timing>
  <p:hf hdr="0" dt="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Divider">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411480" y="3269434"/>
            <a:ext cx="4325112" cy="235449"/>
          </a:xfrm>
          <a:prstGeom prst="rect">
            <a:avLst/>
          </a:prstGeom>
        </p:spPr>
        <p:txBody>
          <a:bodyPr>
            <a:spAutoFit/>
          </a:bodyPr>
          <a:lstStyle>
            <a:lvl1pPr>
              <a:lnSpc>
                <a:spcPct val="85000"/>
              </a:lnSpc>
              <a:defRPr sz="1800" b="1" smtClean="0">
                <a:latin typeface="Arial" panose="020B0604020202020204" pitchFamily="34" charset="0"/>
                <a:cs typeface="Arial" panose="020B0604020202020204" pitchFamily="34" charset="0"/>
              </a:defRPr>
            </a:lvl1pPr>
          </a:lstStyle>
          <a:p>
            <a:r>
              <a:rPr lang="en-US" dirty="0" smtClean="0"/>
              <a:t>Click to edit Master title style</a:t>
            </a:r>
          </a:p>
        </p:txBody>
      </p:sp>
      <p:sp>
        <p:nvSpPr>
          <p:cNvPr id="120836" name="Text Placeholder 2"/>
          <p:cNvSpPr>
            <a:spLocks noGrp="1"/>
          </p:cNvSpPr>
          <p:nvPr>
            <p:ph type="subTitle" idx="1"/>
          </p:nvPr>
        </p:nvSpPr>
        <p:spPr bwMode="gray">
          <a:xfrm>
            <a:off x="411480" y="3694176"/>
            <a:ext cx="4325112" cy="230832"/>
          </a:xfrm>
          <a:prstGeom prst="rect">
            <a:avLst/>
          </a:prstGeom>
        </p:spPr>
        <p:txBody>
          <a:bodyPr>
            <a:spAutoFit/>
          </a:bodyPr>
          <a:lstStyle>
            <a:lvl1pPr>
              <a:lnSpc>
                <a:spcPct val="100000"/>
              </a:lnSpc>
              <a:defRPr sz="1500" b="0" smtClean="0">
                <a:latin typeface="Arial" pitchFamily="34" charset="0"/>
              </a:defRPr>
            </a:lvl1pPr>
          </a:lstStyle>
          <a:p>
            <a:r>
              <a:rPr lang="en-US" dirty="0" smtClean="0"/>
              <a:t>Click to edit Master subtitle style</a:t>
            </a:r>
            <a:endParaRPr dirty="0" smtClean="0"/>
          </a:p>
        </p:txBody>
      </p:sp>
    </p:spTree>
    <p:extLst>
      <p:ext uri="{BB962C8B-B14F-4D97-AF65-F5344CB8AC3E}">
        <p14:creationId xmlns:p14="http://schemas.microsoft.com/office/powerpoint/2010/main" val="3808400977"/>
      </p:ext>
    </p:extLst>
  </p:cSld>
  <p:clrMapOvr>
    <a:masterClrMapping/>
  </p:clrMapOvr>
  <p:transition/>
  <p:timing>
    <p:tnLst>
      <p:par>
        <p:cTn id="1" dur="indefinite" restart="never" nodeType="tmRoot"/>
      </p:par>
    </p:tnLst>
  </p:timing>
  <p:hf hdr="0" dt="0"/>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Divider 2">
    <p:bg>
      <p:bgPr>
        <a:solidFill>
          <a:schemeClr val="accent2"/>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auto">
          <a:xfrm>
            <a:off x="411480" y="2994742"/>
            <a:ext cx="8149908" cy="510140"/>
          </a:xfrm>
          <a:prstGeom prst="rect">
            <a:avLst/>
          </a:prstGeom>
        </p:spPr>
        <p:txBody>
          <a:bodyPr anchor="b" anchorCtr="0">
            <a:spAutoFit/>
          </a:bodyPr>
          <a:lstStyle>
            <a:lvl1pPr>
              <a:lnSpc>
                <a:spcPct val="85000"/>
              </a:lnSpc>
              <a:defRPr sz="3900" b="0" smtClean="0">
                <a:solidFill>
                  <a:schemeClr val="bg1"/>
                </a:solidFill>
                <a:latin typeface="Times New Roman" pitchFamily="18" charset="0"/>
                <a:cs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auto">
          <a:xfrm>
            <a:off x="411480" y="3694176"/>
            <a:ext cx="4325112" cy="207749"/>
          </a:xfrm>
          <a:prstGeom prst="rect">
            <a:avLst/>
          </a:prstGeom>
        </p:spPr>
        <p:txBody>
          <a:bodyPr>
            <a:spAutoFit/>
          </a:bodyPr>
          <a:lstStyle>
            <a:lvl1pPr>
              <a:lnSpc>
                <a:spcPct val="100000"/>
              </a:lnSpc>
              <a:defRPr sz="1350" b="1" smtClean="0">
                <a:solidFill>
                  <a:schemeClr val="bg1"/>
                </a:solidFill>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1035515347"/>
      </p:ext>
    </p:extLst>
  </p:cSld>
  <p:clrMapOvr>
    <a:masterClrMapping/>
  </p:clrMapOvr>
  <p:transition/>
  <p:timing>
    <p:tnLst>
      <p:par>
        <p:cTn id="1" dur="indefinite" restart="never" nodeType="tmRoot"/>
      </p:par>
    </p:tnLst>
  </p:timing>
  <p:hf hd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80" y="1399031"/>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685800" rtl="0" eaLnBrk="1" fontAlgn="base" latinLnBrk="0" hangingPunct="1">
              <a:lnSpc>
                <a:spcPct val="100000"/>
              </a:lnSpc>
              <a:spcAft>
                <a:spcPct val="0"/>
              </a:spcAft>
              <a:buFont typeface="Arial" pitchFamily="34" charset="0"/>
              <a:tabLst>
                <a:tab pos="2917031" algn="r"/>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1pPr>
            <a:lvl2pPr marR="0" algn="l" defTabSz="685800" rtl="0" eaLnBrk="1" fontAlgn="base" latinLnBrk="0" hangingPunct="1">
              <a:lnSpc>
                <a:spcPct val="100000"/>
              </a:lnSpc>
              <a:spcAft>
                <a:spcPct val="0"/>
              </a:spcAft>
              <a:buFont typeface="Arial" pitchFamily="34" charset="0"/>
              <a:tabLst>
                <a:tab pos="2917031" algn="r"/>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2pPr>
            <a:lvl3pPr marR="0" algn="l" defTabSz="685800" rtl="0" eaLnBrk="1" fontAlgn="base" latinLnBrk="0" hangingPunct="1">
              <a:lnSpc>
                <a:spcPct val="100000"/>
              </a:lnSpc>
              <a:spcAft>
                <a:spcPct val="0"/>
              </a:spcAft>
              <a:buFont typeface="Arial" pitchFamily="34" charset="0"/>
              <a:tabLst>
                <a:tab pos="2912269" algn="r"/>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3pPr>
            <a:lvl4pPr marR="0" algn="l" defTabSz="685800" rtl="0" eaLnBrk="1" fontAlgn="base" latinLnBrk="0" hangingPunct="1">
              <a:lnSpc>
                <a:spcPct val="100000"/>
              </a:lnSpc>
              <a:spcAft>
                <a:spcPct val="0"/>
              </a:spcAft>
              <a:buFont typeface="Arial" pitchFamily="34" charset="0"/>
              <a:tabLst>
                <a:tab pos="2917031" algn="r"/>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4pPr>
            <a:lvl5pPr marR="0" algn="l" defTabSz="685800" rtl="0" eaLnBrk="1" fontAlgn="base" latinLnBrk="0" hangingPunct="1">
              <a:lnSpc>
                <a:spcPct val="100000"/>
              </a:lnSpc>
              <a:spcAft>
                <a:spcPct val="0"/>
              </a:spcAft>
              <a:buFont typeface="Arial" pitchFamily="34" charset="0"/>
              <a:tabLst>
                <a:tab pos="2917031" algn="r"/>
              </a:tabLst>
              <a:defRPr kumimoji="0" lang="en-US" sz="1200" b="0" i="0" u="none" strike="noStrike" kern="1200" cap="none" normalizeH="0" baseline="0" dirty="0">
                <a:ln>
                  <a:noFill/>
                </a:ln>
                <a:solidFill>
                  <a:schemeClr val="tx2"/>
                </a:solidFill>
                <a:effectLst/>
                <a:latin typeface="+mn-lt"/>
                <a:ea typeface="+mn-ea"/>
                <a:cs typeface="Arial" pitchFamily="34" charset="0"/>
              </a:defRPr>
            </a:lvl5pPr>
            <a:lvl6pPr>
              <a:tabLst>
                <a:tab pos="2917031" algn="r"/>
              </a:tabLst>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0"/>
          <p:cNvSpPr>
            <a:spLocks noGrp="1"/>
          </p:cNvSpPr>
          <p:nvPr>
            <p:ph type="title"/>
          </p:nvPr>
        </p:nvSpPr>
        <p:spPr bwMode="gray">
          <a:xfrm>
            <a:off x="414338" y="571716"/>
            <a:ext cx="8330184" cy="207749"/>
          </a:xfrm>
          <a:prstGeom prst="rect">
            <a:avLst/>
          </a:prstGeom>
        </p:spPr>
        <p:txBody>
          <a:bodyPr lIns="0" tIns="0" rIns="0" bIns="0" anchor="b" anchorCtr="0">
            <a:spAutoFit/>
          </a:bodyPr>
          <a:lstStyle/>
          <a:p>
            <a:pPr marL="0" marR="0" lvl="0" indent="0" algn="l" defTabSz="685800" rtl="0" eaLnBrk="0" fontAlgn="base" latinLnBrk="0" hangingPunct="0">
              <a:lnSpc>
                <a:spcPct val="90000"/>
              </a:lnSpc>
              <a:spcBef>
                <a:spcPct val="0"/>
              </a:spcBef>
              <a:spcAft>
                <a:spcPct val="0"/>
              </a:spcAft>
              <a:buClrTx/>
              <a:buSzTx/>
              <a:buFontTx/>
              <a:buNone/>
              <a:tabLst/>
              <a:defRPr/>
            </a:pPr>
            <a:r>
              <a:rPr lang="en-US" dirty="0" smtClean="0"/>
              <a:t>Click to edit Master title style</a:t>
            </a:r>
            <a:endParaRPr lang="en-US" dirty="0"/>
          </a:p>
        </p:txBody>
      </p:sp>
    </p:spTree>
    <p:extLst>
      <p:ext uri="{BB962C8B-B14F-4D97-AF65-F5344CB8AC3E}">
        <p14:creationId xmlns:p14="http://schemas.microsoft.com/office/powerpoint/2010/main" val="1097209577"/>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7468"/>
          </a:xfrm>
          <a:prstGeom prst="rect">
            <a:avLst/>
          </a:prstGeom>
        </p:spPr>
        <p:txBody>
          <a:bodyPr vert="horz" lIns="0" tIns="0" rIns="0" bIns="0" rtlCol="0">
            <a:noAutofit/>
          </a:bodyPr>
          <a:lstStyle>
            <a:lvl1pPr marL="0" marR="0" indent="0" algn="l" defTabSz="685800" rtl="0" eaLnBrk="1" fontAlgn="base" latinLnBrk="0" hangingPunct="1">
              <a:lnSpc>
                <a:spcPct val="100000"/>
              </a:lnSpc>
              <a:spcBef>
                <a:spcPts val="1650"/>
              </a:spcBef>
              <a:spcAft>
                <a:spcPct val="0"/>
              </a:spcAft>
              <a:buClrTx/>
              <a:buSzTx/>
              <a:buFont typeface="Arial" pitchFamily="34" charset="0"/>
              <a:buNone/>
              <a:tabLst/>
              <a:defRPr kumimoji="0" lang="en-US" sz="900" b="0" i="0" u="none" strike="noStrike" kern="1200" cap="none" normalizeH="0" baseline="0" dirty="0" smtClean="0">
                <a:ln>
                  <a:noFill/>
                </a:ln>
                <a:solidFill>
                  <a:schemeClr val="tx2"/>
                </a:solidFill>
                <a:effectLst/>
                <a:latin typeface="+mn-lt"/>
                <a:ea typeface="+mn-ea"/>
                <a:cs typeface="Arial" pitchFamily="34" charset="0"/>
              </a:defRPr>
            </a:lvl1pPr>
            <a:lvl2pPr marL="130969" marR="0" indent="-129779" algn="l" defTabSz="685800" rtl="0" eaLnBrk="1" fontAlgn="base" latinLnBrk="0" hangingPunct="1">
              <a:lnSpc>
                <a:spcPct val="100000"/>
              </a:lnSpc>
              <a:spcAft>
                <a:spcPct val="0"/>
              </a:spcAft>
              <a:buFont typeface="Arial" pitchFamily="34" charset="0"/>
              <a:tabLst/>
              <a:defRPr kumimoji="0" lang="en-US" sz="900" b="0" i="0" u="none" strike="noStrike" kern="1200" cap="none" normalizeH="0" baseline="0" dirty="0" smtClean="0">
                <a:ln>
                  <a:noFill/>
                </a:ln>
                <a:solidFill>
                  <a:schemeClr val="tx2"/>
                </a:solidFill>
                <a:effectLst/>
                <a:latin typeface="+mn-lt"/>
                <a:ea typeface="+mn-ea"/>
                <a:cs typeface="Arial" pitchFamily="34" charset="0"/>
              </a:defRPr>
            </a:lvl2pPr>
            <a:lvl3pPr marR="0" algn="l" defTabSz="685800" rtl="0" eaLnBrk="1" fontAlgn="base" latinLnBrk="0" hangingPunct="1">
              <a:lnSpc>
                <a:spcPct val="100000"/>
              </a:lnSpc>
              <a:spcAft>
                <a:spcPct val="0"/>
              </a:spcAft>
              <a:buFont typeface="Arial" pitchFamily="34" charset="0"/>
              <a:tabLst/>
              <a:defRPr kumimoji="0" lang="en-US" sz="825"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685800" rtl="0" eaLnBrk="1" fontAlgn="base" latinLnBrk="0" hangingPunct="1">
              <a:lnSpc>
                <a:spcPct val="100000"/>
              </a:lnSpc>
              <a:spcAft>
                <a:spcPct val="0"/>
              </a:spcAft>
              <a:buFont typeface="Arial" pitchFamily="34" charset="0"/>
              <a:tabLst/>
              <a:defRPr kumimoji="0" lang="en-US" sz="825" b="0" i="0" u="none" strike="noStrike" kern="1200" cap="none" normalizeH="0" baseline="0" dirty="0" smtClean="0">
                <a:ln>
                  <a:noFill/>
                </a:ln>
                <a:solidFill>
                  <a:schemeClr val="tx2"/>
                </a:solidFill>
                <a:effectLst/>
                <a:latin typeface="+mn-lt"/>
                <a:ea typeface="+mn-ea"/>
                <a:cs typeface="Arial" pitchFamily="34" charset="0"/>
              </a:defRPr>
            </a:lvl4pPr>
            <a:lvl5pPr marR="0" algn="l" defTabSz="685800" rtl="0" eaLnBrk="1" fontAlgn="base" latinLnBrk="0" hangingPunct="1">
              <a:lnSpc>
                <a:spcPct val="100000"/>
              </a:lnSpc>
              <a:spcAft>
                <a:spcPct val="0"/>
              </a:spcAft>
              <a:buFont typeface="Arial" pitchFamily="34" charset="0"/>
              <a:tabLst/>
              <a:defRPr kumimoji="0" lang="en-US" sz="825" b="0" i="0" u="none" strike="noStrike" kern="1200" cap="none" normalizeH="0" baseline="0" dirty="0" smtClean="0">
                <a:ln>
                  <a:noFill/>
                </a:ln>
                <a:solidFill>
                  <a:schemeClr val="tx2"/>
                </a:solidFill>
                <a:effectLst/>
                <a:latin typeface="+mn-lt"/>
                <a:ea typeface="+mn-ea"/>
                <a:cs typeface="Arial" pitchFamily="34" charset="0"/>
              </a:defRPr>
            </a:lvl5pPr>
            <a:lvl6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18"/>
          <p:cNvSpPr>
            <a:spLocks noGrp="1"/>
          </p:cNvSpPr>
          <p:nvPr>
            <p:ph type="body" sz="quarter" idx="13"/>
          </p:nvPr>
        </p:nvSpPr>
        <p:spPr bwMode="gray">
          <a:xfrm>
            <a:off x="414338" y="779464"/>
            <a:ext cx="8330184" cy="230832"/>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15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6858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5" name="Title Placeholder 10"/>
          <p:cNvSpPr>
            <a:spLocks noGrp="1"/>
          </p:cNvSpPr>
          <p:nvPr>
            <p:ph type="title"/>
          </p:nvPr>
        </p:nvSpPr>
        <p:spPr bwMode="gray">
          <a:xfrm>
            <a:off x="414338" y="571716"/>
            <a:ext cx="8330184" cy="207749"/>
          </a:xfrm>
          <a:prstGeom prst="rect">
            <a:avLst/>
          </a:prstGeom>
        </p:spPr>
        <p:txBody>
          <a:bodyPr lIns="0" tIns="0" rIns="0" bIns="0" anchor="b" anchorCtr="0">
            <a:spAutoFit/>
          </a:bodyPr>
          <a:lstStyle/>
          <a:p>
            <a:pPr marL="0" marR="0" lvl="0" indent="0" algn="l" defTabSz="6858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1209104127"/>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80" y="1399031"/>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1pPr>
            <a:lvl2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2pPr>
            <a:lvl3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3pPr>
            <a:lvl4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4pPr>
            <a:lvl5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a:ln>
                  <a:noFill/>
                </a:ln>
                <a:solidFill>
                  <a:schemeClr val="tx2"/>
                </a:solidFill>
                <a:effectLst/>
                <a:latin typeface="+mn-lt"/>
                <a:ea typeface="+mn-ea"/>
                <a:cs typeface="Arial" pitchFamily="34" charset="0"/>
              </a:defRPr>
            </a:lvl5pPr>
            <a:lvl6pPr>
              <a:tabLst>
                <a:tab pos="2917031"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18"/>
          <p:cNvSpPr>
            <a:spLocks noGrp="1"/>
          </p:cNvSpPr>
          <p:nvPr>
            <p:ph type="body" sz="quarter" idx="13"/>
          </p:nvPr>
        </p:nvSpPr>
        <p:spPr bwMode="gray">
          <a:xfrm>
            <a:off x="414338" y="779464"/>
            <a:ext cx="8330184" cy="230832"/>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15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6858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6" name="Title Placeholder 10"/>
          <p:cNvSpPr>
            <a:spLocks noGrp="1"/>
          </p:cNvSpPr>
          <p:nvPr>
            <p:ph type="title"/>
          </p:nvPr>
        </p:nvSpPr>
        <p:spPr bwMode="gray">
          <a:xfrm>
            <a:off x="414338" y="571716"/>
            <a:ext cx="8330184" cy="207749"/>
          </a:xfrm>
          <a:prstGeom prst="rect">
            <a:avLst/>
          </a:prstGeom>
        </p:spPr>
        <p:txBody>
          <a:bodyPr lIns="0" tIns="0" rIns="0" bIns="0" anchor="b" anchorCtr="0">
            <a:spAutoFit/>
          </a:bodyPr>
          <a:lstStyle/>
          <a:p>
            <a:pPr marL="0" marR="0" lvl="0" indent="0" algn="l" defTabSz="6858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7" name="Content Placeholder 20"/>
          <p:cNvSpPr>
            <a:spLocks noGrp="1"/>
          </p:cNvSpPr>
          <p:nvPr>
            <p:ph sz="quarter" idx="14"/>
          </p:nvPr>
        </p:nvSpPr>
        <p:spPr bwMode="gray">
          <a:xfrm>
            <a:off x="4724401" y="1399031"/>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1pPr>
            <a:lvl2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2pPr>
            <a:lvl3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3pPr>
            <a:lvl4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4pPr>
            <a:lvl5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a:ln>
                  <a:noFill/>
                </a:ln>
                <a:solidFill>
                  <a:schemeClr val="tx2"/>
                </a:solidFill>
                <a:effectLst/>
                <a:latin typeface="+mn-lt"/>
                <a:ea typeface="+mn-ea"/>
                <a:cs typeface="Arial" pitchFamily="34" charset="0"/>
              </a:defRPr>
            </a:lvl5pPr>
            <a:lvl6pPr>
              <a:tabLst>
                <a:tab pos="2917031"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628771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5" name="CaseCode"/>
          <p:cNvSpPr txBox="1"/>
          <p:nvPr userDrawn="1"/>
        </p:nvSpPr>
        <p:spPr>
          <a:xfrm>
            <a:off x="4751388" y="6476999"/>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a:t>
            </a:r>
            <a:r>
              <a:rPr lang="en-US" sz="650" noProof="0" dirty="0" smtClean="0">
                <a:solidFill>
                  <a:schemeClr val="bg1"/>
                </a:solidFill>
              </a:rPr>
              <a:t>Slide master1]</a:t>
            </a:r>
            <a:endParaRPr lang="en-US" sz="650" noProof="0" dirty="0">
              <a:solidFill>
                <a:schemeClr val="bg1"/>
              </a:solidFill>
            </a:endParaRPr>
          </a:p>
        </p:txBody>
      </p:sp>
      <p:sp>
        <p:nvSpPr>
          <p:cNvPr id="7" name="Copyright"/>
          <p:cNvSpPr txBox="1"/>
          <p:nvPr userDrawn="1"/>
        </p:nvSpPr>
        <p:spPr>
          <a:xfrm>
            <a:off x="376236" y="6476999"/>
            <a:ext cx="4016376"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smtClean="0">
                <a:solidFill>
                  <a:schemeClr val="bg1"/>
                </a:solidFill>
              </a:rPr>
              <a:t>Copyright © 2016 Deloitte Development LLC. All rights reserved.</a:t>
            </a:r>
            <a:endParaRPr lang="en-US" sz="650" noProof="0" dirty="0">
              <a:solidFill>
                <a:schemeClr val="bg1"/>
              </a:solidFill>
            </a:endParaRPr>
          </a:p>
        </p:txBody>
      </p:sp>
      <p:sp>
        <p:nvSpPr>
          <p:cNvPr id="8" name="TextBox 7"/>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210457412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12" name="Text Placeholder 18"/>
          <p:cNvSpPr>
            <a:spLocks noGrp="1"/>
          </p:cNvSpPr>
          <p:nvPr>
            <p:ph type="body" sz="quarter" idx="13"/>
          </p:nvPr>
        </p:nvSpPr>
        <p:spPr bwMode="gray">
          <a:xfrm>
            <a:off x="414338" y="779464"/>
            <a:ext cx="8330184" cy="230832"/>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15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6858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7" name="Title Placeholder 10"/>
          <p:cNvSpPr>
            <a:spLocks noGrp="1"/>
          </p:cNvSpPr>
          <p:nvPr>
            <p:ph type="title"/>
          </p:nvPr>
        </p:nvSpPr>
        <p:spPr bwMode="gray">
          <a:xfrm>
            <a:off x="414338" y="571716"/>
            <a:ext cx="8330184" cy="207749"/>
          </a:xfrm>
          <a:prstGeom prst="rect">
            <a:avLst/>
          </a:prstGeom>
        </p:spPr>
        <p:txBody>
          <a:bodyPr lIns="0" tIns="0" rIns="0" bIns="0" anchor="b" anchorCtr="0">
            <a:spAutoFit/>
          </a:bodyPr>
          <a:lstStyle>
            <a:lvl1pPr>
              <a:defRPr>
                <a:latin typeface="+mj-lt"/>
              </a:defRPr>
            </a:lvl1pPr>
          </a:lstStyle>
          <a:p>
            <a:pPr marL="0" marR="0" lvl="0" indent="0" algn="l" defTabSz="6858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8" name="Content Placeholder 20"/>
          <p:cNvSpPr>
            <a:spLocks noGrp="1"/>
          </p:cNvSpPr>
          <p:nvPr>
            <p:ph sz="quarter" idx="11"/>
          </p:nvPr>
        </p:nvSpPr>
        <p:spPr bwMode="gray">
          <a:xfrm>
            <a:off x="411480" y="1399031"/>
            <a:ext cx="2651760"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1pPr>
            <a:lvl2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2pPr>
            <a:lvl3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3pPr>
            <a:lvl4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4pPr>
            <a:lvl5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a:ln>
                  <a:noFill/>
                </a:ln>
                <a:solidFill>
                  <a:schemeClr val="tx2"/>
                </a:solidFill>
                <a:effectLst/>
                <a:latin typeface="+mn-lt"/>
                <a:ea typeface="+mn-ea"/>
                <a:cs typeface="Arial" pitchFamily="34" charset="0"/>
              </a:defRPr>
            </a:lvl5pPr>
            <a:lvl6pPr>
              <a:tabLst>
                <a:tab pos="2917031"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0"/>
          <p:cNvSpPr>
            <a:spLocks noGrp="1"/>
          </p:cNvSpPr>
          <p:nvPr>
            <p:ph sz="quarter" idx="14"/>
          </p:nvPr>
        </p:nvSpPr>
        <p:spPr bwMode="gray">
          <a:xfrm>
            <a:off x="3245624" y="1399031"/>
            <a:ext cx="2651760"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1pPr>
            <a:lvl2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2pPr>
            <a:lvl3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3pPr>
            <a:lvl4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4pPr>
            <a:lvl5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a:ln>
                  <a:noFill/>
                </a:ln>
                <a:solidFill>
                  <a:schemeClr val="tx2"/>
                </a:solidFill>
                <a:effectLst/>
                <a:latin typeface="+mn-lt"/>
                <a:ea typeface="+mn-ea"/>
                <a:cs typeface="Arial" pitchFamily="34" charset="0"/>
              </a:defRPr>
            </a:lvl5pPr>
            <a:lvl6pPr>
              <a:tabLst>
                <a:tab pos="2917031"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0"/>
          <p:cNvSpPr>
            <a:spLocks noGrp="1"/>
          </p:cNvSpPr>
          <p:nvPr>
            <p:ph sz="quarter" idx="15"/>
          </p:nvPr>
        </p:nvSpPr>
        <p:spPr bwMode="gray">
          <a:xfrm>
            <a:off x="6069209" y="1399031"/>
            <a:ext cx="2651760"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1pPr>
            <a:lvl2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2pPr>
            <a:lvl3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3pPr>
            <a:lvl4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4pPr>
            <a:lvl5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a:ln>
                  <a:noFill/>
                </a:ln>
                <a:solidFill>
                  <a:schemeClr val="tx2"/>
                </a:solidFill>
                <a:effectLst/>
                <a:latin typeface="+mn-lt"/>
                <a:ea typeface="+mn-ea"/>
                <a:cs typeface="Arial" pitchFamily="34" charset="0"/>
              </a:defRPr>
            </a:lvl5pPr>
            <a:lvl6pPr>
              <a:tabLst>
                <a:tab pos="2917031"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9649939"/>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8" y="1873250"/>
            <a:ext cx="8330184" cy="1054135"/>
          </a:xfrm>
          <a:prstGeom prst="rect">
            <a:avLst/>
          </a:prstGeom>
        </p:spPr>
        <p:txBody>
          <a:bodyPr/>
          <a:lstStyle>
            <a:lvl1pPr>
              <a:defRPr>
                <a:latin typeface="+mn-lt"/>
              </a:defRPr>
            </a:lvl1pPr>
            <a:lvl2pPr>
              <a:defRPr lang="en-US" sz="1350" kern="1200" dirty="0" smtClean="0">
                <a:solidFill>
                  <a:schemeClr val="tx2"/>
                </a:solidFill>
                <a:latin typeface="+mn-lt"/>
                <a:ea typeface="+mn-ea"/>
                <a:cs typeface="+mn-cs"/>
              </a:defRPr>
            </a:lvl2pPr>
            <a:lvl3pPr>
              <a:defRPr lang="en-US" sz="1200" kern="1200" dirty="0" smtClean="0">
                <a:solidFill>
                  <a:schemeClr val="tx2"/>
                </a:solidFill>
                <a:latin typeface="+mn-lt"/>
                <a:ea typeface="+mn-ea"/>
                <a:cs typeface="+mn-cs"/>
              </a:defRPr>
            </a:lvl3pPr>
            <a:lvl4pPr>
              <a:defRPr lang="en-US" sz="1200" kern="1200" dirty="0" smtClean="0">
                <a:solidFill>
                  <a:schemeClr val="tx2"/>
                </a:solidFill>
                <a:latin typeface="+mn-lt"/>
                <a:ea typeface="+mn-ea"/>
                <a:cs typeface="+mn-cs"/>
              </a:defRPr>
            </a:lvl4pPr>
            <a:lvl5pPr>
              <a:defRPr lang="en-US" sz="12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2"/>
            <a:ext cx="8330184" cy="207749"/>
          </a:xfrm>
          <a:prstGeom prst="rect">
            <a:avLst/>
          </a:prstGeom>
        </p:spPr>
        <p:txBody>
          <a:bodyPr>
            <a:spAutoFit/>
          </a:bodyPr>
          <a:lstStyle>
            <a:lvl1pPr>
              <a:defRPr sz="1350" b="1">
                <a:latin typeface="+mj-lt"/>
              </a:defRPr>
            </a:lvl1pPr>
          </a:lstStyle>
          <a:p>
            <a:pPr lvl="0"/>
            <a:r>
              <a:rPr lang="en-US" smtClean="0"/>
              <a:t>Click to edit Master text styles</a:t>
            </a:r>
          </a:p>
        </p:txBody>
      </p:sp>
      <p:sp>
        <p:nvSpPr>
          <p:cNvPr id="7" name="Text Placeholder 13"/>
          <p:cNvSpPr>
            <a:spLocks noGrp="1"/>
          </p:cNvSpPr>
          <p:nvPr>
            <p:ph type="body" sz="quarter" idx="15"/>
          </p:nvPr>
        </p:nvSpPr>
        <p:spPr bwMode="gray">
          <a:xfrm>
            <a:off x="411479" y="6189595"/>
            <a:ext cx="3995928" cy="92333"/>
          </a:xfrm>
          <a:prstGeom prst="rect">
            <a:avLst/>
          </a:prstGeom>
          <a:noFill/>
          <a:ln w="12700" algn="ctr">
            <a:noFill/>
            <a:miter lim="800000"/>
            <a:headEnd/>
            <a:tailEnd/>
          </a:ln>
        </p:spPr>
        <p:txBody>
          <a:bodyPr lIns="0" tIns="0" rIns="0" bIns="0" anchor="b">
            <a:spAutoFit/>
          </a:bodyPr>
          <a:lstStyle>
            <a:lvl1pPr algn="l" rtl="0" fontAlgn="base">
              <a:lnSpc>
                <a:spcPct val="100000"/>
              </a:lnSpc>
              <a:spcBef>
                <a:spcPct val="0"/>
              </a:spcBef>
              <a:spcAft>
                <a:spcPct val="0"/>
              </a:spcAft>
              <a:defRPr lang="en-US" sz="6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6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6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6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6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3" name="Text Placeholder 18"/>
          <p:cNvSpPr>
            <a:spLocks noGrp="1"/>
          </p:cNvSpPr>
          <p:nvPr>
            <p:ph type="body" sz="quarter" idx="16"/>
          </p:nvPr>
        </p:nvSpPr>
        <p:spPr bwMode="gray">
          <a:xfrm>
            <a:off x="414338" y="779464"/>
            <a:ext cx="8330184" cy="230832"/>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15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6858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8" name="Title Placeholder 10"/>
          <p:cNvSpPr>
            <a:spLocks noGrp="1"/>
          </p:cNvSpPr>
          <p:nvPr>
            <p:ph type="title"/>
          </p:nvPr>
        </p:nvSpPr>
        <p:spPr bwMode="gray">
          <a:xfrm>
            <a:off x="414338" y="571716"/>
            <a:ext cx="8330184" cy="207749"/>
          </a:xfrm>
          <a:prstGeom prst="rect">
            <a:avLst/>
          </a:prstGeom>
        </p:spPr>
        <p:txBody>
          <a:bodyPr lIns="0" tIns="0" rIns="0" bIns="0" anchor="b" anchorCtr="0">
            <a:spAutoFit/>
          </a:bodyPr>
          <a:lstStyle>
            <a:lvl1pPr>
              <a:defRPr>
                <a:latin typeface="+mj-lt"/>
              </a:defRPr>
            </a:lvl1pPr>
          </a:lstStyle>
          <a:p>
            <a:pPr marL="0" marR="0" lvl="0" indent="0" algn="l" defTabSz="6858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474900420"/>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80" y="1873249"/>
            <a:ext cx="3999155" cy="1054135"/>
          </a:xfrm>
          <a:prstGeom prst="rect">
            <a:avLst/>
          </a:prstGeom>
        </p:spPr>
        <p:txBody>
          <a:bodyPr/>
          <a:lstStyle>
            <a:lvl1pPr>
              <a:defRPr>
                <a:latin typeface="+mn-lt"/>
              </a:defRPr>
            </a:lvl1pPr>
            <a:lvl2pPr>
              <a:defRPr lang="en-US" sz="1350" kern="1200" dirty="0" smtClean="0">
                <a:solidFill>
                  <a:schemeClr val="tx2"/>
                </a:solidFill>
                <a:latin typeface="+mn-lt"/>
                <a:ea typeface="+mn-ea"/>
                <a:cs typeface="+mn-cs"/>
              </a:defRPr>
            </a:lvl2pPr>
            <a:lvl3pPr>
              <a:defRPr lang="en-US" sz="1200" kern="1200" dirty="0" smtClean="0">
                <a:solidFill>
                  <a:schemeClr val="tx2"/>
                </a:solidFill>
                <a:latin typeface="+mn-lt"/>
                <a:ea typeface="+mn-ea"/>
                <a:cs typeface="+mn-cs"/>
              </a:defRPr>
            </a:lvl3pPr>
            <a:lvl4pPr>
              <a:defRPr lang="en-US" sz="1200" kern="1200" dirty="0" smtClean="0">
                <a:solidFill>
                  <a:schemeClr val="tx2"/>
                </a:solidFill>
                <a:latin typeface="+mn-lt"/>
                <a:ea typeface="+mn-ea"/>
                <a:cs typeface="+mn-cs"/>
              </a:defRPr>
            </a:lvl4pPr>
            <a:lvl5pPr>
              <a:defRPr lang="en-US" sz="12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2"/>
            <a:ext cx="3995928" cy="207749"/>
          </a:xfrm>
          <a:prstGeom prst="rect">
            <a:avLst/>
          </a:prstGeom>
        </p:spPr>
        <p:txBody>
          <a:bodyPr>
            <a:spAutoFit/>
          </a:bodyPr>
          <a:lstStyle>
            <a:lvl1pPr>
              <a:defRPr sz="1350" b="1">
                <a:latin typeface="+mj-lt"/>
              </a:defRPr>
            </a:lvl1pPr>
          </a:lstStyle>
          <a:p>
            <a:pPr lvl="0"/>
            <a:r>
              <a:rPr lang="en-US" smtClean="0"/>
              <a:t>Click to edit Master text styles</a:t>
            </a:r>
          </a:p>
        </p:txBody>
      </p:sp>
      <p:sp>
        <p:nvSpPr>
          <p:cNvPr id="14" name="Text Placeholder 13"/>
          <p:cNvSpPr>
            <a:spLocks noGrp="1"/>
          </p:cNvSpPr>
          <p:nvPr>
            <p:ph type="body" sz="quarter" idx="15"/>
          </p:nvPr>
        </p:nvSpPr>
        <p:spPr bwMode="gray">
          <a:xfrm>
            <a:off x="411479" y="6189595"/>
            <a:ext cx="3995928" cy="92333"/>
          </a:xfrm>
          <a:prstGeom prst="rect">
            <a:avLst/>
          </a:prstGeom>
          <a:noFill/>
          <a:ln w="12700" algn="ctr">
            <a:noFill/>
            <a:miter lim="800000"/>
            <a:headEnd/>
            <a:tailEnd/>
          </a:ln>
        </p:spPr>
        <p:txBody>
          <a:bodyPr lIns="0" tIns="0" rIns="0" bIns="0" anchor="b">
            <a:spAutoFit/>
          </a:bodyPr>
          <a:lstStyle>
            <a:lvl1pPr algn="l" rtl="0" fontAlgn="base">
              <a:lnSpc>
                <a:spcPct val="100000"/>
              </a:lnSpc>
              <a:spcBef>
                <a:spcPct val="0"/>
              </a:spcBef>
              <a:spcAft>
                <a:spcPct val="0"/>
              </a:spcAft>
              <a:defRPr lang="en-US" sz="6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6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6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6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6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5" name="Text Placeholder 13"/>
          <p:cNvSpPr>
            <a:spLocks noGrp="1"/>
          </p:cNvSpPr>
          <p:nvPr>
            <p:ph type="body" sz="quarter" idx="16"/>
          </p:nvPr>
        </p:nvSpPr>
        <p:spPr bwMode="gray">
          <a:xfrm>
            <a:off x="4737846" y="6189595"/>
            <a:ext cx="3995928" cy="92333"/>
          </a:xfrm>
          <a:prstGeom prst="rect">
            <a:avLst/>
          </a:prstGeom>
          <a:noFill/>
          <a:ln w="12700" algn="ctr">
            <a:noFill/>
            <a:miter lim="800000"/>
            <a:headEnd/>
            <a:tailEnd/>
          </a:ln>
        </p:spPr>
        <p:txBody>
          <a:bodyPr lIns="0" tIns="0" rIns="0" bIns="0" anchor="b">
            <a:spAutoFit/>
          </a:bodyPr>
          <a:lstStyle>
            <a:lvl1pPr algn="l" rtl="0" fontAlgn="base">
              <a:lnSpc>
                <a:spcPct val="100000"/>
              </a:lnSpc>
              <a:spcBef>
                <a:spcPct val="0"/>
              </a:spcBef>
              <a:spcAft>
                <a:spcPct val="0"/>
              </a:spcAft>
              <a:defRPr lang="en-US" sz="6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6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6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6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6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7" name="Text Placeholder 18"/>
          <p:cNvSpPr>
            <a:spLocks noGrp="1"/>
          </p:cNvSpPr>
          <p:nvPr>
            <p:ph type="body" sz="quarter" idx="17"/>
          </p:nvPr>
        </p:nvSpPr>
        <p:spPr bwMode="gray">
          <a:xfrm>
            <a:off x="414338" y="779464"/>
            <a:ext cx="8330184" cy="230832"/>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15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6858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10" name="Title Placeholder 10"/>
          <p:cNvSpPr>
            <a:spLocks noGrp="1"/>
          </p:cNvSpPr>
          <p:nvPr>
            <p:ph type="title"/>
          </p:nvPr>
        </p:nvSpPr>
        <p:spPr bwMode="gray">
          <a:xfrm>
            <a:off x="414338" y="571716"/>
            <a:ext cx="8330184" cy="207749"/>
          </a:xfrm>
          <a:prstGeom prst="rect">
            <a:avLst/>
          </a:prstGeom>
        </p:spPr>
        <p:txBody>
          <a:bodyPr lIns="0" tIns="0" rIns="0" bIns="0" anchor="b" anchorCtr="0">
            <a:spAutoFit/>
          </a:bodyPr>
          <a:lstStyle>
            <a:lvl1pPr>
              <a:defRPr>
                <a:latin typeface="+mj-lt"/>
              </a:defRPr>
            </a:lvl1pPr>
          </a:lstStyle>
          <a:p>
            <a:pPr marL="0" marR="0" lvl="0" indent="0" algn="l" defTabSz="6858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11" name="Content Placeholder 20"/>
          <p:cNvSpPr>
            <a:spLocks noGrp="1"/>
          </p:cNvSpPr>
          <p:nvPr>
            <p:ph sz="quarter" idx="18"/>
          </p:nvPr>
        </p:nvSpPr>
        <p:spPr bwMode="gray">
          <a:xfrm>
            <a:off x="4724401" y="1873249"/>
            <a:ext cx="3999155" cy="1054135"/>
          </a:xfrm>
          <a:prstGeom prst="rect">
            <a:avLst/>
          </a:prstGeom>
        </p:spPr>
        <p:txBody>
          <a:bodyPr/>
          <a:lstStyle>
            <a:lvl1pPr>
              <a:defRPr>
                <a:latin typeface="+mn-lt"/>
              </a:defRPr>
            </a:lvl1pPr>
            <a:lvl2pPr>
              <a:defRPr lang="en-US" sz="1350" kern="1200" dirty="0" smtClean="0">
                <a:solidFill>
                  <a:schemeClr val="tx2"/>
                </a:solidFill>
                <a:latin typeface="+mn-lt"/>
                <a:ea typeface="+mn-ea"/>
                <a:cs typeface="+mn-cs"/>
              </a:defRPr>
            </a:lvl2pPr>
            <a:lvl3pPr>
              <a:defRPr lang="en-US" sz="1200" kern="1200" dirty="0" smtClean="0">
                <a:solidFill>
                  <a:schemeClr val="tx2"/>
                </a:solidFill>
                <a:latin typeface="+mn-lt"/>
                <a:ea typeface="+mn-ea"/>
                <a:cs typeface="+mn-cs"/>
              </a:defRPr>
            </a:lvl3pPr>
            <a:lvl4pPr>
              <a:defRPr lang="en-US" sz="1200" kern="1200" dirty="0" smtClean="0">
                <a:solidFill>
                  <a:schemeClr val="tx2"/>
                </a:solidFill>
                <a:latin typeface="+mn-lt"/>
                <a:ea typeface="+mn-ea"/>
                <a:cs typeface="+mn-cs"/>
              </a:defRPr>
            </a:lvl4pPr>
            <a:lvl5pPr>
              <a:defRPr lang="en-US" sz="12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1"/>
          <p:cNvSpPr>
            <a:spLocks noGrp="1"/>
          </p:cNvSpPr>
          <p:nvPr>
            <p:ph type="body" sz="quarter" idx="19"/>
          </p:nvPr>
        </p:nvSpPr>
        <p:spPr bwMode="gray">
          <a:xfrm>
            <a:off x="4727259" y="1397002"/>
            <a:ext cx="3995928" cy="207749"/>
          </a:xfrm>
          <a:prstGeom prst="rect">
            <a:avLst/>
          </a:prstGeom>
        </p:spPr>
        <p:txBody>
          <a:bodyPr>
            <a:spAutoFit/>
          </a:bodyPr>
          <a:lstStyle>
            <a:lvl1pPr>
              <a:defRPr sz="1350" b="1">
                <a:latin typeface="+mj-lt"/>
              </a:defRPr>
            </a:lvl1pPr>
          </a:lstStyle>
          <a:p>
            <a:pPr lvl="0"/>
            <a:r>
              <a:rPr lang="en-US" smtClean="0"/>
              <a:t>Click to edit Master text styles</a:t>
            </a:r>
          </a:p>
        </p:txBody>
      </p:sp>
    </p:spTree>
    <p:extLst>
      <p:ext uri="{BB962C8B-B14F-4D97-AF65-F5344CB8AC3E}">
        <p14:creationId xmlns:p14="http://schemas.microsoft.com/office/powerpoint/2010/main" val="3923996506"/>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0"/>
          <p:cNvSpPr>
            <a:spLocks noGrp="1"/>
          </p:cNvSpPr>
          <p:nvPr>
            <p:ph type="title"/>
          </p:nvPr>
        </p:nvSpPr>
        <p:spPr bwMode="gray">
          <a:xfrm>
            <a:off x="414338" y="571716"/>
            <a:ext cx="8330184" cy="207749"/>
          </a:xfrm>
          <a:prstGeom prst="rect">
            <a:avLst/>
          </a:prstGeom>
        </p:spPr>
        <p:txBody>
          <a:bodyPr lIns="0" tIns="0" rIns="0" bIns="0" anchor="b" anchorCtr="0">
            <a:spAutoFit/>
          </a:bodyPr>
          <a:lstStyle/>
          <a:p>
            <a:pPr marL="0" marR="0" lvl="0" indent="0" algn="l" defTabSz="6858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1464776140"/>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pic>
        <p:nvPicPr>
          <p:cNvPr id="5" name="Picture 19" descr="DEL_PRI_RGB"/>
          <p:cNvPicPr>
            <a:picLocks noChangeAspect="1" noChangeArrowheads="1"/>
          </p:cNvPicPr>
          <p:nvPr userDrawn="1"/>
        </p:nvPicPr>
        <p:blipFill>
          <a:blip r:embed="rId2" cstate="print"/>
          <a:srcRect l="11237" t="27428" r="9845" b="25551"/>
          <a:stretch>
            <a:fillRect/>
          </a:stretch>
        </p:blipFill>
        <p:spPr bwMode="gray">
          <a:xfrm>
            <a:off x="2844801" y="3032127"/>
            <a:ext cx="3451225" cy="790575"/>
          </a:xfrm>
          <a:prstGeom prst="rect">
            <a:avLst/>
          </a:prstGeom>
          <a:noFill/>
          <a:ln w="9525">
            <a:noFill/>
            <a:miter lim="800000"/>
            <a:headEnd/>
            <a:tailEnd/>
          </a:ln>
        </p:spPr>
      </p:pic>
      <p:sp>
        <p:nvSpPr>
          <p:cNvPr id="3" name="Text Placeholder 5"/>
          <p:cNvSpPr>
            <a:spLocks noGrp="1"/>
          </p:cNvSpPr>
          <p:nvPr>
            <p:ph type="body" sz="quarter" idx="10"/>
          </p:nvPr>
        </p:nvSpPr>
        <p:spPr bwMode="gray">
          <a:xfrm>
            <a:off x="402336" y="5458968"/>
            <a:ext cx="4937760" cy="1152144"/>
          </a:xfrm>
        </p:spPr>
        <p:txBody>
          <a:bodyPr anchor="b" anchorCtr="0">
            <a:noAutofit/>
          </a:bodyPr>
          <a:lstStyle>
            <a:lvl1pPr>
              <a:lnSpc>
                <a:spcPts val="600"/>
              </a:lnSpc>
              <a:spcBef>
                <a:spcPts val="300"/>
              </a:spcBef>
              <a:spcAft>
                <a:spcPts val="300"/>
              </a:spcAft>
              <a:defRPr sz="525"/>
            </a:lvl1pPr>
          </a:lstStyle>
          <a:p>
            <a:pPr lvl="0"/>
            <a:r>
              <a:rPr lang="en-US" smtClean="0"/>
              <a:t>Click to edit Master text styles</a:t>
            </a:r>
          </a:p>
        </p:txBody>
      </p:sp>
    </p:spTree>
    <p:extLst>
      <p:ext uri="{BB962C8B-B14F-4D97-AF65-F5344CB8AC3E}">
        <p14:creationId xmlns:p14="http://schemas.microsoft.com/office/powerpoint/2010/main" val="130415838"/>
      </p:ext>
    </p:extLst>
  </p:cSld>
  <p:clrMapOvr>
    <a:masterClrMapping/>
  </p:clrMapOvr>
  <p:transition/>
  <p:timing>
    <p:tnLst>
      <p:par>
        <p:cTn id="1" dur="indefinite" restart="never" nodeType="tmRoot"/>
      </p:par>
    </p:tnLst>
  </p:timing>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tx2"/>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p:nvPr>
        </p:nvSpPr>
        <p:spPr>
          <a:xfrm>
            <a:off x="1142821" y="2901737"/>
            <a:ext cx="6112353" cy="897682"/>
          </a:xfrm>
        </p:spPr>
        <p:txBody>
          <a:bodyPr/>
          <a:lstStyle>
            <a:lvl1pPr>
              <a:lnSpc>
                <a:spcPts val="3499"/>
              </a:lnSpc>
              <a:defRPr sz="3525" b="0">
                <a:solidFill>
                  <a:schemeClr val="bg2"/>
                </a:solidFill>
                <a:latin typeface="Times New Roman" pitchFamily="18" charset="0"/>
              </a:defRPr>
            </a:lvl1pPr>
          </a:lstStyle>
          <a:p>
            <a:r>
              <a:rPr lang="en-US"/>
              <a:t>Click to edit </a:t>
            </a:r>
            <a:br>
              <a:rPr lang="en-US"/>
            </a:br>
            <a:r>
              <a:rPr lang="en-US"/>
              <a:t>Master title style</a:t>
            </a:r>
          </a:p>
        </p:txBody>
      </p:sp>
    </p:spTree>
    <p:extLst>
      <p:ext uri="{BB962C8B-B14F-4D97-AF65-F5344CB8AC3E}">
        <p14:creationId xmlns:p14="http://schemas.microsoft.com/office/powerpoint/2010/main" val="3616683856"/>
      </p:ext>
    </p:extLst>
  </p:cSld>
  <p:clrMapOvr>
    <a:masterClrMapping/>
  </p:clrMapOvr>
  <p:timing>
    <p:tnLst>
      <p:par>
        <p:cTn id="1" dur="indefinite" restart="never" nodeType="tmRoot"/>
      </p:par>
    </p:tnLst>
  </p:timing>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3"/>
            <a:ext cx="8330184" cy="4882896"/>
          </a:xfrm>
          <a:prstGeom prst="rect">
            <a:avLst/>
          </a:prstGeom>
        </p:spPr>
        <p:txBody>
          <a:bodyPr rtlCol="0">
            <a:noAutofit/>
          </a:bodyPr>
          <a:lstStyle>
            <a:lvl1pPr marL="0" marR="0" indent="0" algn="l" defTabSz="685690" rtl="0" eaLnBrk="1" fontAlgn="base" latinLnBrk="0" hangingPunct="1">
              <a:lnSpc>
                <a:spcPct val="100000"/>
              </a:lnSpc>
              <a:spcBef>
                <a:spcPts val="1650"/>
              </a:spcBef>
              <a:spcAft>
                <a:spcPct val="0"/>
              </a:spcAft>
              <a:buClrTx/>
              <a:buSzTx/>
              <a:buFont typeface="Arial" pitchFamily="34" charset="0"/>
              <a:buNone/>
              <a:tabLst/>
              <a:defRPr kumimoji="0" lang="en-US" sz="900" b="0" i="0" u="none" strike="noStrike" kern="1200" cap="none" normalizeH="0" baseline="0" dirty="0" smtClean="0">
                <a:ln>
                  <a:noFill/>
                </a:ln>
                <a:solidFill>
                  <a:schemeClr val="tx2"/>
                </a:solidFill>
                <a:effectLst/>
                <a:latin typeface="+mn-lt"/>
                <a:ea typeface="+mn-ea"/>
                <a:cs typeface="Arial" pitchFamily="34" charset="0"/>
              </a:defRPr>
            </a:lvl1pPr>
            <a:lvl2pPr marL="130948" marR="0" indent="-129758" algn="l" defTabSz="685690" rtl="0" eaLnBrk="1" fontAlgn="base" latinLnBrk="0" hangingPunct="1">
              <a:lnSpc>
                <a:spcPct val="100000"/>
              </a:lnSpc>
              <a:spcAft>
                <a:spcPct val="0"/>
              </a:spcAft>
              <a:buFont typeface="Arial" pitchFamily="34" charset="0"/>
              <a:tabLst/>
              <a:defRPr kumimoji="0" lang="en-US" sz="900" b="0" i="0" u="none" strike="noStrike" kern="1200" cap="none" normalizeH="0" baseline="0" dirty="0" smtClean="0">
                <a:ln>
                  <a:noFill/>
                </a:ln>
                <a:solidFill>
                  <a:schemeClr val="tx2"/>
                </a:solidFill>
                <a:effectLst/>
                <a:latin typeface="+mn-lt"/>
                <a:ea typeface="+mn-ea"/>
                <a:cs typeface="Arial" pitchFamily="34" charset="0"/>
              </a:defRPr>
            </a:lvl2pPr>
            <a:lvl3pPr marR="0" algn="l" defTabSz="685690" rtl="0" eaLnBrk="1" fontAlgn="base" latinLnBrk="0" hangingPunct="1">
              <a:lnSpc>
                <a:spcPct val="100000"/>
              </a:lnSpc>
              <a:spcAft>
                <a:spcPct val="0"/>
              </a:spcAft>
              <a:buFont typeface="Arial" pitchFamily="34" charset="0"/>
              <a:tabLst/>
              <a:defRPr kumimoji="0" lang="en-US" sz="825"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685690" rtl="0" eaLnBrk="1" fontAlgn="base" latinLnBrk="0" hangingPunct="1">
              <a:lnSpc>
                <a:spcPct val="100000"/>
              </a:lnSpc>
              <a:spcAft>
                <a:spcPct val="0"/>
              </a:spcAft>
              <a:buFont typeface="Arial" pitchFamily="34" charset="0"/>
              <a:tabLst/>
              <a:defRPr kumimoji="0" lang="en-US" sz="825" b="0" i="0" u="none" strike="noStrike" kern="1200" cap="none" normalizeH="0" baseline="0" dirty="0" smtClean="0">
                <a:ln>
                  <a:noFill/>
                </a:ln>
                <a:solidFill>
                  <a:schemeClr val="tx2"/>
                </a:solidFill>
                <a:effectLst/>
                <a:latin typeface="+mn-lt"/>
                <a:ea typeface="+mn-ea"/>
                <a:cs typeface="Arial" pitchFamily="34" charset="0"/>
              </a:defRPr>
            </a:lvl4pPr>
            <a:lvl5pPr marR="0" algn="l" defTabSz="685690" rtl="0" eaLnBrk="1" fontAlgn="base" latinLnBrk="0" hangingPunct="1">
              <a:lnSpc>
                <a:spcPct val="100000"/>
              </a:lnSpc>
              <a:spcAft>
                <a:spcPct val="0"/>
              </a:spcAft>
              <a:buFont typeface="Arial" pitchFamily="34" charset="0"/>
              <a:tabLst/>
              <a:defRPr kumimoji="0" lang="en-US" sz="825" b="0" i="0" u="none" strike="noStrike" kern="1200" cap="none" normalizeH="0" baseline="0" dirty="0" smtClean="0">
                <a:ln>
                  <a:noFill/>
                </a:ln>
                <a:solidFill>
                  <a:schemeClr val="tx2"/>
                </a:solidFill>
                <a:effectLst/>
                <a:latin typeface="+mn-lt"/>
                <a:ea typeface="+mn-ea"/>
                <a:cs typeface="Arial" pitchFamily="34" charset="0"/>
              </a:defRPr>
            </a:lvl5pPr>
            <a:lvl6pPr marR="0" algn="l" defTabSz="68569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Placeholder 10"/>
          <p:cNvSpPr>
            <a:spLocks noGrp="1"/>
          </p:cNvSpPr>
          <p:nvPr>
            <p:ph type="title"/>
          </p:nvPr>
        </p:nvSpPr>
        <p:spPr bwMode="gray">
          <a:xfrm>
            <a:off x="414339" y="443101"/>
            <a:ext cx="8330184" cy="256480"/>
          </a:xfrm>
          <a:prstGeom prst="rect">
            <a:avLst/>
          </a:prstGeom>
        </p:spPr>
        <p:txBody>
          <a:bodyPr/>
          <a:lstStyle>
            <a:lvl1pPr>
              <a:defRPr sz="1350"/>
            </a:lvl1pPr>
          </a:lstStyle>
          <a:p>
            <a:pPr lvl="0"/>
            <a:r>
              <a:rPr lang="en-US" dirty="0" smtClean="0"/>
              <a:t>Click to edit Master title style</a:t>
            </a:r>
            <a:endParaRPr lang="en-US" dirty="0"/>
          </a:p>
        </p:txBody>
      </p:sp>
      <p:sp>
        <p:nvSpPr>
          <p:cNvPr id="2" name="Slide Number Placeholder 1"/>
          <p:cNvSpPr>
            <a:spLocks noGrp="1"/>
          </p:cNvSpPr>
          <p:nvPr>
            <p:ph type="sldNum" sz="quarter" idx="13"/>
          </p:nvPr>
        </p:nvSpPr>
        <p:spPr>
          <a:xfrm>
            <a:off x="415571" y="6554104"/>
            <a:ext cx="282819" cy="144247"/>
          </a:xfrm>
          <a:prstGeom prst="rect">
            <a:avLst/>
          </a:prstGeom>
        </p:spPr>
        <p:txBody>
          <a:bodyPr lIns="82040" tIns="41020" rIns="82040" bIns="41020"/>
          <a:lstStyle/>
          <a:p>
            <a:pPr algn="ctr" fontAlgn="base">
              <a:spcBef>
                <a:spcPct val="20000"/>
              </a:spcBef>
              <a:spcAft>
                <a:spcPct val="0"/>
              </a:spcAft>
              <a:defRPr/>
            </a:pPr>
            <a:fld id="{15F997BA-6A73-496C-AC59-57C50E9DAC6D}" type="slidenum">
              <a:rPr lang="en-US" sz="825" b="1">
                <a:solidFill>
                  <a:srgbClr val="002776"/>
                </a:solidFill>
                <a:cs typeface="Arial" pitchFamily="34" charset="0"/>
              </a:rPr>
              <a:pPr algn="ctr" fontAlgn="base">
                <a:spcBef>
                  <a:spcPct val="20000"/>
                </a:spcBef>
                <a:spcAft>
                  <a:spcPct val="0"/>
                </a:spcAft>
                <a:defRPr/>
              </a:pPr>
              <a:t>‹#›</a:t>
            </a:fld>
            <a:endParaRPr lang="en-US" sz="825" b="1" dirty="0">
              <a:solidFill>
                <a:srgbClr val="002776"/>
              </a:solidFill>
              <a:cs typeface="Arial" pitchFamily="34" charset="0"/>
            </a:endParaRPr>
          </a:p>
        </p:txBody>
      </p:sp>
    </p:spTree>
    <p:extLst>
      <p:ext uri="{BB962C8B-B14F-4D97-AF65-F5344CB8AC3E}">
        <p14:creationId xmlns:p14="http://schemas.microsoft.com/office/powerpoint/2010/main" val="81115483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2_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3"/>
            <a:ext cx="8330184" cy="4882896"/>
          </a:xfrm>
          <a:prstGeom prst="rect">
            <a:avLst/>
          </a:prstGeom>
        </p:spPr>
        <p:txBody>
          <a:bodyPr rtlCol="0">
            <a:noAutofit/>
          </a:bodyPr>
          <a:lstStyle>
            <a:lvl1pPr marL="0" marR="0" indent="0" algn="l" defTabSz="685690" rtl="0" eaLnBrk="1" fontAlgn="base" latinLnBrk="0" hangingPunct="1">
              <a:lnSpc>
                <a:spcPct val="100000"/>
              </a:lnSpc>
              <a:spcBef>
                <a:spcPts val="1650"/>
              </a:spcBef>
              <a:spcAft>
                <a:spcPct val="0"/>
              </a:spcAft>
              <a:buClrTx/>
              <a:buSzTx/>
              <a:buFont typeface="Arial" pitchFamily="34" charset="0"/>
              <a:buNone/>
              <a:tabLst/>
              <a:defRPr kumimoji="0" lang="en-US" sz="900" b="0" i="0" u="none" strike="noStrike" kern="1200" cap="none" normalizeH="0" baseline="0" dirty="0" smtClean="0">
                <a:ln>
                  <a:noFill/>
                </a:ln>
                <a:solidFill>
                  <a:schemeClr val="tx2"/>
                </a:solidFill>
                <a:effectLst/>
                <a:latin typeface="+mn-lt"/>
                <a:ea typeface="+mn-ea"/>
                <a:cs typeface="Arial" pitchFamily="34" charset="0"/>
              </a:defRPr>
            </a:lvl1pPr>
            <a:lvl2pPr marL="130948" marR="0" indent="-129758" algn="l" defTabSz="685690" rtl="0" eaLnBrk="1" fontAlgn="base" latinLnBrk="0" hangingPunct="1">
              <a:lnSpc>
                <a:spcPct val="100000"/>
              </a:lnSpc>
              <a:spcAft>
                <a:spcPct val="0"/>
              </a:spcAft>
              <a:buFont typeface="Arial" pitchFamily="34" charset="0"/>
              <a:tabLst/>
              <a:defRPr kumimoji="0" lang="en-US" sz="900" b="0" i="0" u="none" strike="noStrike" kern="1200" cap="none" normalizeH="0" baseline="0" dirty="0" smtClean="0">
                <a:ln>
                  <a:noFill/>
                </a:ln>
                <a:solidFill>
                  <a:schemeClr val="tx2"/>
                </a:solidFill>
                <a:effectLst/>
                <a:latin typeface="+mn-lt"/>
                <a:ea typeface="+mn-ea"/>
                <a:cs typeface="Arial" pitchFamily="34" charset="0"/>
              </a:defRPr>
            </a:lvl2pPr>
            <a:lvl3pPr marR="0" algn="l" defTabSz="685690" rtl="0" eaLnBrk="1" fontAlgn="base" latinLnBrk="0" hangingPunct="1">
              <a:lnSpc>
                <a:spcPct val="100000"/>
              </a:lnSpc>
              <a:spcAft>
                <a:spcPct val="0"/>
              </a:spcAft>
              <a:buFont typeface="Arial" pitchFamily="34" charset="0"/>
              <a:tabLst/>
              <a:defRPr kumimoji="0" lang="en-US" sz="825"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685690" rtl="0" eaLnBrk="1" fontAlgn="base" latinLnBrk="0" hangingPunct="1">
              <a:lnSpc>
                <a:spcPct val="100000"/>
              </a:lnSpc>
              <a:spcAft>
                <a:spcPct val="0"/>
              </a:spcAft>
              <a:buFont typeface="Arial" pitchFamily="34" charset="0"/>
              <a:tabLst/>
              <a:defRPr kumimoji="0" lang="en-US" sz="825" b="0" i="0" u="none" strike="noStrike" kern="1200" cap="none" normalizeH="0" baseline="0" dirty="0" smtClean="0">
                <a:ln>
                  <a:noFill/>
                </a:ln>
                <a:solidFill>
                  <a:schemeClr val="tx2"/>
                </a:solidFill>
                <a:effectLst/>
                <a:latin typeface="+mn-lt"/>
                <a:ea typeface="+mn-ea"/>
                <a:cs typeface="Arial" pitchFamily="34" charset="0"/>
              </a:defRPr>
            </a:lvl4pPr>
            <a:lvl5pPr marR="0" algn="l" defTabSz="685690" rtl="0" eaLnBrk="1" fontAlgn="base" latinLnBrk="0" hangingPunct="1">
              <a:lnSpc>
                <a:spcPct val="100000"/>
              </a:lnSpc>
              <a:spcAft>
                <a:spcPct val="0"/>
              </a:spcAft>
              <a:buFont typeface="Arial" pitchFamily="34" charset="0"/>
              <a:tabLst/>
              <a:defRPr kumimoji="0" lang="en-US" sz="825" b="0" i="0" u="none" strike="noStrike" kern="1200" cap="none" normalizeH="0" baseline="0" dirty="0" smtClean="0">
                <a:ln>
                  <a:noFill/>
                </a:ln>
                <a:solidFill>
                  <a:schemeClr val="tx2"/>
                </a:solidFill>
                <a:effectLst/>
                <a:latin typeface="+mn-lt"/>
                <a:ea typeface="+mn-ea"/>
                <a:cs typeface="Arial" pitchFamily="34" charset="0"/>
              </a:defRPr>
            </a:lvl5pPr>
            <a:lvl6pPr marR="0" algn="l" defTabSz="68569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Placeholder 10"/>
          <p:cNvSpPr>
            <a:spLocks noGrp="1"/>
          </p:cNvSpPr>
          <p:nvPr>
            <p:ph type="title"/>
          </p:nvPr>
        </p:nvSpPr>
        <p:spPr bwMode="gray">
          <a:xfrm>
            <a:off x="414339" y="443101"/>
            <a:ext cx="8330184" cy="256480"/>
          </a:xfrm>
          <a:prstGeom prst="rect">
            <a:avLst/>
          </a:prstGeom>
        </p:spPr>
        <p:txBody>
          <a:bodyPr/>
          <a:lstStyle>
            <a:lvl1pPr>
              <a:defRPr sz="1350"/>
            </a:lvl1pPr>
          </a:lstStyle>
          <a:p>
            <a:pPr lvl="0"/>
            <a:r>
              <a:rPr lang="en-US" dirty="0" smtClean="0"/>
              <a:t>Click to edit Master title style</a:t>
            </a:r>
            <a:endParaRPr lang="en-US" dirty="0"/>
          </a:p>
        </p:txBody>
      </p:sp>
      <p:sp>
        <p:nvSpPr>
          <p:cNvPr id="2" name="Slide Number Placeholder 1"/>
          <p:cNvSpPr>
            <a:spLocks noGrp="1"/>
          </p:cNvSpPr>
          <p:nvPr>
            <p:ph type="sldNum" sz="quarter" idx="13"/>
          </p:nvPr>
        </p:nvSpPr>
        <p:spPr>
          <a:xfrm>
            <a:off x="415571" y="6554104"/>
            <a:ext cx="282819" cy="144247"/>
          </a:xfrm>
          <a:prstGeom prst="rect">
            <a:avLst/>
          </a:prstGeom>
        </p:spPr>
        <p:txBody>
          <a:bodyPr lIns="82040" tIns="41020" rIns="82040" bIns="41020"/>
          <a:lstStyle/>
          <a:p>
            <a:pPr algn="ctr" fontAlgn="base">
              <a:spcBef>
                <a:spcPct val="20000"/>
              </a:spcBef>
              <a:spcAft>
                <a:spcPct val="0"/>
              </a:spcAft>
              <a:defRPr/>
            </a:pPr>
            <a:fld id="{15F997BA-6A73-496C-AC59-57C50E9DAC6D}" type="slidenum">
              <a:rPr lang="en-US" sz="825" b="1">
                <a:solidFill>
                  <a:srgbClr val="002776"/>
                </a:solidFill>
                <a:cs typeface="Arial" pitchFamily="34" charset="0"/>
              </a:rPr>
              <a:pPr algn="ctr" fontAlgn="base">
                <a:spcBef>
                  <a:spcPct val="20000"/>
                </a:spcBef>
                <a:spcAft>
                  <a:spcPct val="0"/>
                </a:spcAft>
                <a:defRPr/>
              </a:pPr>
              <a:t>‹#›</a:t>
            </a:fld>
            <a:endParaRPr lang="en-US" sz="825" b="1" dirty="0">
              <a:solidFill>
                <a:srgbClr val="002776"/>
              </a:solidFill>
              <a:cs typeface="Arial" pitchFamily="34" charset="0"/>
            </a:endParaRPr>
          </a:p>
        </p:txBody>
      </p:sp>
    </p:spTree>
    <p:extLst>
      <p:ext uri="{BB962C8B-B14F-4D97-AF65-F5344CB8AC3E}">
        <p14:creationId xmlns:p14="http://schemas.microsoft.com/office/powerpoint/2010/main" val="241799139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522985"/>
            <a:ext cx="8330184" cy="25648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a:xfrm>
            <a:off x="415571" y="6554104"/>
            <a:ext cx="282819" cy="144247"/>
          </a:xfrm>
          <a:prstGeom prst="rect">
            <a:avLst/>
          </a:prstGeom>
        </p:spPr>
        <p:txBody>
          <a:bodyPr lIns="82040" tIns="41020" rIns="82040" bIns="41020"/>
          <a:lstStyle>
            <a:lvl1pPr>
              <a:defRPr/>
            </a:lvl1pPr>
          </a:lstStyle>
          <a:p>
            <a:pPr algn="ctr" fontAlgn="base">
              <a:spcBef>
                <a:spcPct val="20000"/>
              </a:spcBef>
              <a:spcAft>
                <a:spcPct val="0"/>
              </a:spcAft>
              <a:defRPr/>
            </a:pPr>
            <a:fld id="{B9BDEDC9-21EC-4361-B9ED-DD89D0038F5F}" type="slidenum">
              <a:rPr lang="en-US" sz="825" b="1">
                <a:solidFill>
                  <a:srgbClr val="002776"/>
                </a:solidFill>
                <a:cs typeface="Arial" pitchFamily="34" charset="0"/>
              </a:rPr>
              <a:pPr algn="ctr" fontAlgn="base">
                <a:spcBef>
                  <a:spcPct val="20000"/>
                </a:spcBef>
                <a:spcAft>
                  <a:spcPct val="0"/>
                </a:spcAft>
                <a:defRPr/>
              </a:pPr>
              <a:t>‹#›</a:t>
            </a:fld>
            <a:endParaRPr lang="en-US" sz="825" b="1" dirty="0">
              <a:solidFill>
                <a:srgbClr val="002776"/>
              </a:solidFill>
              <a:cs typeface="Arial" pitchFamily="34" charset="0"/>
            </a:endParaRPr>
          </a:p>
        </p:txBody>
      </p:sp>
    </p:spTree>
    <p:extLst>
      <p:ext uri="{BB962C8B-B14F-4D97-AF65-F5344CB8AC3E}">
        <p14:creationId xmlns:p14="http://schemas.microsoft.com/office/powerpoint/2010/main" val="1143810628"/>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cSld name="Title, subtitle &amp; 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65760" y="295683"/>
            <a:ext cx="8412480"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9" name="Text Placeholder 8"/>
          <p:cNvSpPr>
            <a:spLocks noGrp="1"/>
          </p:cNvSpPr>
          <p:nvPr>
            <p:ph type="body" sz="quarter" idx="13" hasCustomPrompt="1"/>
          </p:nvPr>
        </p:nvSpPr>
        <p:spPr>
          <a:xfrm>
            <a:off x="365760" y="782622"/>
            <a:ext cx="8412480" cy="757255"/>
          </a:xfrm>
        </p:spPr>
        <p:txBody>
          <a:bodyPr>
            <a:noAutofit/>
          </a:bodyPr>
          <a:lstStyle>
            <a:lvl1pPr marL="0" indent="0">
              <a:buNone/>
              <a:defRPr sz="1500" b="0">
                <a:solidFill>
                  <a:srgbClr val="575757"/>
                </a:solidFill>
              </a:defRPr>
            </a:lvl1pPr>
          </a:lstStyle>
          <a:p>
            <a:pPr lvl="0"/>
            <a:r>
              <a:rPr lang="en-US" dirty="0" smtClean="0"/>
              <a:t>Click to add subtitle</a:t>
            </a:r>
          </a:p>
        </p:txBody>
      </p:sp>
      <p:sp>
        <p:nvSpPr>
          <p:cNvPr id="3" name="Content Placeholder 2"/>
          <p:cNvSpPr>
            <a:spLocks noGrp="1"/>
          </p:cNvSpPr>
          <p:nvPr>
            <p:ph sz="quarter" idx="16"/>
          </p:nvPr>
        </p:nvSpPr>
        <p:spPr>
          <a:xfrm>
            <a:off x="365760" y="1611313"/>
            <a:ext cx="4114800" cy="811761"/>
          </a:xfrm>
        </p:spPr>
        <p:txBody>
          <a:bodyPr/>
          <a:lstStyle>
            <a:lvl4pPr>
              <a:defRPr/>
            </a:lvl4pPr>
            <a:lvl5pPr>
              <a:defRPr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Content Placeholder 6"/>
          <p:cNvSpPr>
            <a:spLocks noGrp="1"/>
          </p:cNvSpPr>
          <p:nvPr>
            <p:ph sz="quarter" idx="17"/>
          </p:nvPr>
        </p:nvSpPr>
        <p:spPr>
          <a:xfrm>
            <a:off x="4663440" y="1611313"/>
            <a:ext cx="4114800" cy="811761"/>
          </a:xfrm>
        </p:spPr>
        <p:txBody>
          <a:bodyPr/>
          <a:lstStyle>
            <a:lvl4pPr>
              <a:defRPr/>
            </a:lvl4pPr>
            <a:lvl5pPr>
              <a:defRPr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855229179"/>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80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13" name="CaseCode"/>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a:t>
            </a:r>
            <a:r>
              <a:rPr lang="en-US" sz="650" noProof="0" dirty="0" smtClean="0">
                <a:solidFill>
                  <a:schemeClr val="bg1"/>
                </a:solidFill>
              </a:rPr>
              <a:t>Slide master1]</a:t>
            </a:r>
            <a:endParaRPr lang="en-US" sz="650" noProof="0" dirty="0">
              <a:solidFill>
                <a:schemeClr val="bg1"/>
              </a:solidFill>
            </a:endParaRPr>
          </a:p>
        </p:txBody>
      </p:sp>
      <p:sp>
        <p:nvSpPr>
          <p:cNvPr id="14" name="Copyright"/>
          <p:cNvSpPr txBox="1"/>
          <p:nvPr userDrawn="1"/>
        </p:nvSpPr>
        <p:spPr>
          <a:xfrm>
            <a:off x="376236" y="6476999"/>
            <a:ext cx="4016376"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smtClean="0">
                <a:solidFill>
                  <a:schemeClr val="bg1"/>
                </a:solidFill>
              </a:rPr>
              <a:t>Copyright © 2016 Deloitte Development LLC. All rights reserved.</a:t>
            </a:r>
            <a:endParaRPr lang="en-US" sz="650" noProof="0" dirty="0">
              <a:solidFill>
                <a:schemeClr val="bg1"/>
              </a:solidFill>
            </a:endParaRPr>
          </a:p>
        </p:txBody>
      </p:sp>
      <p:sp>
        <p:nvSpPr>
          <p:cNvPr id="15" name="TextBox 14"/>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97648263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4" name="Picture 12" descr="DEL_DCS_PRI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404813" y="303214"/>
            <a:ext cx="163711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5" name="Title Placeholder 1"/>
          <p:cNvSpPr>
            <a:spLocks noGrp="1"/>
          </p:cNvSpPr>
          <p:nvPr>
            <p:ph type="ctrTitle"/>
          </p:nvPr>
        </p:nvSpPr>
        <p:spPr bwMode="gray">
          <a:xfrm>
            <a:off x="1143001" y="2652913"/>
            <a:ext cx="4113213" cy="732508"/>
          </a:xfrm>
          <a:prstGeom prst="rect">
            <a:avLst/>
          </a:prstGeom>
        </p:spPr>
        <p:txBody>
          <a:bodyPr/>
          <a:lstStyle>
            <a:lvl1pPr>
              <a:lnSpc>
                <a:spcPct val="85000"/>
              </a:lnSpc>
              <a:defRPr sz="2800" b="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1143001" y="3689352"/>
            <a:ext cx="4113213" cy="276999"/>
          </a:xfrm>
          <a:prstGeom prst="rect">
            <a:avLst/>
          </a:prstGeom>
        </p:spPr>
        <p:txBody>
          <a:bodyPr/>
          <a:lstStyle>
            <a:lvl1pPr>
              <a:lnSpc>
                <a:spcPct val="100000"/>
              </a:lnSpc>
              <a:defRPr sz="1800" b="1" smtClean="0">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1196507609"/>
      </p:ext>
    </p:extLst>
  </p:cSld>
  <p:clrMapOvr>
    <a:masterClrMapping/>
  </p:clrMapOvr>
  <p:transition/>
  <p:hf hdr="0" dt="0"/>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Divider">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411480" y="3190951"/>
            <a:ext cx="4325112" cy="313932"/>
          </a:xfrm>
          <a:prstGeom prst="rect">
            <a:avLst/>
          </a:prstGeom>
        </p:spPr>
        <p:txBody>
          <a:bodyPr/>
          <a:lstStyle>
            <a:lvl1pPr>
              <a:lnSpc>
                <a:spcPct val="85000"/>
              </a:lnSpc>
              <a:defRPr sz="2400" b="1" smtClean="0">
                <a:latin typeface="Arial" panose="020B0604020202020204" pitchFamily="34" charset="0"/>
                <a:cs typeface="Arial" panose="020B0604020202020204" pitchFamily="34" charset="0"/>
              </a:defRPr>
            </a:lvl1pPr>
          </a:lstStyle>
          <a:p>
            <a:r>
              <a:rPr lang="en-US" dirty="0" smtClean="0"/>
              <a:t>Click to edit Master title style</a:t>
            </a:r>
          </a:p>
        </p:txBody>
      </p:sp>
      <p:sp>
        <p:nvSpPr>
          <p:cNvPr id="120836" name="Text Placeholder 2"/>
          <p:cNvSpPr>
            <a:spLocks noGrp="1"/>
          </p:cNvSpPr>
          <p:nvPr>
            <p:ph type="subTitle" idx="1"/>
          </p:nvPr>
        </p:nvSpPr>
        <p:spPr bwMode="gray">
          <a:xfrm>
            <a:off x="411480" y="3694176"/>
            <a:ext cx="4325112" cy="307777"/>
          </a:xfrm>
          <a:prstGeom prst="rect">
            <a:avLst/>
          </a:prstGeom>
        </p:spPr>
        <p:txBody>
          <a:bodyPr/>
          <a:lstStyle>
            <a:lvl1pPr>
              <a:lnSpc>
                <a:spcPct val="100000"/>
              </a:lnSpc>
              <a:defRPr sz="2000" b="0" smtClean="0">
                <a:latin typeface="Arial" pitchFamily="34" charset="0"/>
              </a:defRPr>
            </a:lvl1pPr>
          </a:lstStyle>
          <a:p>
            <a:r>
              <a:rPr lang="en-US" dirty="0" smtClean="0"/>
              <a:t>Click to edit Master subtitle style</a:t>
            </a:r>
            <a:endParaRPr dirty="0" smtClean="0"/>
          </a:p>
        </p:txBody>
      </p:sp>
    </p:spTree>
    <p:extLst>
      <p:ext uri="{BB962C8B-B14F-4D97-AF65-F5344CB8AC3E}">
        <p14:creationId xmlns:p14="http://schemas.microsoft.com/office/powerpoint/2010/main" val="508550138"/>
      </p:ext>
    </p:extLst>
  </p:cSld>
  <p:clrMapOvr>
    <a:masterClrMapping/>
  </p:clrMapOvr>
  <p:transition/>
  <p:hf hdr="0" dt="0"/>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itle" preserve="1">
  <p:cSld name="Divider 2">
    <p:bg>
      <p:bgPr>
        <a:solidFill>
          <a:schemeClr val="accent2"/>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auto">
          <a:xfrm>
            <a:off x="411480" y="2824696"/>
            <a:ext cx="8149908" cy="680186"/>
          </a:xfrm>
          <a:prstGeom prst="rect">
            <a:avLst/>
          </a:prstGeom>
        </p:spPr>
        <p:txBody>
          <a:bodyPr/>
          <a:lstStyle>
            <a:lvl1pPr>
              <a:lnSpc>
                <a:spcPct val="85000"/>
              </a:lnSpc>
              <a:defRPr sz="5200" b="0" smtClean="0">
                <a:solidFill>
                  <a:schemeClr val="bg1"/>
                </a:solidFill>
                <a:latin typeface="Times New Roman" pitchFamily="18" charset="0"/>
                <a:cs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auto">
          <a:xfrm>
            <a:off x="411480" y="3694176"/>
            <a:ext cx="4325112" cy="276999"/>
          </a:xfrm>
          <a:prstGeom prst="rect">
            <a:avLst/>
          </a:prstGeom>
        </p:spPr>
        <p:txBody>
          <a:bodyPr/>
          <a:lstStyle>
            <a:lvl1pPr>
              <a:lnSpc>
                <a:spcPct val="100000"/>
              </a:lnSpc>
              <a:defRPr sz="1800" b="1" smtClean="0">
                <a:solidFill>
                  <a:schemeClr val="bg1"/>
                </a:solidFill>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1969967168"/>
      </p:ext>
    </p:extLst>
  </p:cSld>
  <p:clrMapOvr>
    <a:masterClrMapping/>
  </p:clrMapOvr>
  <p:transition/>
  <p:hf hdr="0" dt="0"/>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80" y="1399031"/>
            <a:ext cx="3999155" cy="4887471"/>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tab pos="3889375"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tab pos="3889375"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tab pos="3883025" algn="r"/>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tab pos="3889375" algn="r"/>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tab pos="3889375" algn="r"/>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0"/>
          <p:cNvSpPr>
            <a:spLocks noGrp="1"/>
          </p:cNvSpPr>
          <p:nvPr>
            <p:ph type="title"/>
          </p:nvPr>
        </p:nvSpPr>
        <p:spPr bwMode="gray">
          <a:xfrm>
            <a:off x="414338" y="446040"/>
            <a:ext cx="8330184" cy="333425"/>
          </a:xfrm>
          <a:prstGeom prst="rect">
            <a:avLst/>
          </a:prstGeom>
        </p:spPr>
        <p:txBody>
          <a:bodyPr/>
          <a:lstStyle/>
          <a:p>
            <a:pPr lvl="0"/>
            <a:r>
              <a:rPr lang="en-US" dirty="0" smtClean="0"/>
              <a:t>Click to edit Master title style</a:t>
            </a:r>
            <a:endParaRPr lang="en-US" dirty="0"/>
          </a:p>
        </p:txBody>
      </p:sp>
    </p:spTree>
    <p:extLst>
      <p:ext uri="{BB962C8B-B14F-4D97-AF65-F5344CB8AC3E}">
        <p14:creationId xmlns:p14="http://schemas.microsoft.com/office/powerpoint/2010/main" val="13951572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7468"/>
          </a:xfrm>
          <a:prstGeom prst="rect">
            <a:avLst/>
          </a:prstGeom>
        </p:spPr>
        <p:txBody>
          <a:bodyPr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1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1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1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18"/>
          <p:cNvSpPr>
            <a:spLocks noGrp="1"/>
          </p:cNvSpPr>
          <p:nvPr>
            <p:ph type="body" sz="quarter" idx="13"/>
          </p:nvPr>
        </p:nvSpPr>
        <p:spPr bwMode="gray">
          <a:xfrm>
            <a:off x="414338" y="779465"/>
            <a:ext cx="8330184" cy="307777"/>
          </a:xfrm>
          <a:prstGeom prst="rect">
            <a:avLst/>
          </a:prstGeom>
          <a:noFill/>
          <a:ln w="9525" algn="ctr">
            <a:noFill/>
            <a:miter lim="800000"/>
            <a:headEnd/>
            <a:tailEnd/>
          </a:ln>
          <a:effectLst/>
        </p:spPr>
        <p:txBody>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lvl="0"/>
            <a:r>
              <a:rPr lang="en-US" smtClean="0"/>
              <a:t>Click to edit Master text styles</a:t>
            </a:r>
          </a:p>
        </p:txBody>
      </p:sp>
      <p:sp>
        <p:nvSpPr>
          <p:cNvPr id="5" name="Title Placeholder 10"/>
          <p:cNvSpPr>
            <a:spLocks noGrp="1"/>
          </p:cNvSpPr>
          <p:nvPr>
            <p:ph type="title"/>
          </p:nvPr>
        </p:nvSpPr>
        <p:spPr bwMode="gray">
          <a:xfrm>
            <a:off x="414338" y="446040"/>
            <a:ext cx="8330184" cy="333425"/>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237216057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80" y="1399031"/>
            <a:ext cx="3999155" cy="4887471"/>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18"/>
          <p:cNvSpPr>
            <a:spLocks noGrp="1"/>
          </p:cNvSpPr>
          <p:nvPr>
            <p:ph type="body" sz="quarter" idx="13"/>
          </p:nvPr>
        </p:nvSpPr>
        <p:spPr bwMode="gray">
          <a:xfrm>
            <a:off x="414338" y="779465"/>
            <a:ext cx="8330184" cy="307777"/>
          </a:xfrm>
          <a:prstGeom prst="rect">
            <a:avLst/>
          </a:prstGeom>
          <a:noFill/>
          <a:ln w="9525" algn="ctr">
            <a:noFill/>
            <a:miter lim="800000"/>
            <a:headEnd/>
            <a:tailEnd/>
          </a:ln>
          <a:effectLst/>
        </p:spPr>
        <p:txBody>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lvl="0"/>
            <a:r>
              <a:rPr lang="en-US" smtClean="0"/>
              <a:t>Click to edit Master text styles</a:t>
            </a:r>
          </a:p>
        </p:txBody>
      </p:sp>
      <p:sp>
        <p:nvSpPr>
          <p:cNvPr id="6" name="Title Placeholder 10"/>
          <p:cNvSpPr>
            <a:spLocks noGrp="1"/>
          </p:cNvSpPr>
          <p:nvPr>
            <p:ph type="title"/>
          </p:nvPr>
        </p:nvSpPr>
        <p:spPr bwMode="gray">
          <a:xfrm>
            <a:off x="414338" y="446040"/>
            <a:ext cx="8330184" cy="333425"/>
          </a:xfrm>
          <a:prstGeom prst="rect">
            <a:avLst/>
          </a:prstGeom>
        </p:spPr>
        <p:txBody>
          <a:bodyPr/>
          <a:lstStyle/>
          <a:p>
            <a:pPr lvl="0"/>
            <a:r>
              <a:rPr lang="en-US" smtClean="0"/>
              <a:t>Click to edit Master title style</a:t>
            </a:r>
            <a:endParaRPr lang="en-US" dirty="0"/>
          </a:p>
        </p:txBody>
      </p:sp>
      <p:sp>
        <p:nvSpPr>
          <p:cNvPr id="7" name="Content Placeholder 20"/>
          <p:cNvSpPr>
            <a:spLocks noGrp="1"/>
          </p:cNvSpPr>
          <p:nvPr>
            <p:ph sz="quarter" idx="14"/>
          </p:nvPr>
        </p:nvSpPr>
        <p:spPr bwMode="gray">
          <a:xfrm>
            <a:off x="4724401" y="1399031"/>
            <a:ext cx="3999155" cy="4887471"/>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621564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12" name="Text Placeholder 18"/>
          <p:cNvSpPr>
            <a:spLocks noGrp="1"/>
          </p:cNvSpPr>
          <p:nvPr>
            <p:ph type="body" sz="quarter" idx="13"/>
          </p:nvPr>
        </p:nvSpPr>
        <p:spPr bwMode="gray">
          <a:xfrm>
            <a:off x="414338" y="779465"/>
            <a:ext cx="8330184" cy="307777"/>
          </a:xfrm>
          <a:prstGeom prst="rect">
            <a:avLst/>
          </a:prstGeom>
          <a:noFill/>
          <a:ln w="9525" algn="ctr">
            <a:noFill/>
            <a:miter lim="800000"/>
            <a:headEnd/>
            <a:tailEnd/>
          </a:ln>
          <a:effectLst/>
        </p:spPr>
        <p:txBody>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lvl="0"/>
            <a:r>
              <a:rPr lang="en-US" smtClean="0"/>
              <a:t>Click to edit Master text styles</a:t>
            </a:r>
          </a:p>
        </p:txBody>
      </p:sp>
      <p:sp>
        <p:nvSpPr>
          <p:cNvPr id="7" name="Title Placeholder 10"/>
          <p:cNvSpPr>
            <a:spLocks noGrp="1"/>
          </p:cNvSpPr>
          <p:nvPr>
            <p:ph type="title"/>
          </p:nvPr>
        </p:nvSpPr>
        <p:spPr bwMode="gray">
          <a:xfrm>
            <a:off x="414338" y="446040"/>
            <a:ext cx="8330184" cy="333425"/>
          </a:xfrm>
          <a:prstGeom prst="rect">
            <a:avLst/>
          </a:prstGeom>
        </p:spPr>
        <p:txBody>
          <a:bodyPr/>
          <a:lstStyle>
            <a:lvl1pPr>
              <a:defRPr>
                <a:latin typeface="+mj-lt"/>
              </a:defRPr>
            </a:lvl1pPr>
          </a:lstStyle>
          <a:p>
            <a:pPr lvl="0"/>
            <a:r>
              <a:rPr lang="en-US" smtClean="0"/>
              <a:t>Click to edit Master title style</a:t>
            </a:r>
            <a:endParaRPr lang="en-US" dirty="0"/>
          </a:p>
        </p:txBody>
      </p:sp>
      <p:sp>
        <p:nvSpPr>
          <p:cNvPr id="8" name="Content Placeholder 20"/>
          <p:cNvSpPr>
            <a:spLocks noGrp="1"/>
          </p:cNvSpPr>
          <p:nvPr>
            <p:ph sz="quarter" idx="11"/>
          </p:nvPr>
        </p:nvSpPr>
        <p:spPr bwMode="gray">
          <a:xfrm>
            <a:off x="411480" y="1399031"/>
            <a:ext cx="2651760" cy="4887471"/>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0"/>
          <p:cNvSpPr>
            <a:spLocks noGrp="1"/>
          </p:cNvSpPr>
          <p:nvPr>
            <p:ph sz="quarter" idx="14"/>
          </p:nvPr>
        </p:nvSpPr>
        <p:spPr bwMode="gray">
          <a:xfrm>
            <a:off x="3245624" y="1399031"/>
            <a:ext cx="2651760" cy="4887471"/>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0"/>
          <p:cNvSpPr>
            <a:spLocks noGrp="1"/>
          </p:cNvSpPr>
          <p:nvPr>
            <p:ph sz="quarter" idx="15"/>
          </p:nvPr>
        </p:nvSpPr>
        <p:spPr bwMode="gray">
          <a:xfrm>
            <a:off x="6069209" y="1399031"/>
            <a:ext cx="2651760" cy="4887471"/>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522476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8" y="1873250"/>
            <a:ext cx="8330184" cy="1405513"/>
          </a:xfrm>
          <a:prstGeom prst="rect">
            <a:avLst/>
          </a:prstGeom>
        </p:spPr>
        <p:txBody>
          <a:bodyPr/>
          <a:lstStyle>
            <a:lvl1pPr>
              <a:defRPr>
                <a:latin typeface="+mn-lt"/>
              </a:defRPr>
            </a:lvl1pPr>
            <a:lvl2pPr>
              <a:defRPr lang="en-US" sz="1800" kern="1200" dirty="0" smtClean="0">
                <a:solidFill>
                  <a:schemeClr val="tx2"/>
                </a:solidFill>
                <a:latin typeface="+mn-lt"/>
                <a:ea typeface="+mn-ea"/>
                <a:cs typeface="+mn-cs"/>
              </a:defRPr>
            </a:lvl2pPr>
            <a:lvl3pPr>
              <a:defRPr lang="en-US" sz="1600" kern="1200" dirty="0" smtClean="0">
                <a:solidFill>
                  <a:schemeClr val="tx2"/>
                </a:solidFill>
                <a:latin typeface="+mn-lt"/>
                <a:ea typeface="+mn-ea"/>
                <a:cs typeface="+mn-cs"/>
              </a:defRPr>
            </a:lvl3pPr>
            <a:lvl4pPr>
              <a:defRPr lang="en-US" sz="1600" kern="1200" dirty="0" smtClean="0">
                <a:solidFill>
                  <a:schemeClr val="tx2"/>
                </a:solidFill>
                <a:latin typeface="+mn-lt"/>
                <a:ea typeface="+mn-ea"/>
                <a:cs typeface="+mn-cs"/>
              </a:defRPr>
            </a:lvl4pPr>
            <a:lvl5pPr>
              <a:defRPr lang="en-US" sz="16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2"/>
            <a:ext cx="8330184" cy="276999"/>
          </a:xfrm>
          <a:prstGeom prst="rect">
            <a:avLst/>
          </a:prstGeom>
        </p:spPr>
        <p:txBody>
          <a:bodyPr/>
          <a:lstStyle>
            <a:lvl1pPr>
              <a:defRPr sz="1800" b="1">
                <a:latin typeface="+mj-lt"/>
              </a:defRPr>
            </a:lvl1pPr>
          </a:lstStyle>
          <a:p>
            <a:pPr lvl="0"/>
            <a:r>
              <a:rPr lang="en-US" smtClean="0"/>
              <a:t>Click to edit Master text styles</a:t>
            </a:r>
          </a:p>
        </p:txBody>
      </p:sp>
      <p:sp>
        <p:nvSpPr>
          <p:cNvPr id="7"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anchor="b"/>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3" name="Text Placeholder 18"/>
          <p:cNvSpPr>
            <a:spLocks noGrp="1"/>
          </p:cNvSpPr>
          <p:nvPr>
            <p:ph type="body" sz="quarter" idx="16"/>
          </p:nvPr>
        </p:nvSpPr>
        <p:spPr bwMode="gray">
          <a:xfrm>
            <a:off x="414338" y="779465"/>
            <a:ext cx="8330184" cy="307777"/>
          </a:xfrm>
          <a:prstGeom prst="rect">
            <a:avLst/>
          </a:prstGeom>
          <a:noFill/>
          <a:ln w="9525" algn="ctr">
            <a:noFill/>
            <a:miter lim="800000"/>
            <a:headEnd/>
            <a:tailEnd/>
          </a:ln>
          <a:effectLst/>
        </p:spPr>
        <p:txBody>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lvl="0"/>
            <a:r>
              <a:rPr lang="en-US" smtClean="0"/>
              <a:t>Click to edit Master text styles</a:t>
            </a:r>
          </a:p>
        </p:txBody>
      </p:sp>
      <p:sp>
        <p:nvSpPr>
          <p:cNvPr id="8" name="Title Placeholder 10"/>
          <p:cNvSpPr>
            <a:spLocks noGrp="1"/>
          </p:cNvSpPr>
          <p:nvPr>
            <p:ph type="title"/>
          </p:nvPr>
        </p:nvSpPr>
        <p:spPr bwMode="gray">
          <a:xfrm>
            <a:off x="414338" y="446040"/>
            <a:ext cx="8330184" cy="333425"/>
          </a:xfrm>
          <a:prstGeom prst="rect">
            <a:avLst/>
          </a:prstGeom>
        </p:spPr>
        <p:txBody>
          <a:bodyPr/>
          <a:lstStyle>
            <a:lvl1pPr>
              <a:defRPr>
                <a:latin typeface="+mj-lt"/>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185400437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80" y="1873249"/>
            <a:ext cx="3999155" cy="1405513"/>
          </a:xfrm>
          <a:prstGeom prst="rect">
            <a:avLst/>
          </a:prstGeom>
        </p:spPr>
        <p:txBody>
          <a:bodyPr/>
          <a:lstStyle>
            <a:lvl1pPr>
              <a:defRPr>
                <a:latin typeface="+mn-lt"/>
              </a:defRPr>
            </a:lvl1pPr>
            <a:lvl2pPr>
              <a:defRPr lang="en-US" sz="1800" kern="1200" dirty="0" smtClean="0">
                <a:solidFill>
                  <a:schemeClr val="tx2"/>
                </a:solidFill>
                <a:latin typeface="+mn-lt"/>
                <a:ea typeface="+mn-ea"/>
                <a:cs typeface="+mn-cs"/>
              </a:defRPr>
            </a:lvl2pPr>
            <a:lvl3pPr>
              <a:defRPr lang="en-US" sz="1600" kern="1200" dirty="0" smtClean="0">
                <a:solidFill>
                  <a:schemeClr val="tx2"/>
                </a:solidFill>
                <a:latin typeface="+mn-lt"/>
                <a:ea typeface="+mn-ea"/>
                <a:cs typeface="+mn-cs"/>
              </a:defRPr>
            </a:lvl3pPr>
            <a:lvl4pPr>
              <a:defRPr lang="en-US" sz="1600" kern="1200" dirty="0" smtClean="0">
                <a:solidFill>
                  <a:schemeClr val="tx2"/>
                </a:solidFill>
                <a:latin typeface="+mn-lt"/>
                <a:ea typeface="+mn-ea"/>
                <a:cs typeface="+mn-cs"/>
              </a:defRPr>
            </a:lvl4pPr>
            <a:lvl5pPr>
              <a:defRPr lang="en-US" sz="16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2"/>
            <a:ext cx="3995928" cy="276999"/>
          </a:xfrm>
          <a:prstGeom prst="rect">
            <a:avLst/>
          </a:prstGeom>
        </p:spPr>
        <p:txBody>
          <a:bodyPr/>
          <a:lstStyle>
            <a:lvl1pPr>
              <a:defRPr sz="1800" b="1">
                <a:latin typeface="+mj-lt"/>
              </a:defRPr>
            </a:lvl1pPr>
          </a:lstStyle>
          <a:p>
            <a:pPr lvl="0"/>
            <a:r>
              <a:rPr lang="en-US" smtClean="0"/>
              <a:t>Click to edit Master text styles</a:t>
            </a:r>
          </a:p>
        </p:txBody>
      </p:sp>
      <p:sp>
        <p:nvSpPr>
          <p:cNvPr id="14"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anchor="b"/>
          <a:lstStyle>
            <a:lvl1pPr algn="l" rtl="0" fontAlgn="base">
              <a:lnSpc>
                <a:spcPct val="100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5" name="Text Placeholder 13"/>
          <p:cNvSpPr>
            <a:spLocks noGrp="1"/>
          </p:cNvSpPr>
          <p:nvPr>
            <p:ph type="body" sz="quarter" idx="16"/>
          </p:nvPr>
        </p:nvSpPr>
        <p:spPr bwMode="gray">
          <a:xfrm>
            <a:off x="4737846" y="6153912"/>
            <a:ext cx="3995928" cy="128016"/>
          </a:xfrm>
          <a:prstGeom prst="rect">
            <a:avLst/>
          </a:prstGeom>
          <a:noFill/>
          <a:ln w="12700" algn="ctr">
            <a:noFill/>
            <a:miter lim="800000"/>
            <a:headEnd/>
            <a:tailEnd/>
          </a:ln>
        </p:spPr>
        <p:txBody>
          <a:bodyPr anchor="b"/>
          <a:lstStyle>
            <a:lvl1pPr algn="l" rtl="0" fontAlgn="base">
              <a:lnSpc>
                <a:spcPct val="100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7" name="Text Placeholder 18"/>
          <p:cNvSpPr>
            <a:spLocks noGrp="1"/>
          </p:cNvSpPr>
          <p:nvPr>
            <p:ph type="body" sz="quarter" idx="17"/>
          </p:nvPr>
        </p:nvSpPr>
        <p:spPr bwMode="gray">
          <a:xfrm>
            <a:off x="414338" y="779465"/>
            <a:ext cx="8330184" cy="307777"/>
          </a:xfrm>
          <a:prstGeom prst="rect">
            <a:avLst/>
          </a:prstGeom>
          <a:noFill/>
          <a:ln w="9525" algn="ctr">
            <a:noFill/>
            <a:miter lim="800000"/>
            <a:headEnd/>
            <a:tailEnd/>
          </a:ln>
          <a:effectLst/>
        </p:spPr>
        <p:txBody>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lvl="0"/>
            <a:r>
              <a:rPr lang="en-US" smtClean="0"/>
              <a:t>Click to edit Master text styles</a:t>
            </a:r>
          </a:p>
        </p:txBody>
      </p:sp>
      <p:sp>
        <p:nvSpPr>
          <p:cNvPr id="10" name="Title Placeholder 10"/>
          <p:cNvSpPr>
            <a:spLocks noGrp="1"/>
          </p:cNvSpPr>
          <p:nvPr>
            <p:ph type="title"/>
          </p:nvPr>
        </p:nvSpPr>
        <p:spPr bwMode="gray">
          <a:xfrm>
            <a:off x="414338" y="446040"/>
            <a:ext cx="8330184" cy="333425"/>
          </a:xfrm>
          <a:prstGeom prst="rect">
            <a:avLst/>
          </a:prstGeom>
        </p:spPr>
        <p:txBody>
          <a:bodyPr/>
          <a:lstStyle>
            <a:lvl1pPr>
              <a:defRPr>
                <a:latin typeface="+mj-lt"/>
              </a:defRPr>
            </a:lvl1pPr>
          </a:lstStyle>
          <a:p>
            <a:pPr lvl="0"/>
            <a:r>
              <a:rPr lang="en-US" smtClean="0"/>
              <a:t>Click to edit Master title style</a:t>
            </a:r>
            <a:endParaRPr lang="en-US" dirty="0"/>
          </a:p>
        </p:txBody>
      </p:sp>
      <p:sp>
        <p:nvSpPr>
          <p:cNvPr id="11" name="Content Placeholder 20"/>
          <p:cNvSpPr>
            <a:spLocks noGrp="1"/>
          </p:cNvSpPr>
          <p:nvPr>
            <p:ph sz="quarter" idx="18"/>
          </p:nvPr>
        </p:nvSpPr>
        <p:spPr bwMode="gray">
          <a:xfrm>
            <a:off x="4724401" y="1873249"/>
            <a:ext cx="3999155" cy="1405513"/>
          </a:xfrm>
          <a:prstGeom prst="rect">
            <a:avLst/>
          </a:prstGeom>
        </p:spPr>
        <p:txBody>
          <a:bodyPr/>
          <a:lstStyle>
            <a:lvl1pPr>
              <a:defRPr>
                <a:latin typeface="+mn-lt"/>
              </a:defRPr>
            </a:lvl1pPr>
            <a:lvl2pPr>
              <a:defRPr lang="en-US" sz="1800" kern="1200" dirty="0" smtClean="0">
                <a:solidFill>
                  <a:schemeClr val="tx2"/>
                </a:solidFill>
                <a:latin typeface="+mn-lt"/>
                <a:ea typeface="+mn-ea"/>
                <a:cs typeface="+mn-cs"/>
              </a:defRPr>
            </a:lvl2pPr>
            <a:lvl3pPr>
              <a:defRPr lang="en-US" sz="1600" kern="1200" dirty="0" smtClean="0">
                <a:solidFill>
                  <a:schemeClr val="tx2"/>
                </a:solidFill>
                <a:latin typeface="+mn-lt"/>
                <a:ea typeface="+mn-ea"/>
                <a:cs typeface="+mn-cs"/>
              </a:defRPr>
            </a:lvl3pPr>
            <a:lvl4pPr>
              <a:defRPr lang="en-US" sz="1600" kern="1200" dirty="0" smtClean="0">
                <a:solidFill>
                  <a:schemeClr val="tx2"/>
                </a:solidFill>
                <a:latin typeface="+mn-lt"/>
                <a:ea typeface="+mn-ea"/>
                <a:cs typeface="+mn-cs"/>
              </a:defRPr>
            </a:lvl4pPr>
            <a:lvl5pPr>
              <a:defRPr lang="en-US" sz="16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1"/>
          <p:cNvSpPr>
            <a:spLocks noGrp="1"/>
          </p:cNvSpPr>
          <p:nvPr>
            <p:ph type="body" sz="quarter" idx="19"/>
          </p:nvPr>
        </p:nvSpPr>
        <p:spPr bwMode="gray">
          <a:xfrm>
            <a:off x="4727259" y="1397002"/>
            <a:ext cx="3995928" cy="276999"/>
          </a:xfrm>
          <a:prstGeom prst="rect">
            <a:avLst/>
          </a:prstGeom>
        </p:spPr>
        <p:txBody>
          <a:bodyPr/>
          <a:lstStyle>
            <a:lvl1pPr>
              <a:defRPr sz="1800" b="1">
                <a:latin typeface="+mj-lt"/>
              </a:defRPr>
            </a:lvl1pPr>
          </a:lstStyle>
          <a:p>
            <a:pPr lvl="0"/>
            <a:r>
              <a:rPr lang="en-US" smtClean="0"/>
              <a:t>Click to edit Master text styles</a:t>
            </a:r>
          </a:p>
        </p:txBody>
      </p:sp>
    </p:spTree>
    <p:extLst>
      <p:ext uri="{BB962C8B-B14F-4D97-AF65-F5344CB8AC3E}">
        <p14:creationId xmlns:p14="http://schemas.microsoft.com/office/powerpoint/2010/main" val="11404961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0"/>
          <p:cNvSpPr>
            <a:spLocks noGrp="1"/>
          </p:cNvSpPr>
          <p:nvPr>
            <p:ph type="title"/>
          </p:nvPr>
        </p:nvSpPr>
        <p:spPr bwMode="gray">
          <a:xfrm>
            <a:off x="414338" y="446040"/>
            <a:ext cx="8330184" cy="333425"/>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180628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10" name="CaseCode"/>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a:t>
            </a:r>
            <a:r>
              <a:rPr lang="en-US" sz="650" noProof="0" dirty="0" smtClean="0">
                <a:solidFill>
                  <a:schemeClr val="bg1"/>
                </a:solidFill>
              </a:rPr>
              <a:t>Slide master1]</a:t>
            </a:r>
            <a:endParaRPr lang="en-US" sz="650" noProof="0" dirty="0">
              <a:solidFill>
                <a:schemeClr val="bg1"/>
              </a:solidFill>
            </a:endParaRPr>
          </a:p>
        </p:txBody>
      </p:sp>
      <p:sp>
        <p:nvSpPr>
          <p:cNvPr id="11" name="Copyright"/>
          <p:cNvSpPr txBox="1"/>
          <p:nvPr userDrawn="1"/>
        </p:nvSpPr>
        <p:spPr>
          <a:xfrm>
            <a:off x="376236" y="6476999"/>
            <a:ext cx="4016376"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smtClean="0">
                <a:solidFill>
                  <a:schemeClr val="bg1"/>
                </a:solidFill>
              </a:rPr>
              <a:t>Copyright © 2016 Deloitte Development LLC. All rights reserved.</a:t>
            </a:r>
            <a:endParaRPr lang="en-US" sz="650" noProof="0" dirty="0">
              <a:solidFill>
                <a:schemeClr val="bg1"/>
              </a:solidFill>
            </a:endParaRP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65402145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4" name="Picture 19" descr="DEL_PRI_RGB"/>
          <p:cNvPicPr>
            <a:picLocks noChangeAspect="1" noChangeArrowheads="1"/>
          </p:cNvPicPr>
          <p:nvPr userDrawn="1"/>
        </p:nvPicPr>
        <p:blipFill>
          <a:blip r:embed="rId2">
            <a:extLst>
              <a:ext uri="{28A0092B-C50C-407E-A947-70E740481C1C}">
                <a14:useLocalDpi xmlns:a14="http://schemas.microsoft.com/office/drawing/2010/main" val="0"/>
              </a:ext>
            </a:extLst>
          </a:blip>
          <a:srcRect l="11237" t="27428" r="9845" b="25551"/>
          <a:stretch>
            <a:fillRect/>
          </a:stretch>
        </p:blipFill>
        <p:spPr bwMode="gray">
          <a:xfrm>
            <a:off x="2844403" y="3032126"/>
            <a:ext cx="3451622"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5"/>
          <p:cNvSpPr>
            <a:spLocks noGrp="1"/>
          </p:cNvSpPr>
          <p:nvPr>
            <p:ph type="body" sz="quarter" idx="10"/>
          </p:nvPr>
        </p:nvSpPr>
        <p:spPr bwMode="gray">
          <a:xfrm>
            <a:off x="402336" y="5458968"/>
            <a:ext cx="4937760" cy="1152144"/>
          </a:xfrm>
        </p:spPr>
        <p:txBody>
          <a:bodyPr anchor="b">
            <a:noAutofit/>
          </a:bodyPr>
          <a:lstStyle>
            <a:lvl1pPr>
              <a:lnSpc>
                <a:spcPts val="800"/>
              </a:lnSpc>
              <a:spcBef>
                <a:spcPts val="400"/>
              </a:spcBef>
              <a:spcAft>
                <a:spcPts val="400"/>
              </a:spcAft>
              <a:defRPr sz="700"/>
            </a:lvl1pPr>
          </a:lstStyle>
          <a:p>
            <a:pPr lvl="0"/>
            <a:r>
              <a:rPr lang="en-US" smtClean="0"/>
              <a:t>Click to edit Master text styles</a:t>
            </a:r>
          </a:p>
        </p:txBody>
      </p:sp>
    </p:spTree>
    <p:extLst>
      <p:ext uri="{BB962C8B-B14F-4D97-AF65-F5344CB8AC3E}">
        <p14:creationId xmlns:p14="http://schemas.microsoft.com/office/powerpoint/2010/main" val="3946730889"/>
      </p:ext>
    </p:extLst>
  </p:cSld>
  <p:clrMapOvr>
    <a:masterClrMapping/>
  </p:clrMapOvr>
  <p:transition/>
  <p:hf hdr="0" dt="0"/>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tx2"/>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p:nvPr>
        </p:nvSpPr>
        <p:spPr>
          <a:xfrm>
            <a:off x="1142821" y="2593961"/>
            <a:ext cx="6112353" cy="1205458"/>
          </a:xfrm>
        </p:spPr>
        <p:txBody>
          <a:bodyPr/>
          <a:lstStyle>
            <a:lvl1pPr>
              <a:lnSpc>
                <a:spcPts val="4665"/>
              </a:lnSpc>
              <a:defRPr sz="4700" b="0">
                <a:solidFill>
                  <a:schemeClr val="bg2"/>
                </a:solidFill>
                <a:latin typeface="Times New Roman" pitchFamily="18" charset="0"/>
              </a:defRPr>
            </a:lvl1pPr>
          </a:lstStyle>
          <a:p>
            <a:r>
              <a:rPr lang="en-US"/>
              <a:t>Click to edit </a:t>
            </a:r>
            <a:br>
              <a:rPr lang="en-US"/>
            </a:br>
            <a:r>
              <a:rPr lang="en-US"/>
              <a:t>Master title style</a:t>
            </a:r>
          </a:p>
        </p:txBody>
      </p:sp>
    </p:spTree>
    <p:extLst>
      <p:ext uri="{BB962C8B-B14F-4D97-AF65-F5344CB8AC3E}">
        <p14:creationId xmlns:p14="http://schemas.microsoft.com/office/powerpoint/2010/main" val="3564102315"/>
      </p:ext>
    </p:extLst>
  </p:cSld>
  <p:clrMapOvr>
    <a:masterClrMapping/>
  </p:clrMapOvr>
  <p:hf hdr="0" dt="0"/>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2_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3"/>
            <a:ext cx="8330184" cy="4882896"/>
          </a:xfrm>
          <a:prstGeom prst="rect">
            <a:avLst/>
          </a:prstGeom>
        </p:spPr>
        <p:txBody>
          <a:bodyPr rtlCol="0">
            <a:noAutofit/>
          </a:bodyPr>
          <a:lstStyle>
            <a:lvl1pPr marL="0" marR="0" indent="0" algn="l" defTabSz="914253" rtl="0" eaLnBrk="1" fontAlgn="base" latinLnBrk="0" hangingPunct="1">
              <a:lnSpc>
                <a:spcPct val="100000"/>
              </a:lnSpc>
              <a:spcBef>
                <a:spcPts val="2200"/>
              </a:spcBef>
              <a:spcAft>
                <a:spcPct val="0"/>
              </a:spcAft>
              <a:buClrTx/>
              <a:buSzTx/>
              <a:buFont typeface="Arial" pitchFamily="34" charset="0"/>
              <a:buNone/>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1pPr>
            <a:lvl2pPr marL="174597" marR="0" indent="-173011" algn="l" defTabSz="914253"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253" rtl="0" eaLnBrk="1" fontAlgn="base" latinLnBrk="0" hangingPunct="1">
              <a:lnSpc>
                <a:spcPct val="100000"/>
              </a:lnSpc>
              <a:spcAft>
                <a:spcPct val="0"/>
              </a:spcAft>
              <a:buFont typeface="Arial" pitchFamily="34" charset="0"/>
              <a:tabLst/>
              <a:defRPr kumimoji="0" lang="en-US" sz="11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253" rtl="0" eaLnBrk="1" fontAlgn="base" latinLnBrk="0" hangingPunct="1">
              <a:lnSpc>
                <a:spcPct val="100000"/>
              </a:lnSpc>
              <a:spcAft>
                <a:spcPct val="0"/>
              </a:spcAft>
              <a:buFont typeface="Arial" pitchFamily="34" charset="0"/>
              <a:tabLst/>
              <a:defRPr kumimoji="0" lang="en-US" sz="11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253" rtl="0" eaLnBrk="1" fontAlgn="base" latinLnBrk="0" hangingPunct="1">
              <a:lnSpc>
                <a:spcPct val="100000"/>
              </a:lnSpc>
              <a:spcAft>
                <a:spcPct val="0"/>
              </a:spcAft>
              <a:buFont typeface="Arial" pitchFamily="34" charset="0"/>
              <a:tabLst/>
              <a:defRPr kumimoji="0" lang="en-US" sz="11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253"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Placeholder 10"/>
          <p:cNvSpPr>
            <a:spLocks noGrp="1"/>
          </p:cNvSpPr>
          <p:nvPr>
            <p:ph type="title"/>
          </p:nvPr>
        </p:nvSpPr>
        <p:spPr bwMode="gray">
          <a:xfrm>
            <a:off x="414339" y="366156"/>
            <a:ext cx="8330184" cy="333425"/>
          </a:xfrm>
          <a:prstGeom prst="rect">
            <a:avLst/>
          </a:prstGeom>
        </p:spPr>
        <p:txBody>
          <a:bodyPr/>
          <a:lstStyle>
            <a:lvl1pPr>
              <a:defRPr sz="1800"/>
            </a:lvl1pPr>
          </a:lstStyle>
          <a:p>
            <a:pPr lvl="0"/>
            <a:r>
              <a:rPr lang="en-US" dirty="0" smtClean="0"/>
              <a:t>Click to edit Master title style</a:t>
            </a:r>
            <a:endParaRPr lang="en-US" dirty="0"/>
          </a:p>
        </p:txBody>
      </p:sp>
      <p:sp>
        <p:nvSpPr>
          <p:cNvPr id="4" name="Slide Number Placeholder 1"/>
          <p:cNvSpPr>
            <a:spLocks noGrp="1"/>
          </p:cNvSpPr>
          <p:nvPr>
            <p:ph type="sldNum" sz="quarter" idx="13"/>
          </p:nvPr>
        </p:nvSpPr>
        <p:spPr>
          <a:xfrm>
            <a:off x="415529" y="6554789"/>
            <a:ext cx="283369" cy="142875"/>
          </a:xfrm>
          <a:prstGeom prst="rect">
            <a:avLst/>
          </a:prstGeom>
        </p:spPr>
        <p:txBody>
          <a:bodyPr lIns="82040" tIns="41020" rIns="82040" bIns="41020"/>
          <a:lstStyle>
            <a:lvl1pPr algn="ctr" eaLnBrk="1" hangingPunct="1">
              <a:spcBef>
                <a:spcPct val="20000"/>
              </a:spcBef>
              <a:defRPr sz="1100" b="1">
                <a:solidFill>
                  <a:srgbClr val="002776"/>
                </a:solidFill>
                <a:latin typeface="+mn-lt"/>
                <a:cs typeface="Arial" pitchFamily="34" charset="0"/>
              </a:defRPr>
            </a:lvl1pPr>
          </a:lstStyle>
          <a:p>
            <a:pPr fontAlgn="base">
              <a:spcAft>
                <a:spcPct val="0"/>
              </a:spcAft>
              <a:defRPr/>
            </a:pPr>
            <a:fld id="{9D62D8AD-70AA-421E-8EB6-DEC6ECB222E4}" type="slidenum">
              <a:rPr lang="en-US"/>
              <a:pPr fontAlgn="base">
                <a:spcAft>
                  <a:spcPct val="0"/>
                </a:spcAft>
                <a:defRPr/>
              </a:pPr>
              <a:t>‹#›</a:t>
            </a:fld>
            <a:endParaRPr lang="en-US" dirty="0"/>
          </a:p>
        </p:txBody>
      </p:sp>
    </p:spTree>
    <p:extLst>
      <p:ext uri="{BB962C8B-B14F-4D97-AF65-F5344CB8AC3E}">
        <p14:creationId xmlns:p14="http://schemas.microsoft.com/office/powerpoint/2010/main" val="79652800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46040"/>
            <a:ext cx="8330184" cy="333425"/>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a:xfrm>
            <a:off x="415529" y="6554789"/>
            <a:ext cx="283369" cy="142875"/>
          </a:xfrm>
          <a:prstGeom prst="rect">
            <a:avLst/>
          </a:prstGeom>
        </p:spPr>
        <p:txBody>
          <a:bodyPr lIns="82040" tIns="41020" rIns="82040" bIns="41020"/>
          <a:lstStyle>
            <a:lvl1pPr algn="ctr" eaLnBrk="1" hangingPunct="1">
              <a:spcBef>
                <a:spcPct val="20000"/>
              </a:spcBef>
              <a:defRPr sz="1100" b="1">
                <a:solidFill>
                  <a:srgbClr val="002776"/>
                </a:solidFill>
                <a:latin typeface="+mn-lt"/>
                <a:cs typeface="Arial" pitchFamily="34" charset="0"/>
              </a:defRPr>
            </a:lvl1pPr>
          </a:lstStyle>
          <a:p>
            <a:pPr fontAlgn="base">
              <a:spcAft>
                <a:spcPct val="0"/>
              </a:spcAft>
              <a:defRPr/>
            </a:pPr>
            <a:fld id="{D7226DF4-5161-480A-B6DA-607D0E8222ED}" type="slidenum">
              <a:rPr lang="en-US"/>
              <a:pPr fontAlgn="base">
                <a:spcAft>
                  <a:spcPct val="0"/>
                </a:spcAft>
                <a:defRPr/>
              </a:pPr>
              <a:t>‹#›</a:t>
            </a:fld>
            <a:endParaRPr lang="en-US" dirty="0"/>
          </a:p>
        </p:txBody>
      </p:sp>
    </p:spTree>
    <p:extLst>
      <p:ext uri="{BB962C8B-B14F-4D97-AF65-F5344CB8AC3E}">
        <p14:creationId xmlns:p14="http://schemas.microsoft.com/office/powerpoint/2010/main" val="302838933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cSld name="Title, subtitle &amp; 2 columns of tex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65760" y="295683"/>
            <a:ext cx="8412480" cy="469492"/>
          </a:xfrm>
          <a:prstGeom prst="rect">
            <a:avLst/>
          </a:prstGeom>
        </p:spPr>
        <p:txBody>
          <a:bodyPr rtlCol="0" anchor="t">
            <a:noAutofit/>
          </a:bodyPr>
          <a:lstStyle>
            <a:lvl1pPr>
              <a:defRPr/>
            </a:lvl1pPr>
          </a:lstStyle>
          <a:p>
            <a:r>
              <a:rPr lang="en-US" smtClean="0"/>
              <a:t>Click to edit Master title style</a:t>
            </a:r>
            <a:endParaRPr lang="en-US" dirty="0"/>
          </a:p>
        </p:txBody>
      </p:sp>
      <p:sp>
        <p:nvSpPr>
          <p:cNvPr id="9" name="Text Placeholder 8"/>
          <p:cNvSpPr>
            <a:spLocks noGrp="1"/>
          </p:cNvSpPr>
          <p:nvPr>
            <p:ph type="body" sz="quarter" idx="13"/>
          </p:nvPr>
        </p:nvSpPr>
        <p:spPr>
          <a:xfrm>
            <a:off x="365760" y="782622"/>
            <a:ext cx="8412480" cy="757255"/>
          </a:xfrm>
        </p:spPr>
        <p:txBody>
          <a:bodyPr>
            <a:noAutofit/>
          </a:bodyPr>
          <a:lstStyle>
            <a:lvl1pPr marL="0" indent="0">
              <a:buNone/>
              <a:defRPr sz="2000" b="0">
                <a:solidFill>
                  <a:srgbClr val="575757"/>
                </a:solidFill>
              </a:defRPr>
            </a:lvl1pPr>
          </a:lstStyle>
          <a:p>
            <a:pPr lvl="0"/>
            <a:r>
              <a:rPr lang="en-US" smtClean="0"/>
              <a:t>Click to edit Master text styles</a:t>
            </a:r>
          </a:p>
        </p:txBody>
      </p:sp>
      <p:sp>
        <p:nvSpPr>
          <p:cNvPr id="3" name="Content Placeholder 2"/>
          <p:cNvSpPr>
            <a:spLocks noGrp="1"/>
          </p:cNvSpPr>
          <p:nvPr>
            <p:ph sz="quarter" idx="16"/>
          </p:nvPr>
        </p:nvSpPr>
        <p:spPr>
          <a:xfrm>
            <a:off x="365760" y="1611313"/>
            <a:ext cx="4114800" cy="1082348"/>
          </a:xfrm>
        </p:spPr>
        <p:txBody>
          <a:bodyPr/>
          <a:lstStyle>
            <a:lvl4pPr>
              <a:defRPr/>
            </a:lvl4pPr>
            <a:lvl5pPr>
              <a:defRPr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Content Placeholder 6"/>
          <p:cNvSpPr>
            <a:spLocks noGrp="1"/>
          </p:cNvSpPr>
          <p:nvPr>
            <p:ph sz="quarter" idx="17"/>
          </p:nvPr>
        </p:nvSpPr>
        <p:spPr>
          <a:xfrm>
            <a:off x="4663440" y="1611313"/>
            <a:ext cx="4114800" cy="1082348"/>
          </a:xfrm>
        </p:spPr>
        <p:txBody>
          <a:bodyPr/>
          <a:lstStyle>
            <a:lvl4pPr>
              <a:defRPr/>
            </a:lvl4pPr>
            <a:lvl5pPr>
              <a:defRPr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008570909"/>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4" name="Title Placeholder 1"/>
          <p:cNvSpPr>
            <a:spLocks noGrp="1"/>
          </p:cNvSpPr>
          <p:nvPr>
            <p:ph type="title"/>
          </p:nvPr>
        </p:nvSpPr>
        <p:spPr>
          <a:xfrm>
            <a:off x="376238" y="317499"/>
            <a:ext cx="8371762" cy="334101"/>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376238" y="1665288"/>
            <a:ext cx="8374062" cy="4713911"/>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266026520"/>
      </p:ext>
    </p:extLst>
  </p:cSld>
  <p:clrMapOvr>
    <a:masterClrMapping/>
  </p:clrMapOvr>
  <p:transition>
    <p:fade/>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smtClean="0"/>
              <a:t>Click to edit Master title style</a:t>
            </a:r>
            <a:endParaRPr lang="en-US" noProof="0" dirty="0"/>
          </a:p>
        </p:txBody>
      </p:sp>
      <p:sp>
        <p:nvSpPr>
          <p:cNvPr id="4" name="Picture Placeholder 7"/>
          <p:cNvSpPr>
            <a:spLocks noGrp="1"/>
          </p:cNvSpPr>
          <p:nvPr>
            <p:ph type="pic" sz="quarter" idx="13"/>
          </p:nvPr>
        </p:nvSpPr>
        <p:spPr>
          <a:xfrm>
            <a:off x="376238" y="1700213"/>
            <a:ext cx="2743200" cy="1971675"/>
          </a:xfrm>
        </p:spPr>
        <p:txBody>
          <a:bodyPr/>
          <a:lstStyle/>
          <a:p>
            <a:r>
              <a:rPr lang="en-US" noProof="0" dirty="0" smtClean="0"/>
              <a:t>Click icon to add picture</a:t>
            </a:r>
            <a:endParaRPr lang="en-US" noProof="0" dirty="0"/>
          </a:p>
        </p:txBody>
      </p:sp>
      <p:sp>
        <p:nvSpPr>
          <p:cNvPr id="5" name="Picture Placeholder 7"/>
          <p:cNvSpPr>
            <a:spLocks noGrp="1"/>
          </p:cNvSpPr>
          <p:nvPr>
            <p:ph type="pic" sz="quarter" idx="14"/>
          </p:nvPr>
        </p:nvSpPr>
        <p:spPr>
          <a:xfrm>
            <a:off x="6030199" y="1700213"/>
            <a:ext cx="2743200" cy="1971675"/>
          </a:xfrm>
        </p:spPr>
        <p:txBody>
          <a:bodyPr/>
          <a:lstStyle/>
          <a:p>
            <a:r>
              <a:rPr lang="en-US" noProof="0" dirty="0" smtClean="0"/>
              <a:t>Click icon to add picture</a:t>
            </a:r>
            <a:endParaRPr lang="en-US" noProof="0" dirty="0"/>
          </a:p>
        </p:txBody>
      </p:sp>
      <p:sp>
        <p:nvSpPr>
          <p:cNvPr id="6" name="Picture Placeholder 7"/>
          <p:cNvSpPr>
            <a:spLocks noGrp="1"/>
          </p:cNvSpPr>
          <p:nvPr>
            <p:ph type="pic" sz="quarter" idx="15"/>
          </p:nvPr>
        </p:nvSpPr>
        <p:spPr>
          <a:xfrm>
            <a:off x="3203218" y="1700213"/>
            <a:ext cx="2743200" cy="1971675"/>
          </a:xfrm>
        </p:spPr>
        <p:txBody>
          <a:bodyPr/>
          <a:lstStyle/>
          <a:p>
            <a:r>
              <a:rPr lang="en-US" noProof="0" dirty="0" smtClean="0"/>
              <a:t>Click icon to add picture</a:t>
            </a:r>
            <a:endParaRPr lang="en-US" noProof="0" dirty="0"/>
          </a:p>
        </p:txBody>
      </p:sp>
      <p:sp>
        <p:nvSpPr>
          <p:cNvPr id="9" name="Text Placeholder 18"/>
          <p:cNvSpPr>
            <a:spLocks noGrp="1"/>
          </p:cNvSpPr>
          <p:nvPr>
            <p:ph idx="1" hasCustomPrompt="1"/>
          </p:nvPr>
        </p:nvSpPr>
        <p:spPr>
          <a:xfrm>
            <a:off x="376238" y="3832225"/>
            <a:ext cx="2743200" cy="2095200"/>
          </a:xfrm>
          <a:prstGeom prst="rect">
            <a:avLst/>
          </a:prstGeom>
        </p:spPr>
        <p:txBody>
          <a:bodyPr vert="horz" lIns="0" tIns="0" rIns="0" bIns="0" rtlCol="0">
            <a:noAutofit/>
          </a:bodyPr>
          <a:lstStyle>
            <a:lvl1pPr marL="0" indent="0" algn="l">
              <a:buFontTx/>
              <a:buNone/>
              <a:defRPr/>
            </a:lvl1pPr>
            <a:lvl2pPr marL="127000" indent="-127000" algn="l">
              <a:buClrTx/>
              <a:buSzPct val="100000"/>
              <a:buFont typeface="Arial" panose="020B0604020202020204" pitchFamily="34" charset="0"/>
              <a:buChar char="•"/>
              <a:defRPr/>
            </a:lvl2pPr>
            <a:lvl3pPr marL="279400" indent="-127000" algn="l">
              <a:buClrTx/>
              <a:buSzPct val="100000"/>
              <a:buFont typeface="Arial" panose="020B0604020202020204" pitchFamily="34" charset="0"/>
              <a:buChar char="−"/>
              <a:defRPr/>
            </a:lvl3pPr>
            <a:lvl4pPr marL="431800" indent="-127000" algn="l">
              <a:buClrTx/>
              <a:buSzPct val="100000"/>
              <a:buFont typeface="Arial" panose="020B0604020202020204" pitchFamily="34" charset="0"/>
              <a:buChar char="◦"/>
              <a:defRPr/>
            </a:lvl4pPr>
            <a:lvl5pPr marL="584200" indent="-127000" algn="l">
              <a:buClrTx/>
              <a:buSzPct val="100000"/>
              <a:buFont typeface="Arial" panose="020B0604020202020204" pitchFamily="34" charset="0"/>
              <a:buChar char="−"/>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203219" y="3832225"/>
            <a:ext cx="2743200"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30199" y="3832225"/>
            <a:ext cx="2743200"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8"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4046745530"/>
      </p:ext>
    </p:extLst>
  </p:cSld>
  <p:clrMapOvr>
    <a:masterClrMapping/>
  </p:clrMapOvr>
  <p:transition>
    <p:fade/>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3639307154"/>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27237144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10" name="CaseCode"/>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a:t>
            </a:r>
            <a:r>
              <a:rPr lang="en-US" sz="650" noProof="0" dirty="0" smtClean="0">
                <a:solidFill>
                  <a:schemeClr val="bg1"/>
                </a:solidFill>
              </a:rPr>
              <a:t>Slide master1]</a:t>
            </a:r>
            <a:endParaRPr lang="en-US" sz="650" noProof="0" dirty="0">
              <a:solidFill>
                <a:schemeClr val="bg1"/>
              </a:solidFill>
            </a:endParaRPr>
          </a:p>
        </p:txBody>
      </p:sp>
      <p:sp>
        <p:nvSpPr>
          <p:cNvPr id="11" name="Copyright"/>
          <p:cNvSpPr txBox="1"/>
          <p:nvPr userDrawn="1"/>
        </p:nvSpPr>
        <p:spPr>
          <a:xfrm>
            <a:off x="376236" y="6476999"/>
            <a:ext cx="4016376"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smtClean="0">
                <a:solidFill>
                  <a:schemeClr val="bg1"/>
                </a:solidFill>
              </a:rPr>
              <a:t>Copyright © 2016 Deloitte Development LLC. All rights reserved.</a:t>
            </a:r>
            <a:endParaRPr lang="en-US" sz="650" noProof="0" dirty="0">
              <a:solidFill>
                <a:schemeClr val="bg1"/>
              </a:solidFill>
            </a:endParaRP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93697899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theme" Target="../theme/theme2.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18" Type="http://schemas.openxmlformats.org/officeDocument/2006/relationships/slideLayout" Target="../slideLayouts/slideLayout7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slideLayout" Target="../slideLayouts/slideLayout76.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19" Type="http://schemas.openxmlformats.org/officeDocument/2006/relationships/theme" Target="../theme/theme3.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6"/>
            </p:custDataLst>
            <p:extLst>
              <p:ext uri="{D42A27DB-BD31-4B8C-83A1-F6EECF244321}">
                <p14:modId xmlns:p14="http://schemas.microsoft.com/office/powerpoint/2010/main" val="179117661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426" name="think-cell Slide" r:id="rId47" imgW="270" imgH="270" progId="TCLayout.ActiveDocument.1">
                  <p:embed/>
                </p:oleObj>
              </mc:Choice>
              <mc:Fallback>
                <p:oleObj name="think-cell Slide" r:id="rId47" imgW="270" imgH="270" progId="TCLayout.ActiveDocument.1">
                  <p:embed/>
                  <p:pic>
                    <p:nvPicPr>
                      <p:cNvPr id="0" name=""/>
                      <p:cNvPicPr/>
                      <p:nvPr/>
                    </p:nvPicPr>
                    <p:blipFill>
                      <a:blip r:embed="rId48"/>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bwMode="gray">
          <a:xfrm>
            <a:off x="376238" y="317501"/>
            <a:ext cx="8391525" cy="692150"/>
          </a:xfrm>
          <a:prstGeom prst="rect">
            <a:avLst/>
          </a:prstGeom>
        </p:spPr>
        <p:txBody>
          <a:bodyPr vert="horz" lIns="0" tIns="0" rIns="0" bIns="0" rtlCol="0" anchor="t" anchorCtr="0">
            <a:noAutofit/>
          </a:bodyPr>
          <a:lstStyle/>
          <a:p>
            <a:r>
              <a:rPr lang="en-US" noProof="0" smtClean="0"/>
              <a:t>Click to edit Master title style</a:t>
            </a:r>
            <a:endParaRPr lang="en-US" noProof="0" dirty="0"/>
          </a:p>
        </p:txBody>
      </p:sp>
      <p:sp>
        <p:nvSpPr>
          <p:cNvPr id="19" name="Text Placeholder 18"/>
          <p:cNvSpPr>
            <a:spLocks noGrp="1"/>
          </p:cNvSpPr>
          <p:nvPr>
            <p:ph type="body" idx="1"/>
          </p:nvPr>
        </p:nvSpPr>
        <p:spPr>
          <a:xfrm>
            <a:off x="376237" y="1665289"/>
            <a:ext cx="8391525" cy="4716462"/>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 name="TextBox 2"/>
          <p:cNvSpPr txBox="1"/>
          <p:nvPr userDrawn="1"/>
        </p:nvSpPr>
        <p:spPr>
          <a:xfrm>
            <a:off x="8536782" y="6477000"/>
            <a:ext cx="230981" cy="100027"/>
          </a:xfrm>
          <a:prstGeom prst="rect">
            <a:avLst/>
          </a:prstGeom>
          <a:noFill/>
        </p:spPr>
        <p:txBody>
          <a:bodyPr wrap="square" lIns="0" tIns="0" rIns="0" bIns="0" rtlCol="0">
            <a:noAutofit/>
          </a:bodyPr>
          <a:lstStyle/>
          <a:p>
            <a:pPr marL="0" indent="0" algn="r">
              <a:spcBef>
                <a:spcPts val="600"/>
              </a:spcBef>
              <a:buSzPct val="100000"/>
              <a:buFont typeface="Arial"/>
              <a:buNone/>
            </a:pPr>
            <a:fld id="{C58DF478-B544-4ED8-9ED4-6A2648E2D233}" type="slidenum">
              <a:rPr lang="en-US" sz="650" noProof="0" smtClean="0">
                <a:solidFill>
                  <a:schemeClr val="tx1"/>
                </a:solidFill>
              </a:rPr>
              <a:pPr marL="0" indent="0" algn="r">
                <a:spcBef>
                  <a:spcPts val="600"/>
                </a:spcBef>
                <a:buSzPct val="100000"/>
                <a:buFont typeface="Arial"/>
                <a:buNone/>
              </a:pPr>
              <a:t>‹#›</a:t>
            </a:fld>
            <a:endParaRPr lang="en-US" sz="650" noProof="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56" r:id="rId3"/>
    <p:sldLayoutId id="2147483755" r:id="rId4"/>
    <p:sldLayoutId id="2147483703" r:id="rId5"/>
    <p:sldLayoutId id="2147483704" r:id="rId6"/>
    <p:sldLayoutId id="2147483705" r:id="rId7"/>
    <p:sldLayoutId id="2147483706" r:id="rId8"/>
    <p:sldLayoutId id="2147483707" r:id="rId9"/>
    <p:sldLayoutId id="2147483713" r:id="rId10"/>
    <p:sldLayoutId id="2147483708" r:id="rId11"/>
    <p:sldLayoutId id="2147483710" r:id="rId12"/>
    <p:sldLayoutId id="2147483754" r:id="rId13"/>
    <p:sldLayoutId id="2147483711" r:id="rId14"/>
    <p:sldLayoutId id="2147483753" r:id="rId15"/>
    <p:sldLayoutId id="2147483679" r:id="rId16"/>
    <p:sldLayoutId id="2147483712" r:id="rId17"/>
    <p:sldLayoutId id="2147483678" r:id="rId18"/>
    <p:sldLayoutId id="2147483681" r:id="rId19"/>
    <p:sldLayoutId id="2147483735" r:id="rId20"/>
    <p:sldLayoutId id="2147483699" r:id="rId21"/>
    <p:sldLayoutId id="2147483714" r:id="rId22"/>
    <p:sldLayoutId id="2147483697" r:id="rId23"/>
    <p:sldLayoutId id="2147483715" r:id="rId24"/>
    <p:sldLayoutId id="2147483716" r:id="rId25"/>
    <p:sldLayoutId id="2147483717" r:id="rId26"/>
    <p:sldLayoutId id="2147483718" r:id="rId27"/>
    <p:sldLayoutId id="2147483728" r:id="rId28"/>
    <p:sldLayoutId id="2147483720" r:id="rId29"/>
    <p:sldLayoutId id="2147483721" r:id="rId30"/>
    <p:sldLayoutId id="2147483722" r:id="rId31"/>
    <p:sldLayoutId id="2147483695" r:id="rId32"/>
    <p:sldLayoutId id="2147483751" r:id="rId33"/>
    <p:sldLayoutId id="2147483724" r:id="rId34"/>
    <p:sldLayoutId id="2147483725" r:id="rId35"/>
    <p:sldLayoutId id="2147483726" r:id="rId36"/>
    <p:sldLayoutId id="2147483727" r:id="rId37"/>
    <p:sldLayoutId id="2147483698" r:id="rId38"/>
    <p:sldLayoutId id="2147483752" r:id="rId39"/>
    <p:sldLayoutId id="2147483696" r:id="rId40"/>
    <p:sldLayoutId id="2147483758" r:id="rId41"/>
    <p:sldLayoutId id="2147483794" r:id="rId42"/>
    <p:sldLayoutId id="2147483796" r:id="rId43"/>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2000" kern="1200">
          <a:solidFill>
            <a:schemeClr val="tx1"/>
          </a:solidFill>
          <a:latin typeface="+mj-lt"/>
          <a:ea typeface="+mj-ea"/>
          <a:cs typeface="+mj-cs"/>
        </a:defRPr>
      </a:lvl1pPr>
    </p:titleStyle>
    <p:bodyStyle>
      <a:lvl1pPr marL="0" indent="0" algn="l" defTabSz="914400" rtl="0" eaLnBrk="1" latinLnBrk="0" hangingPunct="1">
        <a:spcBef>
          <a:spcPts val="0"/>
        </a:spcBef>
        <a:spcAft>
          <a:spcPts val="1000"/>
        </a:spcAft>
        <a:buSzPct val="100000"/>
        <a:buFontTx/>
        <a:buNone/>
        <a:defRPr sz="1200" b="0" kern="1200">
          <a:solidFill>
            <a:schemeClr val="tx1"/>
          </a:solidFill>
          <a:latin typeface="+mn-lt"/>
          <a:ea typeface="+mn-ea"/>
          <a:cs typeface="+mn-cs"/>
        </a:defRPr>
      </a:lvl1pPr>
      <a:lvl2pPr marL="127000" indent="-127000" algn="l" defTabSz="914400" rtl="0" eaLnBrk="1" latinLnBrk="0" hangingPunct="1">
        <a:spcBef>
          <a:spcPts val="0"/>
        </a:spcBef>
        <a:spcAft>
          <a:spcPts val="1000"/>
        </a:spcAft>
        <a:buClrTx/>
        <a:buSzPct val="100000"/>
        <a:buFont typeface="Arial" panose="020B0604020202020204" pitchFamily="34" charset="0"/>
        <a:buChar char="•"/>
        <a:defRPr lang="en-US" sz="1200" b="0" kern="1200" dirty="0" smtClean="0">
          <a:solidFill>
            <a:schemeClr val="tx1"/>
          </a:solidFill>
          <a:latin typeface="+mn-lt"/>
          <a:ea typeface="+mn-ea"/>
          <a:cs typeface="+mn-cs"/>
        </a:defRPr>
      </a:lvl2pPr>
      <a:lvl3pPr marL="279400" indent="-127000" algn="l" defTabSz="914400"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31800" indent="-127000" algn="l" defTabSz="914400" rtl="0" eaLnBrk="1" latinLnBrk="0" hangingPunct="1">
        <a:spcBef>
          <a:spcPts val="0"/>
        </a:spcBef>
        <a:spcAft>
          <a:spcPts val="1000"/>
        </a:spcAft>
        <a:buClrTx/>
        <a:buSzPct val="100000"/>
        <a:buFont typeface="Arial" panose="020B0604020202020204" pitchFamily="34" charset="0"/>
        <a:buChar char="◦"/>
        <a:defRPr lang="en-US" sz="1200" kern="1200" baseline="0" dirty="0" smtClean="0">
          <a:solidFill>
            <a:schemeClr val="tx1"/>
          </a:solidFill>
          <a:latin typeface="+mn-lt"/>
          <a:ea typeface="+mn-ea"/>
          <a:cs typeface="+mn-cs"/>
        </a:defRPr>
      </a:lvl4pPr>
      <a:lvl5pPr marL="584200" indent="-127000" algn="l" defTabSz="798513" rtl="0" eaLnBrk="1" latinLnBrk="0" hangingPunct="1">
        <a:spcBef>
          <a:spcPts val="0"/>
        </a:spcBef>
        <a:spcAft>
          <a:spcPts val="1000"/>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4" userDrawn="1">
          <p15:clr>
            <a:srgbClr val="F26B43"/>
          </p15:clr>
        </p15:guide>
        <p15:guide id="2" orient="horz" pos="2160" userDrawn="1">
          <p15:clr>
            <a:srgbClr val="F26B43"/>
          </p15:clr>
        </p15:guide>
        <p15:guide id="3" orient="horz" pos="4020" userDrawn="1">
          <p15:clr>
            <a:srgbClr val="F26B43"/>
          </p15:clr>
        </p15:guide>
        <p15:guide id="4" pos="237" userDrawn="1">
          <p15:clr>
            <a:srgbClr val="F26B43"/>
          </p15:clr>
        </p15:guide>
        <p15:guide id="5" pos="5523" userDrawn="1">
          <p15:clr>
            <a:srgbClr val="F26B43"/>
          </p15:clr>
        </p15:guide>
        <p15:guide id="6" orient="horz" pos="1071" userDrawn="1">
          <p15:clr>
            <a:srgbClr val="F26B43"/>
          </p15:clr>
        </p15:guide>
        <p15:guide id="7" orient="horz" pos="200" userDrawn="1">
          <p15:clr>
            <a:srgbClr val="F26B43"/>
          </p15:clr>
        </p15:guide>
        <p15:guide id="8" orient="horz" pos="4080" userDrawn="1">
          <p15:clr>
            <a:srgbClr val="F26B43"/>
          </p15:clr>
        </p15:guide>
        <p15:guide id="10" pos="3721" userDrawn="1">
          <p15:clr>
            <a:srgbClr val="F26B43"/>
          </p15:clr>
        </p15:guide>
        <p15:guide id="11" orient="horz" pos="236" userDrawn="1">
          <p15:clr>
            <a:srgbClr val="F26B43"/>
          </p15:clr>
        </p15:guide>
        <p15:guide id="12" pos="1022" userDrawn="1">
          <p15:clr>
            <a:srgbClr val="F26B43"/>
          </p15:clr>
        </p15:guide>
        <p15:guide id="13" pos="1137" userDrawn="1">
          <p15:clr>
            <a:srgbClr val="F26B43"/>
          </p15:clr>
        </p15:guide>
        <p15:guide id="14" pos="1920" userDrawn="1">
          <p15:clr>
            <a:srgbClr val="F26B43"/>
          </p15:clr>
        </p15:guide>
        <p15:guide id="15" pos="2033" userDrawn="1">
          <p15:clr>
            <a:srgbClr val="F26B43"/>
          </p15:clr>
        </p15:guide>
        <p15:guide id="16" pos="4620" userDrawn="1">
          <p15:clr>
            <a:srgbClr val="F26B43"/>
          </p15:clr>
        </p15:guide>
        <p15:guide id="17" pos="2823" userDrawn="1">
          <p15:clr>
            <a:srgbClr val="F26B43"/>
          </p15:clr>
        </p15:guide>
        <p15:guide id="18" pos="2937" userDrawn="1">
          <p15:clr>
            <a:srgbClr val="F26B43"/>
          </p15:clr>
        </p15:guide>
        <p15:guide id="19" pos="2880" userDrawn="1">
          <p15:clr>
            <a:srgbClr val="F26B43"/>
          </p15:clr>
        </p15:guide>
        <p15:guide id="20" pos="4734" userDrawn="1">
          <p15:clr>
            <a:srgbClr val="F26B43"/>
          </p15:clr>
        </p15:guide>
        <p15:guide id="21" orient="horz" pos="1049" userDrawn="1">
          <p15:clr>
            <a:srgbClr val="F26B43"/>
          </p15:clr>
        </p15:guide>
        <p15:guide id="22" orient="horz" pos="6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Slide Number Placeholder 9"/>
          <p:cNvSpPr>
            <a:spLocks/>
          </p:cNvSpPr>
          <p:nvPr/>
        </p:nvSpPr>
        <p:spPr bwMode="gray">
          <a:xfrm>
            <a:off x="414338" y="6675139"/>
            <a:ext cx="268287" cy="103875"/>
          </a:xfrm>
          <a:prstGeom prst="rect">
            <a:avLst/>
          </a:prstGeom>
          <a:noFill/>
          <a:ln w="9525">
            <a:noFill/>
            <a:miter lim="800000"/>
            <a:headEnd/>
            <a:tailEnd/>
          </a:ln>
        </p:spPr>
        <p:txBody>
          <a:bodyPr lIns="0" tIns="0" rIns="0" bIns="0" anchor="b">
            <a:spAutoFit/>
          </a:bodyPr>
          <a:lstStyle/>
          <a:p>
            <a:pPr fontAlgn="base">
              <a:spcBef>
                <a:spcPct val="0"/>
              </a:spcBef>
              <a:spcAft>
                <a:spcPct val="0"/>
              </a:spcAft>
            </a:pPr>
            <a:fld id="{86C77FDF-45C5-4665-AAEE-45520AE6BEA9}" type="slidenum">
              <a:rPr lang="en-US" sz="675" b="1">
                <a:solidFill>
                  <a:srgbClr val="002776"/>
                </a:solidFill>
                <a:cs typeface="Arial" pitchFamily="34" charset="0"/>
              </a:rPr>
              <a:pPr fontAlgn="base">
                <a:spcBef>
                  <a:spcPct val="0"/>
                </a:spcBef>
                <a:spcAft>
                  <a:spcPct val="0"/>
                </a:spcAft>
              </a:pPr>
              <a:t>‹#›</a:t>
            </a:fld>
            <a:endParaRPr lang="en-US" sz="675" b="1" dirty="0">
              <a:solidFill>
                <a:srgbClr val="002776"/>
              </a:solidFill>
              <a:cs typeface="Arial" pitchFamily="34" charset="0"/>
            </a:endParaRPr>
          </a:p>
        </p:txBody>
      </p:sp>
      <p:sp>
        <p:nvSpPr>
          <p:cNvPr id="11" name="Title Placeholder 10"/>
          <p:cNvSpPr>
            <a:spLocks noGrp="1"/>
          </p:cNvSpPr>
          <p:nvPr>
            <p:ph type="title"/>
          </p:nvPr>
        </p:nvSpPr>
        <p:spPr bwMode="gray">
          <a:xfrm>
            <a:off x="414338" y="571716"/>
            <a:ext cx="8330184" cy="207749"/>
          </a:xfrm>
          <a:prstGeom prst="rect">
            <a:avLst/>
          </a:prstGeom>
        </p:spPr>
        <p:txBody>
          <a:bodyPr lIns="0" tIns="0" rIns="0" bIns="0" anchor="b" anchorCtr="0">
            <a:spAutoFit/>
          </a:bodyPr>
          <a:lstStyle/>
          <a:p>
            <a:pPr marL="0" marR="0" lvl="0" indent="0" algn="l" defTabSz="685800" rtl="0" eaLnBrk="0" fontAlgn="base" latinLnBrk="0" hangingPunct="0">
              <a:lnSpc>
                <a:spcPct val="90000"/>
              </a:lnSpc>
              <a:spcBef>
                <a:spcPct val="0"/>
              </a:spcBef>
              <a:spcAft>
                <a:spcPct val="0"/>
              </a:spcAft>
              <a:buClrTx/>
              <a:buSzTx/>
              <a:buFontTx/>
              <a:buNone/>
              <a:tabLst/>
              <a:defRPr/>
            </a:pPr>
            <a:r>
              <a:rPr lang="en-US" dirty="0" smtClean="0"/>
              <a:t>Click to edit Master title style</a:t>
            </a:r>
            <a:endParaRPr lang="en-US" dirty="0"/>
          </a:p>
        </p:txBody>
      </p:sp>
      <p:sp>
        <p:nvSpPr>
          <p:cNvPr id="16" name="Text Placeholder 15"/>
          <p:cNvSpPr>
            <a:spLocks noGrp="1"/>
          </p:cNvSpPr>
          <p:nvPr>
            <p:ph type="body" idx="1"/>
          </p:nvPr>
        </p:nvSpPr>
        <p:spPr bwMode="gray">
          <a:xfrm>
            <a:off x="411480" y="1400175"/>
            <a:ext cx="8330184" cy="811761"/>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93161990"/>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Lst>
  <p:timing>
    <p:tnLst>
      <p:par>
        <p:cTn id="1" dur="indefinite" restart="never" nodeType="tmRoot"/>
      </p:par>
    </p:tnLst>
  </p:timing>
  <p:hf hdr="0" dt="0"/>
  <p:txStyles>
    <p:titleStyle>
      <a:lvl1pPr algn="l" rtl="0" eaLnBrk="1" fontAlgn="base" hangingPunct="1">
        <a:lnSpc>
          <a:spcPts val="1950"/>
        </a:lnSpc>
        <a:spcBef>
          <a:spcPct val="0"/>
        </a:spcBef>
        <a:spcAft>
          <a:spcPct val="0"/>
        </a:spcAft>
        <a:defRPr kumimoji="0" lang="en-US" sz="1500" b="1" i="0" u="none" strike="noStrike" kern="1200" cap="none" spc="0" normalizeH="0" baseline="0" noProof="0" dirty="0" smtClean="0">
          <a:ln>
            <a:noFill/>
          </a:ln>
          <a:solidFill>
            <a:schemeClr val="tx2"/>
          </a:solidFill>
          <a:effectLst/>
          <a:uLnTx/>
          <a:uFillTx/>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342900" algn="l" rtl="0" eaLnBrk="1" fontAlgn="base" hangingPunct="1">
        <a:spcBef>
          <a:spcPct val="0"/>
        </a:spcBef>
        <a:spcAft>
          <a:spcPct val="0"/>
        </a:spcAft>
        <a:defRPr sz="1800" b="1">
          <a:solidFill>
            <a:schemeClr val="accent1"/>
          </a:solidFill>
          <a:latin typeface="Arial" charset="0"/>
        </a:defRPr>
      </a:lvl6pPr>
      <a:lvl7pPr marL="685800" algn="l" rtl="0" eaLnBrk="1" fontAlgn="base" hangingPunct="1">
        <a:spcBef>
          <a:spcPct val="0"/>
        </a:spcBef>
        <a:spcAft>
          <a:spcPct val="0"/>
        </a:spcAft>
        <a:defRPr sz="1800" b="1">
          <a:solidFill>
            <a:schemeClr val="accent1"/>
          </a:solidFill>
          <a:latin typeface="Arial" charset="0"/>
        </a:defRPr>
      </a:lvl7pPr>
      <a:lvl8pPr marL="1028700" algn="l" rtl="0" eaLnBrk="1" fontAlgn="base" hangingPunct="1">
        <a:spcBef>
          <a:spcPct val="0"/>
        </a:spcBef>
        <a:spcAft>
          <a:spcPct val="0"/>
        </a:spcAft>
        <a:defRPr sz="1800" b="1">
          <a:solidFill>
            <a:schemeClr val="accent1"/>
          </a:solidFill>
          <a:latin typeface="Arial" charset="0"/>
        </a:defRPr>
      </a:lvl8pPr>
      <a:lvl9pPr marL="1371600" algn="l" rtl="0" eaLnBrk="1" fontAlgn="base" hangingPunct="1">
        <a:spcBef>
          <a:spcPct val="0"/>
        </a:spcBef>
        <a:spcAft>
          <a:spcPct val="0"/>
        </a:spcAft>
        <a:defRPr sz="1800" b="1">
          <a:solidFill>
            <a:schemeClr val="accent1"/>
          </a:solidFill>
          <a:latin typeface="Arial" charset="0"/>
        </a:defRPr>
      </a:lvl9pPr>
    </p:titleStyle>
    <p:bodyStyle>
      <a:lvl1pPr marR="0" indent="0" algn="l" defTabSz="685800" rtl="0" eaLnBrk="1" fontAlgn="base" latinLnBrk="0" hangingPunct="1">
        <a:lnSpc>
          <a:spcPct val="100000"/>
        </a:lnSpc>
        <a:spcBef>
          <a:spcPts val="1650"/>
        </a:spcBef>
        <a:spcAft>
          <a:spcPct val="0"/>
        </a:spcAft>
        <a:buFont typeface="Arial" pitchFamily="34" charset="0"/>
        <a:tabLst/>
        <a:defRPr kumimoji="0" lang="en-US" sz="900" b="0" i="0" u="none" strike="noStrike" kern="1200" cap="none" normalizeH="0" baseline="0" dirty="0" smtClean="0">
          <a:ln>
            <a:noFill/>
          </a:ln>
          <a:solidFill>
            <a:schemeClr val="tx2"/>
          </a:solidFill>
          <a:effectLst/>
          <a:latin typeface="Arial" panose="020B0604020202020204" pitchFamily="34" charset="0"/>
          <a:ea typeface="+mn-ea"/>
          <a:cs typeface="Arial" pitchFamily="34" charset="0"/>
        </a:defRPr>
      </a:lvl1pPr>
      <a:lvl2pPr marL="130969" marR="0" indent="-130969" algn="l" defTabSz="685800" rtl="0" eaLnBrk="1" fontAlgn="base" latinLnBrk="0" hangingPunct="1">
        <a:lnSpc>
          <a:spcPct val="100000"/>
        </a:lnSpc>
        <a:spcBef>
          <a:spcPts val="300"/>
        </a:spcBef>
        <a:spcAft>
          <a:spcPct val="0"/>
        </a:spcAft>
        <a:buFont typeface="Arial" pitchFamily="34" charset="0"/>
        <a:buChar char="•"/>
        <a:tabLst/>
        <a:defRPr kumimoji="0" lang="en-US" sz="900" b="0" i="0" u="none" strike="noStrike" kern="1200" cap="none" normalizeH="0" baseline="0" dirty="0" smtClean="0">
          <a:ln>
            <a:noFill/>
          </a:ln>
          <a:solidFill>
            <a:schemeClr val="tx2"/>
          </a:solidFill>
          <a:effectLst/>
          <a:latin typeface="Arial" panose="020B0604020202020204" pitchFamily="34" charset="0"/>
          <a:ea typeface="+mn-ea"/>
          <a:cs typeface="Arial" pitchFamily="34" charset="0"/>
        </a:defRPr>
      </a:lvl2pPr>
      <a:lvl3pPr marL="255985" indent="-128588" algn="l" rtl="0" eaLnBrk="1" fontAlgn="base" hangingPunct="1">
        <a:lnSpc>
          <a:spcPct val="100000"/>
        </a:lnSpc>
        <a:spcBef>
          <a:spcPts val="300"/>
        </a:spcBef>
        <a:spcAft>
          <a:spcPct val="0"/>
        </a:spcAft>
        <a:buFont typeface="Arial" pitchFamily="34" charset="0"/>
        <a:buChar char="–"/>
        <a:defRPr lang="en-US" sz="825" kern="1200" dirty="0" smtClean="0">
          <a:solidFill>
            <a:schemeClr val="tx2"/>
          </a:solidFill>
          <a:latin typeface="Arial" panose="020B0604020202020204" pitchFamily="34" charset="0"/>
          <a:ea typeface="+mn-ea"/>
          <a:cs typeface="+mn-cs"/>
        </a:defRPr>
      </a:lvl3pPr>
      <a:lvl4pPr marL="386954" marR="0" indent="-130969" algn="l" defTabSz="685800" rtl="0" eaLnBrk="1" fontAlgn="base" latinLnBrk="0" hangingPunct="1">
        <a:lnSpc>
          <a:spcPct val="100000"/>
        </a:lnSpc>
        <a:spcBef>
          <a:spcPts val="300"/>
        </a:spcBef>
        <a:spcAft>
          <a:spcPct val="0"/>
        </a:spcAft>
        <a:buFont typeface="Arial" pitchFamily="34" charset="0"/>
        <a:buChar char="•"/>
        <a:tabLst/>
        <a:defRPr kumimoji="0" lang="en-US" sz="825" b="0" i="0" u="none" strike="noStrike" kern="1200" cap="none" normalizeH="0" baseline="0" dirty="0" smtClean="0">
          <a:ln>
            <a:noFill/>
          </a:ln>
          <a:solidFill>
            <a:schemeClr val="tx2"/>
          </a:solidFill>
          <a:effectLst/>
          <a:latin typeface="Arial" pitchFamily="34" charset="0"/>
          <a:ea typeface="+mn-ea"/>
          <a:cs typeface="Arial" pitchFamily="34" charset="0"/>
        </a:defRPr>
      </a:lvl4pPr>
      <a:lvl5pPr marL="516731" marR="0" indent="-129779" algn="l" defTabSz="685800" rtl="0" eaLnBrk="1" fontAlgn="base" latinLnBrk="0" hangingPunct="1">
        <a:lnSpc>
          <a:spcPct val="100000"/>
        </a:lnSpc>
        <a:spcBef>
          <a:spcPts val="300"/>
        </a:spcBef>
        <a:spcAft>
          <a:spcPct val="0"/>
        </a:spcAft>
        <a:buFont typeface="Arial" pitchFamily="34" charset="0"/>
        <a:buChar char="–"/>
        <a:tabLst/>
        <a:defRPr kumimoji="0" lang="en-US" sz="825" b="0" i="0" u="none" strike="noStrike" kern="1200" cap="none" normalizeH="0" baseline="0" dirty="0" smtClean="0">
          <a:ln>
            <a:noFill/>
          </a:ln>
          <a:solidFill>
            <a:schemeClr val="tx2"/>
          </a:solidFill>
          <a:effectLst/>
          <a:latin typeface="Arial" pitchFamily="34" charset="0"/>
          <a:ea typeface="+mn-ea"/>
          <a:cs typeface="Arial" pitchFamily="34" charset="0"/>
        </a:defRPr>
      </a:lvl5pPr>
      <a:lvl6pPr marL="500063" marR="0" indent="-125016" algn="l" defTabSz="685800" rtl="0" eaLnBrk="1" fontAlgn="base" latinLnBrk="0" hangingPunct="1">
        <a:lnSpc>
          <a:spcPct val="100000"/>
        </a:lnSpc>
        <a:spcBef>
          <a:spcPts val="300"/>
        </a:spcBef>
        <a:spcAft>
          <a:spcPct val="0"/>
        </a:spcAft>
        <a:buFont typeface="Arial" pitchFamily="34" charset="0"/>
        <a:buChar char="–"/>
        <a:tabLst/>
        <a:defRPr kumimoji="0" lang="en-US" sz="75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809625" indent="-138113" algn="l" defTabSz="685800" rtl="0" eaLnBrk="1" latinLnBrk="0" hangingPunct="1">
        <a:spcBef>
          <a:spcPts val="0"/>
        </a:spcBef>
        <a:spcAft>
          <a:spcPts val="225"/>
        </a:spcAft>
        <a:buFont typeface="Arial" pitchFamily="34" charset="0"/>
        <a:buChar char="‒"/>
        <a:defRPr sz="1050" kern="1200">
          <a:solidFill>
            <a:schemeClr val="accent1"/>
          </a:solidFill>
          <a:latin typeface="+mn-lt"/>
          <a:ea typeface="+mn-ea"/>
          <a:cs typeface="+mn-cs"/>
        </a:defRPr>
      </a:lvl7pPr>
      <a:lvl8pPr marL="939404" indent="-129779" algn="l" defTabSz="685800" rtl="0" eaLnBrk="1" latinLnBrk="0" hangingPunct="1">
        <a:spcBef>
          <a:spcPts val="0"/>
        </a:spcBef>
        <a:spcAft>
          <a:spcPts val="225"/>
        </a:spcAft>
        <a:buFont typeface="Arial" pitchFamily="34" charset="0"/>
        <a:buChar char="•"/>
        <a:defRPr sz="1050" kern="1200">
          <a:solidFill>
            <a:schemeClr val="accent1"/>
          </a:solidFill>
          <a:latin typeface="+mn-lt"/>
          <a:ea typeface="+mn-ea"/>
          <a:cs typeface="+mn-cs"/>
        </a:defRPr>
      </a:lvl8pPr>
      <a:lvl9pPr marL="1076325" indent="-136922" algn="l" defTabSz="685800" rtl="0" eaLnBrk="1" latinLnBrk="0" hangingPunct="1">
        <a:spcBef>
          <a:spcPts val="0"/>
        </a:spcBef>
        <a:spcAft>
          <a:spcPts val="225"/>
        </a:spcAft>
        <a:buFont typeface="Arial" pitchFamily="34" charset="0"/>
        <a:buChar char="‒"/>
        <a:defRPr sz="105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Slide Number Placeholder 9"/>
          <p:cNvSpPr>
            <a:spLocks/>
          </p:cNvSpPr>
          <p:nvPr/>
        </p:nvSpPr>
        <p:spPr bwMode="gray">
          <a:xfrm>
            <a:off x="414338" y="6640513"/>
            <a:ext cx="267891"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51D57FE-5DB1-4FE5-B0A3-AC568C5D9B51}" type="slidenum">
              <a:rPr lang="en-US" altLang="en-US" sz="900" b="1">
                <a:solidFill>
                  <a:srgbClr val="002776"/>
                </a:solidFill>
                <a:cs typeface="Arial" panose="020B0604020202020204" pitchFamily="34" charset="0"/>
              </a:rPr>
              <a:pPr fontAlgn="base">
                <a:spcBef>
                  <a:spcPct val="0"/>
                </a:spcBef>
                <a:spcAft>
                  <a:spcPct val="0"/>
                </a:spcAft>
              </a:pPr>
              <a:t>‹#›</a:t>
            </a:fld>
            <a:endParaRPr lang="en-US" altLang="en-US" sz="900" b="1" dirty="0">
              <a:solidFill>
                <a:srgbClr val="002776"/>
              </a:solidFill>
              <a:cs typeface="Arial" panose="020B0604020202020204" pitchFamily="34" charset="0"/>
            </a:endParaRPr>
          </a:p>
        </p:txBody>
      </p:sp>
      <p:sp>
        <p:nvSpPr>
          <p:cNvPr id="1028" name="Title Placeholder 10"/>
          <p:cNvSpPr>
            <a:spLocks noGrp="1"/>
          </p:cNvSpPr>
          <p:nvPr>
            <p:ph type="title"/>
          </p:nvPr>
        </p:nvSpPr>
        <p:spPr bwMode="gray">
          <a:xfrm>
            <a:off x="414337" y="446039"/>
            <a:ext cx="8329613" cy="3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US" altLang="en-US" smtClean="0"/>
              <a:t>Click to edit Master title style</a:t>
            </a:r>
          </a:p>
        </p:txBody>
      </p:sp>
      <p:sp>
        <p:nvSpPr>
          <p:cNvPr id="1029" name="Text Placeholder 15"/>
          <p:cNvSpPr>
            <a:spLocks noGrp="1"/>
          </p:cNvSpPr>
          <p:nvPr>
            <p:ph type="body" idx="1"/>
          </p:nvPr>
        </p:nvSpPr>
        <p:spPr bwMode="gray">
          <a:xfrm>
            <a:off x="411956" y="1400176"/>
            <a:ext cx="832961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3001944158"/>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 id="2147483815" r:id="rId18"/>
  </p:sldLayoutIdLst>
  <p:timing>
    <p:tnLst>
      <p:par>
        <p:cTn id="1" dur="indefinite" restart="never" nodeType="tmRoot"/>
      </p:par>
    </p:tnLst>
  </p:timing>
  <p:hf hdr="0" dt="0"/>
  <p:txStyles>
    <p:titleStyle>
      <a:lvl1pPr algn="l" rtl="0" fontAlgn="base">
        <a:lnSpc>
          <a:spcPts val="2600"/>
        </a:lnSpc>
        <a:spcBef>
          <a:spcPct val="0"/>
        </a:spcBef>
        <a:spcAft>
          <a:spcPct val="0"/>
        </a:spcAft>
        <a:defRPr lang="en-US" sz="2000" b="1" kern="1200" dirty="0">
          <a:solidFill>
            <a:schemeClr val="tx2"/>
          </a:solidFill>
          <a:latin typeface="Arial" panose="020B0604020202020204" pitchFamily="34" charset="0"/>
          <a:ea typeface="+mj-ea"/>
          <a:cs typeface="Arial" panose="020B0604020202020204" pitchFamily="34" charset="0"/>
        </a:defRPr>
      </a:lvl1pPr>
      <a:lvl2pPr algn="l" rtl="0" fontAlgn="base">
        <a:lnSpc>
          <a:spcPts val="2600"/>
        </a:lnSpc>
        <a:spcBef>
          <a:spcPct val="0"/>
        </a:spcBef>
        <a:spcAft>
          <a:spcPct val="0"/>
        </a:spcAft>
        <a:defRPr sz="2000" b="1">
          <a:solidFill>
            <a:schemeClr val="tx2"/>
          </a:solidFill>
          <a:latin typeface="Arial" charset="0"/>
          <a:cs typeface="Arial" panose="020B0604020202020204" pitchFamily="34" charset="0"/>
        </a:defRPr>
      </a:lvl2pPr>
      <a:lvl3pPr algn="l" rtl="0" fontAlgn="base">
        <a:lnSpc>
          <a:spcPts val="2600"/>
        </a:lnSpc>
        <a:spcBef>
          <a:spcPct val="0"/>
        </a:spcBef>
        <a:spcAft>
          <a:spcPct val="0"/>
        </a:spcAft>
        <a:defRPr sz="2000" b="1">
          <a:solidFill>
            <a:schemeClr val="tx2"/>
          </a:solidFill>
          <a:latin typeface="Arial" charset="0"/>
          <a:cs typeface="Arial" panose="020B0604020202020204" pitchFamily="34" charset="0"/>
        </a:defRPr>
      </a:lvl3pPr>
      <a:lvl4pPr algn="l" rtl="0" fontAlgn="base">
        <a:lnSpc>
          <a:spcPts val="2600"/>
        </a:lnSpc>
        <a:spcBef>
          <a:spcPct val="0"/>
        </a:spcBef>
        <a:spcAft>
          <a:spcPct val="0"/>
        </a:spcAft>
        <a:defRPr sz="2000" b="1">
          <a:solidFill>
            <a:schemeClr val="tx2"/>
          </a:solidFill>
          <a:latin typeface="Arial" charset="0"/>
          <a:cs typeface="Arial" panose="020B0604020202020204" pitchFamily="34" charset="0"/>
        </a:defRPr>
      </a:lvl4pPr>
      <a:lvl5pPr algn="l" rtl="0" fontAlgn="base">
        <a:lnSpc>
          <a:spcPts val="2600"/>
        </a:lnSpc>
        <a:spcBef>
          <a:spcPct val="0"/>
        </a:spcBef>
        <a:spcAft>
          <a:spcPct val="0"/>
        </a:spcAft>
        <a:defRPr sz="2000" b="1">
          <a:solidFill>
            <a:schemeClr val="tx2"/>
          </a:solidFill>
          <a:latin typeface="Arial" charset="0"/>
          <a:cs typeface="Arial" panose="020B0604020202020204" pitchFamily="34"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algn="l" rtl="0" fontAlgn="base">
        <a:spcBef>
          <a:spcPts val="2200"/>
        </a:spcBef>
        <a:spcAft>
          <a:spcPct val="0"/>
        </a:spcAft>
        <a:buFont typeface="Arial" panose="020B0604020202020204" pitchFamily="34" charset="0"/>
        <a:defRPr lang="en-US" sz="1200" kern="1200" dirty="0">
          <a:solidFill>
            <a:schemeClr val="tx2"/>
          </a:solidFill>
          <a:latin typeface="Arial" panose="020B0604020202020204" pitchFamily="34" charset="0"/>
          <a:ea typeface="+mn-ea"/>
          <a:cs typeface="Arial" pitchFamily="34" charset="0"/>
        </a:defRPr>
      </a:lvl1pPr>
      <a:lvl2pPr marL="174625" indent="-174625" algn="l" rtl="0" fontAlgn="base">
        <a:spcBef>
          <a:spcPts val="400"/>
        </a:spcBef>
        <a:spcAft>
          <a:spcPct val="0"/>
        </a:spcAft>
        <a:buFont typeface="Arial" panose="020B0604020202020204" pitchFamily="34" charset="0"/>
        <a:buChar char="•"/>
        <a:defRPr lang="en-US" sz="1200" kern="1200" dirty="0">
          <a:solidFill>
            <a:schemeClr val="tx2"/>
          </a:solidFill>
          <a:latin typeface="Arial" panose="020B0604020202020204" pitchFamily="34" charset="0"/>
          <a:ea typeface="+mn-ea"/>
          <a:cs typeface="Arial" pitchFamily="34" charset="0"/>
        </a:defRPr>
      </a:lvl2pPr>
      <a:lvl3pPr marL="341313" indent="-171450" algn="l" rtl="0" fontAlgn="base">
        <a:spcBef>
          <a:spcPts val="400"/>
        </a:spcBef>
        <a:spcAft>
          <a:spcPct val="0"/>
        </a:spcAft>
        <a:buFont typeface="Arial" panose="020B0604020202020204" pitchFamily="34" charset="0"/>
        <a:buChar char="–"/>
        <a:defRPr lang="en-US" sz="1100" kern="1200" dirty="0">
          <a:solidFill>
            <a:schemeClr val="tx2"/>
          </a:solidFill>
          <a:latin typeface="Arial" panose="020B0604020202020204" pitchFamily="34" charset="0"/>
          <a:ea typeface="+mn-ea"/>
          <a:cs typeface="Arial" panose="020B0604020202020204" pitchFamily="34" charset="0"/>
        </a:defRPr>
      </a:lvl3pPr>
      <a:lvl4pPr marL="515938" indent="-174625" algn="l" rtl="0" fontAlgn="base">
        <a:spcBef>
          <a:spcPts val="400"/>
        </a:spcBef>
        <a:spcAft>
          <a:spcPct val="0"/>
        </a:spcAft>
        <a:buFont typeface="Arial" panose="020B0604020202020204" pitchFamily="34" charset="0"/>
        <a:buChar char="•"/>
        <a:defRPr lang="en-US" sz="1100" kern="1200" dirty="0">
          <a:solidFill>
            <a:schemeClr val="tx2"/>
          </a:solidFill>
          <a:latin typeface="Arial" pitchFamily="34" charset="0"/>
          <a:ea typeface="+mn-ea"/>
          <a:cs typeface="Arial" pitchFamily="34" charset="0"/>
        </a:defRPr>
      </a:lvl4pPr>
      <a:lvl5pPr marL="688975" indent="-173038" algn="l" rtl="0" fontAlgn="base">
        <a:spcBef>
          <a:spcPts val="400"/>
        </a:spcBef>
        <a:spcAft>
          <a:spcPct val="0"/>
        </a:spcAft>
        <a:buFont typeface="Arial" panose="020B0604020202020204" pitchFamily="34" charset="0"/>
        <a:buChar char="–"/>
        <a:defRPr lang="en-US" sz="1100" kern="1200" dirty="0">
          <a:solidFill>
            <a:schemeClr val="tx2"/>
          </a:solidFill>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5.xml"/><Relationship Id="rId1" Type="http://schemas.openxmlformats.org/officeDocument/2006/relationships/tags" Target="../tags/tag4.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23.xml.rels><?xml version="1.0" encoding="UTF-8" standalone="yes"?>
<Relationships xmlns="http://schemas.openxmlformats.org/package/2006/relationships"><Relationship Id="rId3" Type="http://schemas.openxmlformats.org/officeDocument/2006/relationships/hyperlink" Target="mailto:portia.poindexter@bankofamerica.com" TargetMode="External"/><Relationship Id="rId2" Type="http://schemas.openxmlformats.org/officeDocument/2006/relationships/notesSlide" Target="../notesSlides/notesSlide21.xml"/><Relationship Id="rId1" Type="http://schemas.openxmlformats.org/officeDocument/2006/relationships/slideLayout" Target="../slideLayouts/slideLayout4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mailto:jdurisin@deloitte.co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faiza.rahman@weil.com" TargetMode="External"/><Relationship Id="rId2" Type="http://schemas.openxmlformats.org/officeDocument/2006/relationships/notesSlide" Target="../notesSlides/notesSlide22.xml"/><Relationship Id="rId1" Type="http://schemas.openxmlformats.org/officeDocument/2006/relationships/slideLayout" Target="../slideLayouts/slideLayout43.xml"/><Relationship Id="rId6" Type="http://schemas.openxmlformats.org/officeDocument/2006/relationships/image" Target="../media/image10.JPG"/><Relationship Id="rId5" Type="http://schemas.openxmlformats.org/officeDocument/2006/relationships/image" Target="../media/image9.jpeg"/><Relationship Id="rId4" Type="http://schemas.openxmlformats.org/officeDocument/2006/relationships/hyperlink" Target="mailto:noni.southall@grainger.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 y="1"/>
            <a:ext cx="9141152" cy="6000750"/>
          </a:xfrm>
          <a:prstGeom prst="rect">
            <a:avLst/>
          </a:prstGeom>
        </p:spPr>
      </p:pic>
      <p:sp>
        <p:nvSpPr>
          <p:cNvPr id="14" name="Rectangle 13"/>
          <p:cNvSpPr/>
          <p:nvPr>
            <p:custDataLst>
              <p:tags r:id="rId1"/>
            </p:custDataLst>
          </p:nvPr>
        </p:nvSpPr>
        <p:spPr>
          <a:xfrm>
            <a:off x="2848" y="4223084"/>
            <a:ext cx="9141152" cy="2634916"/>
          </a:xfrm>
          <a:prstGeom prst="rect">
            <a:avLst/>
          </a:prstGeom>
          <a:solidFill>
            <a:srgbClr val="002060">
              <a:alpha val="65000"/>
            </a:srgbClr>
          </a:solidFill>
          <a:ln w="12700" cap="flat" cmpd="sng" algn="ctr">
            <a:solidFill>
              <a:schemeClr val="accent3">
                <a:lumMod val="20000"/>
                <a:lumOff val="8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51435" rIns="51435" rtlCol="0" anchor="t"/>
          <a:lstStyle/>
          <a:p>
            <a:r>
              <a:rPr lang="en-US" sz="3000" b="1" dirty="0" smtClean="0">
                <a:solidFill>
                  <a:srgbClr val="FFFFFF"/>
                </a:solidFill>
                <a:latin typeface="Segoe UI Light" panose="020B0502040204020203" pitchFamily="34" charset="0"/>
                <a:cs typeface="Segoe UI Light" panose="020B0502040204020203" pitchFamily="34" charset="0"/>
              </a:rPr>
              <a:t>2016 Industry Trends and Best Practices:</a:t>
            </a:r>
            <a:r>
              <a:rPr lang="en-US" sz="3000" b="1" dirty="0">
                <a:solidFill>
                  <a:srgbClr val="FFFFFF"/>
                </a:solidFill>
                <a:latin typeface="Segoe UI Light" panose="020B0502040204020203" pitchFamily="34" charset="0"/>
                <a:cs typeface="Segoe UI Light" panose="020B0502040204020203" pitchFamily="34" charset="0"/>
              </a:rPr>
              <a:t/>
            </a:r>
            <a:br>
              <a:rPr lang="en-US" sz="3000" b="1" dirty="0">
                <a:solidFill>
                  <a:srgbClr val="FFFFFF"/>
                </a:solidFill>
                <a:latin typeface="Segoe UI Light" panose="020B0502040204020203" pitchFamily="34" charset="0"/>
                <a:cs typeface="Segoe UI Light" panose="020B0502040204020203" pitchFamily="34" charset="0"/>
              </a:rPr>
            </a:br>
            <a:r>
              <a:rPr lang="en-US" sz="3000" b="1" dirty="0">
                <a:solidFill>
                  <a:srgbClr val="FFFFFF"/>
                </a:solidFill>
                <a:latin typeface="Segoe UI Light" panose="020B0502040204020203" pitchFamily="34" charset="0"/>
                <a:cs typeface="Segoe UI Light" panose="020B0502040204020203" pitchFamily="34" charset="0"/>
              </a:rPr>
              <a:t>Finance and Banking</a:t>
            </a:r>
          </a:p>
          <a:p>
            <a:endParaRPr lang="en-US" sz="750" b="1" dirty="0">
              <a:solidFill>
                <a:srgbClr val="FFFFFF"/>
              </a:solidFill>
              <a:latin typeface="Segoe UI Light" panose="020B0502040204020203" pitchFamily="34" charset="0"/>
              <a:cs typeface="Segoe UI Light" panose="020B0502040204020203" pitchFamily="34" charset="0"/>
            </a:endParaRPr>
          </a:p>
          <a:p>
            <a:r>
              <a:rPr lang="en-US" i="1" dirty="0" smtClean="0">
                <a:solidFill>
                  <a:srgbClr val="FFFFFF"/>
                </a:solidFill>
                <a:latin typeface="Segoe UI" panose="020B0502040204020203" pitchFamily="34" charset="0"/>
                <a:cs typeface="Segoe UI" panose="020B0502040204020203" pitchFamily="34" charset="0"/>
              </a:rPr>
              <a:t>Janice Durisin, Deloitte Transactions and Business Analytics LLP                                      Noni </a:t>
            </a:r>
            <a:r>
              <a:rPr lang="en-US" i="1" dirty="0">
                <a:solidFill>
                  <a:srgbClr val="FFFFFF"/>
                </a:solidFill>
                <a:latin typeface="Segoe UI" panose="020B0502040204020203" pitchFamily="34" charset="0"/>
                <a:cs typeface="Segoe UI" panose="020B0502040204020203" pitchFamily="34" charset="0"/>
              </a:rPr>
              <a:t>Southall, </a:t>
            </a:r>
            <a:r>
              <a:rPr lang="en-US" i="1" dirty="0" smtClean="0">
                <a:solidFill>
                  <a:srgbClr val="FFFFFF"/>
                </a:solidFill>
                <a:latin typeface="Segoe UI" panose="020B0502040204020203" pitchFamily="34" charset="0"/>
                <a:cs typeface="Segoe UI" panose="020B0502040204020203" pitchFamily="34" charset="0"/>
              </a:rPr>
              <a:t>W. </a:t>
            </a:r>
            <a:r>
              <a:rPr lang="en-US" i="1" dirty="0" smtClean="0">
                <a:solidFill>
                  <a:srgbClr val="FFFFFF"/>
                </a:solidFill>
                <a:latin typeface="Segoe UI" panose="020B0502040204020203" pitchFamily="34" charset="0"/>
                <a:cs typeface="Segoe UI" panose="020B0502040204020203" pitchFamily="34" charset="0"/>
              </a:rPr>
              <a:t>W. </a:t>
            </a:r>
            <a:r>
              <a:rPr lang="en-US" i="1" dirty="0" smtClean="0">
                <a:solidFill>
                  <a:srgbClr val="FFFFFF"/>
                </a:solidFill>
                <a:latin typeface="Segoe UI" panose="020B0502040204020203" pitchFamily="34" charset="0"/>
                <a:cs typeface="Segoe UI" panose="020B0502040204020203" pitchFamily="34" charset="0"/>
              </a:rPr>
              <a:t>Grainger Inc.           </a:t>
            </a:r>
            <a:r>
              <a:rPr lang="en-US" i="1" dirty="0" smtClean="0">
                <a:solidFill>
                  <a:srgbClr val="FFFFFF"/>
                </a:solidFill>
                <a:latin typeface="Segoe UI" panose="020B0502040204020203" pitchFamily="34" charset="0"/>
                <a:cs typeface="Segoe UI" panose="020B0502040204020203" pitchFamily="34" charset="0"/>
              </a:rPr>
              <a:t>		</a:t>
            </a:r>
            <a:endParaRPr lang="en-US" i="1" dirty="0">
              <a:solidFill>
                <a:srgbClr val="FFFFFF"/>
              </a:solidFill>
              <a:latin typeface="Segoe UI" panose="020B0502040204020203" pitchFamily="34" charset="0"/>
              <a:cs typeface="Segoe UI" panose="020B0502040204020203" pitchFamily="34" charset="0"/>
            </a:endParaRPr>
          </a:p>
          <a:p>
            <a:r>
              <a:rPr lang="en-US" i="1" dirty="0" smtClean="0">
                <a:solidFill>
                  <a:srgbClr val="FFFFFF"/>
                </a:solidFill>
                <a:latin typeface="Segoe UI" panose="020B0502040204020203" pitchFamily="34" charset="0"/>
                <a:cs typeface="Segoe UI" panose="020B0502040204020203" pitchFamily="34" charset="0"/>
              </a:rPr>
              <a:t>Portia </a:t>
            </a:r>
            <a:r>
              <a:rPr lang="en-US" i="1" dirty="0">
                <a:solidFill>
                  <a:srgbClr val="FFFFFF"/>
                </a:solidFill>
                <a:latin typeface="Segoe UI" panose="020B0502040204020203" pitchFamily="34" charset="0"/>
                <a:cs typeface="Segoe UI" panose="020B0502040204020203" pitchFamily="34" charset="0"/>
              </a:rPr>
              <a:t>Poindexter, Bank of </a:t>
            </a:r>
            <a:r>
              <a:rPr lang="en-US" i="1" dirty="0" smtClean="0">
                <a:solidFill>
                  <a:srgbClr val="FFFFFF"/>
                </a:solidFill>
                <a:latin typeface="Segoe UI" panose="020B0502040204020203" pitchFamily="34" charset="0"/>
                <a:cs typeface="Segoe UI" panose="020B0502040204020203" pitchFamily="34" charset="0"/>
              </a:rPr>
              <a:t>America Merrill Lynch   		</a:t>
            </a:r>
            <a:r>
              <a:rPr lang="en-US" i="1" dirty="0">
                <a:solidFill>
                  <a:srgbClr val="002060"/>
                </a:solidFill>
                <a:latin typeface="Segoe UI" panose="020B0502040204020203" pitchFamily="34" charset="0"/>
                <a:cs typeface="Segoe UI" panose="020B0502040204020203" pitchFamily="34" charset="0"/>
              </a:rPr>
              <a:t>		                </a:t>
            </a:r>
            <a:r>
              <a:rPr lang="en-US" i="1" dirty="0" smtClean="0">
                <a:solidFill>
                  <a:srgbClr val="FFFFFF"/>
                </a:solidFill>
                <a:latin typeface="Segoe UI" panose="020B0502040204020203" pitchFamily="34" charset="0"/>
                <a:cs typeface="Segoe UI" panose="020B0502040204020203" pitchFamily="34" charset="0"/>
              </a:rPr>
              <a:t>Faiza </a:t>
            </a:r>
            <a:r>
              <a:rPr lang="en-US" i="1" dirty="0">
                <a:solidFill>
                  <a:srgbClr val="FFFFFF"/>
                </a:solidFill>
                <a:latin typeface="Segoe UI" panose="020B0502040204020203" pitchFamily="34" charset="0"/>
                <a:cs typeface="Segoe UI" panose="020B0502040204020203" pitchFamily="34" charset="0"/>
              </a:rPr>
              <a:t>Rahman, Weil </a:t>
            </a:r>
            <a:r>
              <a:rPr lang="en-US" i="1" dirty="0" err="1">
                <a:solidFill>
                  <a:srgbClr val="FFFFFF"/>
                </a:solidFill>
                <a:latin typeface="Segoe UI" panose="020B0502040204020203" pitchFamily="34" charset="0"/>
                <a:cs typeface="Segoe UI" panose="020B0502040204020203" pitchFamily="34" charset="0"/>
              </a:rPr>
              <a:t>Gotshal</a:t>
            </a:r>
            <a:r>
              <a:rPr lang="en-US" i="1" dirty="0">
                <a:solidFill>
                  <a:srgbClr val="FFFFFF"/>
                </a:solidFill>
                <a:latin typeface="Segoe UI" panose="020B0502040204020203" pitchFamily="34" charset="0"/>
                <a:cs typeface="Segoe UI" panose="020B0502040204020203" pitchFamily="34" charset="0"/>
              </a:rPr>
              <a:t> &amp; </a:t>
            </a:r>
            <a:r>
              <a:rPr lang="en-US" i="1" dirty="0" err="1">
                <a:solidFill>
                  <a:srgbClr val="FFFFFF"/>
                </a:solidFill>
                <a:latin typeface="Segoe UI" panose="020B0502040204020203" pitchFamily="34" charset="0"/>
                <a:cs typeface="Segoe UI" panose="020B0502040204020203" pitchFamily="34" charset="0"/>
              </a:rPr>
              <a:t>Manges</a:t>
            </a:r>
            <a:r>
              <a:rPr lang="en-US" i="1" dirty="0">
                <a:solidFill>
                  <a:srgbClr val="FFFFFF"/>
                </a:solidFill>
                <a:latin typeface="Segoe UI" panose="020B0502040204020203" pitchFamily="34" charset="0"/>
                <a:cs typeface="Segoe UI" panose="020B0502040204020203" pitchFamily="34" charset="0"/>
              </a:rPr>
              <a:t> LLP </a:t>
            </a:r>
            <a:r>
              <a:rPr lang="en-US" i="1" dirty="0">
                <a:solidFill>
                  <a:srgbClr val="002060"/>
                </a:solidFill>
                <a:latin typeface="Segoe UI" panose="020B0502040204020203" pitchFamily="34" charset="0"/>
                <a:cs typeface="Segoe UI" panose="020B0502040204020203" pitchFamily="34" charset="0"/>
              </a:rPr>
              <a:t>				</a:t>
            </a:r>
          </a:p>
          <a:p>
            <a:endParaRPr lang="en-US" i="1" dirty="0">
              <a:solidFill>
                <a:srgbClr val="FFFFFF"/>
              </a:solidFill>
              <a:latin typeface="Segoe UI" panose="020B0502040204020203" pitchFamily="34" charset="0"/>
              <a:cs typeface="Segoe UI" panose="020B0502040204020203" pitchFamily="34" charset="0"/>
            </a:endParaRPr>
          </a:p>
          <a:p>
            <a:endParaRPr lang="en-US" sz="3600" dirty="0">
              <a:solidFill>
                <a:srgbClr val="FFFFFF"/>
              </a:solidFill>
              <a:latin typeface="Segoe UI" panose="020B0502040204020203" pitchFamily="34" charset="0"/>
              <a:cs typeface="Segoe UI" panose="020B0502040204020203" pitchFamily="34" charset="0"/>
            </a:endParaRPr>
          </a:p>
          <a:p>
            <a:endParaRPr lang="en-US" sz="2700" dirty="0">
              <a:solidFill>
                <a:srgbClr val="FFFFFF"/>
              </a:solidFill>
              <a:latin typeface="Segoe UI" panose="020B0502040204020203" pitchFamily="34" charset="0"/>
              <a:cs typeface="Segoe UI" panose="020B0502040204020203" pitchFamily="34" charset="0"/>
            </a:endParaRPr>
          </a:p>
          <a:p>
            <a:endParaRPr lang="en-US" sz="2700" dirty="0">
              <a:solidFill>
                <a:srgbClr val="FFFFFF"/>
              </a:solidFill>
              <a:latin typeface="Segoe UI" panose="020B0502040204020203" pitchFamily="34" charset="0"/>
              <a:cs typeface="Segoe UI" panose="020B0502040204020203" pitchFamily="34" charset="0"/>
            </a:endParaRPr>
          </a:p>
          <a:p>
            <a:endParaRPr lang="en-US" sz="2700" b="1" dirty="0">
              <a:solidFill>
                <a:srgbClr val="FFFFFF"/>
              </a:solidFill>
            </a:endParaRPr>
          </a:p>
        </p:txBody>
      </p:sp>
    </p:spTree>
    <p:extLst>
      <p:ext uri="{BB962C8B-B14F-4D97-AF65-F5344CB8AC3E}">
        <p14:creationId xmlns:p14="http://schemas.microsoft.com/office/powerpoint/2010/main" val="4028109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noProof="0" dirty="0" smtClean="0"/>
              <a:t>Background</a:t>
            </a:r>
            <a:endParaRPr lang="en-US" noProof="0" dirty="0"/>
          </a:p>
        </p:txBody>
      </p:sp>
      <p:sp>
        <p:nvSpPr>
          <p:cNvPr id="3" name="Title 2"/>
          <p:cNvSpPr>
            <a:spLocks noGrp="1"/>
          </p:cNvSpPr>
          <p:nvPr>
            <p:ph type="title"/>
          </p:nvPr>
        </p:nvSpPr>
        <p:spPr/>
        <p:txBody>
          <a:bodyPr/>
          <a:lstStyle/>
          <a:p>
            <a:r>
              <a:rPr lang="en-US" dirty="0" smtClean="0">
                <a:solidFill>
                  <a:schemeClr val="accent4"/>
                </a:solidFill>
              </a:rPr>
              <a:t>Financial Crimes – Third Party Liability</a:t>
            </a:r>
            <a:endParaRPr lang="en-US" noProof="0" dirty="0">
              <a:solidFill>
                <a:schemeClr val="accent4"/>
              </a:solidFill>
            </a:endParaRPr>
          </a:p>
        </p:txBody>
      </p:sp>
      <p:sp>
        <p:nvSpPr>
          <p:cNvPr id="11" name="Text Placeholder 10"/>
          <p:cNvSpPr>
            <a:spLocks noGrp="1"/>
          </p:cNvSpPr>
          <p:nvPr>
            <p:ph idx="1"/>
          </p:nvPr>
        </p:nvSpPr>
        <p:spPr>
          <a:xfrm>
            <a:off x="376238" y="1587464"/>
            <a:ext cx="8374062" cy="4713911"/>
          </a:xfrm>
          <a:noFill/>
          <a:ln>
            <a:noFill/>
          </a:ln>
        </p:spPr>
        <p:txBody>
          <a:bodyPr/>
          <a:lstStyle/>
          <a:p>
            <a:pPr lvl="1"/>
            <a:endParaRPr lang="en-US" dirty="0" smtClean="0">
              <a:solidFill>
                <a:schemeClr val="accent4"/>
              </a:solidFill>
            </a:endParaRPr>
          </a:p>
          <a:p>
            <a:pPr lvl="1"/>
            <a:r>
              <a:rPr lang="en-US" dirty="0" smtClean="0">
                <a:solidFill>
                  <a:schemeClr val="accent4"/>
                </a:solidFill>
              </a:rPr>
              <a:t>Financial institutions may have third party liability exposure due to Bank Secrecy Act/Anti-Money Laundering (“BSA/AML“) Program failures </a:t>
            </a:r>
          </a:p>
          <a:p>
            <a:pPr lvl="1"/>
            <a:r>
              <a:rPr lang="en-US" dirty="0" smtClean="0">
                <a:solidFill>
                  <a:schemeClr val="accent4"/>
                </a:solidFill>
              </a:rPr>
              <a:t>Although financial institutions typically think of BSA/AML Program failures resulting in liability exposure from regulatory actions, there are other areas of liability exposure</a:t>
            </a:r>
            <a:endParaRPr lang="en-US" dirty="0">
              <a:solidFill>
                <a:schemeClr val="accent4"/>
              </a:solidFill>
            </a:endParaRPr>
          </a:p>
          <a:p>
            <a:pPr lvl="1"/>
            <a:r>
              <a:rPr lang="en-US" dirty="0" smtClean="0">
                <a:solidFill>
                  <a:schemeClr val="accent4"/>
                </a:solidFill>
              </a:rPr>
              <a:t>Financial institutions </a:t>
            </a:r>
            <a:r>
              <a:rPr lang="en-US" dirty="0">
                <a:solidFill>
                  <a:schemeClr val="accent4"/>
                </a:solidFill>
              </a:rPr>
              <a:t>also have exposure </a:t>
            </a:r>
            <a:r>
              <a:rPr lang="en-US" dirty="0" smtClean="0">
                <a:solidFill>
                  <a:schemeClr val="accent4"/>
                </a:solidFill>
              </a:rPr>
              <a:t>to </a:t>
            </a:r>
            <a:r>
              <a:rPr lang="en-US" dirty="0">
                <a:solidFill>
                  <a:schemeClr val="accent4"/>
                </a:solidFill>
              </a:rPr>
              <a:t>third party liability claims </a:t>
            </a:r>
            <a:r>
              <a:rPr lang="en-US" dirty="0" smtClean="0">
                <a:solidFill>
                  <a:schemeClr val="accent4"/>
                </a:solidFill>
              </a:rPr>
              <a:t>related to financial crimes that were not detected or prevented as a result of BSA/AML Program failures.  Such claims may </a:t>
            </a:r>
            <a:r>
              <a:rPr lang="en-US" dirty="0">
                <a:solidFill>
                  <a:schemeClr val="accent4"/>
                </a:solidFill>
              </a:rPr>
              <a:t>arise out </a:t>
            </a:r>
            <a:r>
              <a:rPr lang="en-US" dirty="0" smtClean="0">
                <a:solidFill>
                  <a:schemeClr val="accent4"/>
                </a:solidFill>
              </a:rPr>
              <a:t>of:</a:t>
            </a:r>
            <a:endParaRPr lang="en-US" dirty="0">
              <a:solidFill>
                <a:schemeClr val="accent4"/>
              </a:solidFill>
            </a:endParaRPr>
          </a:p>
          <a:p>
            <a:pPr lvl="2"/>
            <a:r>
              <a:rPr lang="en-US" dirty="0" smtClean="0">
                <a:solidFill>
                  <a:schemeClr val="accent4"/>
                </a:solidFill>
              </a:rPr>
              <a:t>Civil litigation</a:t>
            </a:r>
          </a:p>
          <a:p>
            <a:pPr lvl="2"/>
            <a:r>
              <a:rPr lang="en-US" dirty="0" smtClean="0">
                <a:solidFill>
                  <a:schemeClr val="accent4"/>
                </a:solidFill>
              </a:rPr>
              <a:t>Receivership</a:t>
            </a:r>
          </a:p>
          <a:p>
            <a:pPr lvl="2"/>
            <a:r>
              <a:rPr lang="en-US" dirty="0" smtClean="0">
                <a:solidFill>
                  <a:schemeClr val="accent4"/>
                </a:solidFill>
              </a:rPr>
              <a:t>Criminal investigations and other violations of law</a:t>
            </a:r>
            <a:endParaRPr lang="en-US" dirty="0">
              <a:solidFill>
                <a:schemeClr val="accent4"/>
              </a:solidFill>
            </a:endParaRPr>
          </a:p>
          <a:p>
            <a:pPr marL="152400" lvl="2" indent="0">
              <a:spcAft>
                <a:spcPts val="0"/>
              </a:spcAft>
              <a:buNone/>
            </a:pPr>
            <a:endParaRPr lang="en-US" dirty="0">
              <a:solidFill>
                <a:schemeClr val="accent4"/>
              </a:solidFill>
            </a:endParaRPr>
          </a:p>
          <a:p>
            <a:pPr lvl="1"/>
            <a:r>
              <a:rPr lang="en-US" dirty="0" smtClean="0">
                <a:solidFill>
                  <a:schemeClr val="accent4"/>
                </a:solidFill>
              </a:rPr>
              <a:t> </a:t>
            </a:r>
            <a:r>
              <a:rPr lang="en-US" dirty="0">
                <a:solidFill>
                  <a:schemeClr val="accent4"/>
                </a:solidFill>
              </a:rPr>
              <a:t>The specific </a:t>
            </a:r>
            <a:r>
              <a:rPr lang="en-US" dirty="0" smtClean="0">
                <a:solidFill>
                  <a:schemeClr val="accent4"/>
                </a:solidFill>
              </a:rPr>
              <a:t> allegations brought against the financial institution may include:</a:t>
            </a:r>
          </a:p>
          <a:p>
            <a:pPr lvl="2"/>
            <a:r>
              <a:rPr lang="en-US" dirty="0" smtClean="0">
                <a:solidFill>
                  <a:schemeClr val="accent4"/>
                </a:solidFill>
              </a:rPr>
              <a:t>Willful </a:t>
            </a:r>
            <a:r>
              <a:rPr lang="en-US" dirty="0">
                <a:solidFill>
                  <a:schemeClr val="accent4"/>
                </a:solidFill>
              </a:rPr>
              <a:t>blindness: </a:t>
            </a:r>
            <a:r>
              <a:rPr lang="en-US" dirty="0" smtClean="0">
                <a:solidFill>
                  <a:schemeClr val="accent4"/>
                </a:solidFill>
              </a:rPr>
              <a:t>intentionally failing to </a:t>
            </a:r>
            <a:r>
              <a:rPr lang="en-US" dirty="0">
                <a:solidFill>
                  <a:schemeClr val="accent4"/>
                </a:solidFill>
              </a:rPr>
              <a:t>be informed about matters that would make </a:t>
            </a:r>
            <a:r>
              <a:rPr lang="en-US" dirty="0" smtClean="0">
                <a:solidFill>
                  <a:schemeClr val="accent4"/>
                </a:solidFill>
              </a:rPr>
              <a:t>the financial institution criminally liable</a:t>
            </a:r>
          </a:p>
          <a:p>
            <a:pPr lvl="2"/>
            <a:r>
              <a:rPr lang="en-US" dirty="0" smtClean="0">
                <a:solidFill>
                  <a:schemeClr val="accent4"/>
                </a:solidFill>
              </a:rPr>
              <a:t>Aiding </a:t>
            </a:r>
            <a:r>
              <a:rPr lang="en-US" dirty="0">
                <a:solidFill>
                  <a:schemeClr val="accent4"/>
                </a:solidFill>
              </a:rPr>
              <a:t>and abetting: </a:t>
            </a:r>
            <a:r>
              <a:rPr lang="en-US" dirty="0" smtClean="0">
                <a:solidFill>
                  <a:schemeClr val="accent4"/>
                </a:solidFill>
              </a:rPr>
              <a:t>knowingly aiding </a:t>
            </a:r>
            <a:r>
              <a:rPr lang="en-US" dirty="0">
                <a:solidFill>
                  <a:schemeClr val="accent4"/>
                </a:solidFill>
              </a:rPr>
              <a:t>and </a:t>
            </a:r>
            <a:r>
              <a:rPr lang="en-US" dirty="0" smtClean="0">
                <a:solidFill>
                  <a:schemeClr val="accent4"/>
                </a:solidFill>
              </a:rPr>
              <a:t>abetting </a:t>
            </a:r>
            <a:r>
              <a:rPr lang="en-US" dirty="0">
                <a:solidFill>
                  <a:schemeClr val="accent4"/>
                </a:solidFill>
              </a:rPr>
              <a:t>the crime through certain means such as providing </a:t>
            </a:r>
            <a:r>
              <a:rPr lang="en-US" dirty="0" smtClean="0">
                <a:solidFill>
                  <a:schemeClr val="accent4"/>
                </a:solidFill>
              </a:rPr>
              <a:t>advice or financial </a:t>
            </a:r>
            <a:r>
              <a:rPr lang="en-US" dirty="0">
                <a:solidFill>
                  <a:schemeClr val="accent4"/>
                </a:solidFill>
              </a:rPr>
              <a:t>support </a:t>
            </a:r>
            <a:endParaRPr lang="en-US" dirty="0" smtClean="0">
              <a:solidFill>
                <a:schemeClr val="accent4"/>
              </a:solidFill>
            </a:endParaRPr>
          </a:p>
          <a:p>
            <a:pPr lvl="2"/>
            <a:r>
              <a:rPr lang="en-US" dirty="0" smtClean="0">
                <a:solidFill>
                  <a:schemeClr val="accent4"/>
                </a:solidFill>
              </a:rPr>
              <a:t>Breach of fiduciary duty</a:t>
            </a:r>
          </a:p>
          <a:p>
            <a:pPr marL="152400" lvl="2" indent="0">
              <a:buNone/>
            </a:pPr>
            <a:endParaRPr lang="en-US" dirty="0">
              <a:solidFill>
                <a:schemeClr val="accent4"/>
              </a:solidFill>
            </a:endParaRPr>
          </a:p>
          <a:p>
            <a:pPr lvl="1"/>
            <a:endParaRPr lang="en-US" dirty="0" smtClean="0">
              <a:solidFill>
                <a:schemeClr val="accent4"/>
              </a:solidFill>
            </a:endParaRPr>
          </a:p>
          <a:p>
            <a:pPr lvl="1"/>
            <a:endParaRPr lang="en-US" dirty="0">
              <a:solidFill>
                <a:schemeClr val="accent4"/>
              </a:solidFill>
            </a:endParaRPr>
          </a:p>
          <a:p>
            <a:pPr marL="0" lvl="1" indent="0">
              <a:buNone/>
            </a:pPr>
            <a:endParaRPr lang="en-US" dirty="0">
              <a:solidFill>
                <a:schemeClr val="accent4"/>
              </a:solidFill>
            </a:endParaRPr>
          </a:p>
          <a:p>
            <a:pPr lvl="2"/>
            <a:endParaRPr lang="en-US" dirty="0">
              <a:solidFill>
                <a:schemeClr val="accent4"/>
              </a:solidFill>
            </a:endParaRPr>
          </a:p>
          <a:p>
            <a:pPr lvl="1"/>
            <a:endParaRPr lang="en-US" dirty="0" smtClean="0">
              <a:solidFill>
                <a:schemeClr val="accent4"/>
              </a:solidFill>
            </a:endParaRPr>
          </a:p>
          <a:p>
            <a:pPr lvl="1"/>
            <a:endParaRPr lang="en-US" dirty="0">
              <a:solidFill>
                <a:schemeClr val="accent4"/>
              </a:solidFill>
            </a:endParaRPr>
          </a:p>
        </p:txBody>
      </p:sp>
      <p:sp>
        <p:nvSpPr>
          <p:cNvPr id="7" name="TextBox 6"/>
          <p:cNvSpPr txBox="1"/>
          <p:nvPr/>
        </p:nvSpPr>
        <p:spPr>
          <a:xfrm>
            <a:off x="376238" y="1389399"/>
            <a:ext cx="8371762" cy="184666"/>
          </a:xfrm>
          <a:prstGeom prst="rect">
            <a:avLst/>
          </a:prstGeom>
          <a:solidFill>
            <a:srgbClr val="0070C0"/>
          </a:solidFill>
        </p:spPr>
        <p:txBody>
          <a:bodyPr vert="horz" wrap="square" lIns="0" tIns="0" rIns="0" bIns="0" rtlCol="0">
            <a:spAutoFit/>
          </a:bodyPr>
          <a:lstStyle/>
          <a:p>
            <a:pPr>
              <a:spcBef>
                <a:spcPts val="200"/>
              </a:spcBef>
              <a:buSzPct val="100000"/>
            </a:pPr>
            <a:r>
              <a:rPr lang="en-US" sz="1200" b="1" dirty="0" smtClean="0">
                <a:solidFill>
                  <a:schemeClr val="bg1"/>
                </a:solidFill>
              </a:rPr>
              <a:t>Liability and  Exposure</a:t>
            </a:r>
          </a:p>
        </p:txBody>
      </p:sp>
    </p:spTree>
    <p:extLst>
      <p:ext uri="{BB962C8B-B14F-4D97-AF65-F5344CB8AC3E}">
        <p14:creationId xmlns:p14="http://schemas.microsoft.com/office/powerpoint/2010/main" val="195840073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noProof="0" dirty="0" smtClean="0"/>
              <a:t>Background</a:t>
            </a:r>
            <a:endParaRPr lang="en-US" noProof="0" dirty="0"/>
          </a:p>
        </p:txBody>
      </p:sp>
      <p:sp>
        <p:nvSpPr>
          <p:cNvPr id="3" name="Title 2"/>
          <p:cNvSpPr>
            <a:spLocks noGrp="1"/>
          </p:cNvSpPr>
          <p:nvPr>
            <p:ph type="title"/>
          </p:nvPr>
        </p:nvSpPr>
        <p:spPr/>
        <p:txBody>
          <a:bodyPr/>
          <a:lstStyle/>
          <a:p>
            <a:r>
              <a:rPr lang="en-US" dirty="0" smtClean="0">
                <a:solidFill>
                  <a:schemeClr val="accent4"/>
                </a:solidFill>
              </a:rPr>
              <a:t>Financial Crimes – Third Party Liability (Cont.)</a:t>
            </a:r>
            <a:endParaRPr lang="en-US" noProof="0" dirty="0">
              <a:solidFill>
                <a:schemeClr val="accent4"/>
              </a:solidFill>
            </a:endParaRPr>
          </a:p>
        </p:txBody>
      </p:sp>
      <p:sp>
        <p:nvSpPr>
          <p:cNvPr id="11" name="Text Placeholder 10"/>
          <p:cNvSpPr>
            <a:spLocks noGrp="1"/>
          </p:cNvSpPr>
          <p:nvPr>
            <p:ph idx="1"/>
          </p:nvPr>
        </p:nvSpPr>
        <p:spPr>
          <a:xfrm>
            <a:off x="376238" y="1587464"/>
            <a:ext cx="8374062" cy="4713911"/>
          </a:xfrm>
          <a:noFill/>
          <a:ln>
            <a:noFill/>
          </a:ln>
        </p:spPr>
        <p:txBody>
          <a:bodyPr anchor="ctr"/>
          <a:lstStyle/>
          <a:p>
            <a:pPr marL="152400" lvl="2" indent="0">
              <a:spcAft>
                <a:spcPts val="0"/>
              </a:spcAft>
              <a:buNone/>
            </a:pPr>
            <a:endParaRPr lang="en-US" dirty="0" smtClean="0">
              <a:solidFill>
                <a:schemeClr val="accent4"/>
              </a:solidFill>
            </a:endParaRPr>
          </a:p>
          <a:p>
            <a:pPr marL="152400" lvl="2" indent="0">
              <a:spcAft>
                <a:spcPts val="0"/>
              </a:spcAft>
              <a:buNone/>
            </a:pPr>
            <a:endParaRPr lang="en-US" dirty="0">
              <a:solidFill>
                <a:schemeClr val="accent4"/>
              </a:solidFill>
            </a:endParaRPr>
          </a:p>
          <a:p>
            <a:pPr lvl="1"/>
            <a:endParaRPr lang="en-US" dirty="0" smtClean="0">
              <a:solidFill>
                <a:schemeClr val="accent4"/>
              </a:solidFill>
            </a:endParaRPr>
          </a:p>
          <a:p>
            <a:pPr lvl="1"/>
            <a:endParaRPr lang="en-US" dirty="0">
              <a:solidFill>
                <a:schemeClr val="accent4"/>
              </a:solidFill>
            </a:endParaRPr>
          </a:p>
          <a:p>
            <a:pPr marL="0" lvl="1" indent="0">
              <a:buNone/>
            </a:pPr>
            <a:endParaRPr lang="en-US" dirty="0">
              <a:solidFill>
                <a:schemeClr val="accent4"/>
              </a:solidFill>
            </a:endParaRPr>
          </a:p>
          <a:p>
            <a:pPr lvl="1"/>
            <a:r>
              <a:rPr lang="en-US" dirty="0" smtClean="0">
                <a:solidFill>
                  <a:schemeClr val="accent4"/>
                </a:solidFill>
              </a:rPr>
              <a:t>Third </a:t>
            </a:r>
            <a:r>
              <a:rPr lang="en-US" dirty="0">
                <a:solidFill>
                  <a:schemeClr val="accent4"/>
                </a:solidFill>
              </a:rPr>
              <a:t>party liability claims related to BSA/AML Program failures may involve the following financial crimes:</a:t>
            </a:r>
          </a:p>
          <a:p>
            <a:pPr lvl="2"/>
            <a:r>
              <a:rPr lang="en-US" dirty="0">
                <a:solidFill>
                  <a:schemeClr val="accent4"/>
                </a:solidFill>
              </a:rPr>
              <a:t>Money laundering</a:t>
            </a:r>
          </a:p>
          <a:p>
            <a:pPr lvl="2"/>
            <a:r>
              <a:rPr lang="en-US" dirty="0">
                <a:solidFill>
                  <a:schemeClr val="accent4"/>
                </a:solidFill>
              </a:rPr>
              <a:t>Fraud</a:t>
            </a:r>
          </a:p>
          <a:p>
            <a:pPr lvl="2"/>
            <a:r>
              <a:rPr lang="en-US" dirty="0">
                <a:solidFill>
                  <a:schemeClr val="accent4"/>
                </a:solidFill>
              </a:rPr>
              <a:t>Embezzlement</a:t>
            </a:r>
          </a:p>
          <a:p>
            <a:pPr lvl="2"/>
            <a:r>
              <a:rPr lang="en-US" dirty="0">
                <a:solidFill>
                  <a:schemeClr val="accent4"/>
                </a:solidFill>
              </a:rPr>
              <a:t>Ponzi Schemes</a:t>
            </a:r>
          </a:p>
          <a:p>
            <a:pPr lvl="2"/>
            <a:r>
              <a:rPr lang="en-US" dirty="0">
                <a:solidFill>
                  <a:schemeClr val="accent4"/>
                </a:solidFill>
              </a:rPr>
              <a:t>Securities Fraud, such as Market Manipulation, “Pump and Dump” schemes, and Insider </a:t>
            </a:r>
            <a:r>
              <a:rPr lang="en-US" dirty="0" smtClean="0">
                <a:solidFill>
                  <a:schemeClr val="accent4"/>
                </a:solidFill>
              </a:rPr>
              <a:t>Trading</a:t>
            </a:r>
          </a:p>
          <a:p>
            <a:pPr lvl="2"/>
            <a:r>
              <a:rPr lang="en-US" dirty="0" smtClean="0">
                <a:solidFill>
                  <a:schemeClr val="accent4"/>
                </a:solidFill>
              </a:rPr>
              <a:t>Unauthorized Transactions</a:t>
            </a:r>
          </a:p>
          <a:p>
            <a:pPr marL="152400" lvl="2" indent="0">
              <a:buNone/>
            </a:pPr>
            <a:endParaRPr lang="en-US" dirty="0">
              <a:solidFill>
                <a:schemeClr val="accent4"/>
              </a:solidFill>
            </a:endParaRPr>
          </a:p>
          <a:p>
            <a:pPr marL="0" lvl="1" indent="0">
              <a:buNone/>
            </a:pPr>
            <a:endParaRPr lang="en-US" b="1" dirty="0">
              <a:solidFill>
                <a:schemeClr val="accent4"/>
              </a:solidFill>
            </a:endParaRPr>
          </a:p>
          <a:p>
            <a:pPr lvl="1"/>
            <a:endParaRPr lang="en-US" dirty="0">
              <a:solidFill>
                <a:schemeClr val="accent4"/>
              </a:solidFill>
            </a:endParaRPr>
          </a:p>
          <a:p>
            <a:pPr lvl="2"/>
            <a:endParaRPr lang="en-US" dirty="0">
              <a:solidFill>
                <a:schemeClr val="accent4"/>
              </a:solidFill>
            </a:endParaRPr>
          </a:p>
          <a:p>
            <a:pPr lvl="1"/>
            <a:endParaRPr lang="en-US" dirty="0" smtClean="0">
              <a:solidFill>
                <a:schemeClr val="accent4"/>
              </a:solidFill>
            </a:endParaRPr>
          </a:p>
          <a:p>
            <a:pPr lvl="1"/>
            <a:endParaRPr lang="en-US" dirty="0">
              <a:solidFill>
                <a:schemeClr val="accent4"/>
              </a:solidFill>
            </a:endParaRPr>
          </a:p>
        </p:txBody>
      </p:sp>
      <p:sp>
        <p:nvSpPr>
          <p:cNvPr id="7" name="TextBox 6"/>
          <p:cNvSpPr txBox="1"/>
          <p:nvPr/>
        </p:nvSpPr>
        <p:spPr>
          <a:xfrm>
            <a:off x="376238" y="1389399"/>
            <a:ext cx="8371762" cy="184666"/>
          </a:xfrm>
          <a:prstGeom prst="rect">
            <a:avLst/>
          </a:prstGeom>
          <a:solidFill>
            <a:srgbClr val="0076A8"/>
          </a:solidFill>
        </p:spPr>
        <p:txBody>
          <a:bodyPr vert="horz" wrap="square" lIns="0" tIns="0" rIns="0" bIns="0" rtlCol="0">
            <a:spAutoFit/>
          </a:bodyPr>
          <a:lstStyle/>
          <a:p>
            <a:pPr>
              <a:spcBef>
                <a:spcPts val="200"/>
              </a:spcBef>
              <a:buSzPct val="100000"/>
            </a:pPr>
            <a:r>
              <a:rPr lang="en-US" sz="1200" b="1" dirty="0" smtClean="0">
                <a:solidFill>
                  <a:schemeClr val="bg1"/>
                </a:solidFill>
              </a:rPr>
              <a:t>Liability and  Exposure</a:t>
            </a:r>
          </a:p>
        </p:txBody>
      </p:sp>
    </p:spTree>
    <p:extLst>
      <p:ext uri="{BB962C8B-B14F-4D97-AF65-F5344CB8AC3E}">
        <p14:creationId xmlns:p14="http://schemas.microsoft.com/office/powerpoint/2010/main" val="424024135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noProof="0" dirty="0" smtClean="0"/>
              <a:t>Approach To Evaluating Third Party Liability Claims</a:t>
            </a:r>
            <a:endParaRPr lang="en-US" noProof="0" dirty="0"/>
          </a:p>
        </p:txBody>
      </p:sp>
      <p:sp>
        <p:nvSpPr>
          <p:cNvPr id="3" name="Title 2"/>
          <p:cNvSpPr>
            <a:spLocks noGrp="1"/>
          </p:cNvSpPr>
          <p:nvPr>
            <p:ph type="title"/>
          </p:nvPr>
        </p:nvSpPr>
        <p:spPr/>
        <p:txBody>
          <a:bodyPr/>
          <a:lstStyle/>
          <a:p>
            <a:r>
              <a:rPr lang="en-US" dirty="0" smtClean="0">
                <a:solidFill>
                  <a:schemeClr val="accent4"/>
                </a:solidFill>
              </a:rPr>
              <a:t>Financial Crimes – Third Party Liability (Cont.)</a:t>
            </a:r>
            <a:endParaRPr lang="en-US" noProof="0" dirty="0">
              <a:solidFill>
                <a:schemeClr val="accent4"/>
              </a:solidFill>
            </a:endParaRPr>
          </a:p>
        </p:txBody>
      </p:sp>
      <p:sp>
        <p:nvSpPr>
          <p:cNvPr id="11" name="Text Placeholder 10"/>
          <p:cNvSpPr>
            <a:spLocks noGrp="1"/>
          </p:cNvSpPr>
          <p:nvPr>
            <p:ph idx="1"/>
          </p:nvPr>
        </p:nvSpPr>
        <p:spPr>
          <a:xfrm>
            <a:off x="376238" y="1587464"/>
            <a:ext cx="8374062" cy="4713911"/>
          </a:xfrm>
          <a:noFill/>
          <a:ln>
            <a:noFill/>
          </a:ln>
        </p:spPr>
        <p:txBody>
          <a:bodyPr anchor="ctr"/>
          <a:lstStyle/>
          <a:p>
            <a:pPr marL="152400" lvl="2" indent="0">
              <a:spcAft>
                <a:spcPts val="0"/>
              </a:spcAft>
              <a:buNone/>
            </a:pPr>
            <a:endParaRPr lang="en-US" dirty="0">
              <a:solidFill>
                <a:schemeClr val="accent4"/>
              </a:solidFill>
            </a:endParaRPr>
          </a:p>
          <a:p>
            <a:pPr marL="171450" lvl="0" indent="-171450">
              <a:buFont typeface="Arial" panose="020B0604020202020204" pitchFamily="34" charset="0"/>
              <a:buChar char="•"/>
            </a:pPr>
            <a:r>
              <a:rPr lang="en-US" dirty="0" smtClean="0">
                <a:solidFill>
                  <a:schemeClr val="accent4"/>
                </a:solidFill>
              </a:rPr>
              <a:t>Evaluating third party liability claims related to financial crime involves assessing the financial institution’s   compliance with </a:t>
            </a:r>
            <a:r>
              <a:rPr lang="en-US" dirty="0">
                <a:solidFill>
                  <a:schemeClr val="accent4"/>
                </a:solidFill>
              </a:rPr>
              <a:t>BSA/AML </a:t>
            </a:r>
            <a:r>
              <a:rPr lang="en-US" dirty="0" smtClean="0">
                <a:solidFill>
                  <a:schemeClr val="accent4"/>
                </a:solidFill>
              </a:rPr>
              <a:t>requirements </a:t>
            </a:r>
          </a:p>
          <a:p>
            <a:pPr marL="171450" lvl="0" indent="-171450">
              <a:buFont typeface="Arial" panose="020B0604020202020204" pitchFamily="34" charset="0"/>
              <a:buChar char="•"/>
            </a:pPr>
            <a:r>
              <a:rPr lang="en-US" dirty="0" smtClean="0">
                <a:solidFill>
                  <a:schemeClr val="accent4"/>
                </a:solidFill>
              </a:rPr>
              <a:t>In order to accomplish this, legal counsel may request that a consultant conduct an assessment of the financial institution’s BSA/AML controls. The consultant may be requested to prepare an expert witness report in connection with litigation.</a:t>
            </a:r>
            <a:endParaRPr lang="en-US" dirty="0">
              <a:solidFill>
                <a:schemeClr val="accent4"/>
              </a:solidFill>
            </a:endParaRPr>
          </a:p>
          <a:p>
            <a:pPr lvl="1"/>
            <a:r>
              <a:rPr lang="en-US" dirty="0" smtClean="0">
                <a:solidFill>
                  <a:schemeClr val="accent4"/>
                </a:solidFill>
              </a:rPr>
              <a:t> Depending on the nature of the claim and the allegations, the expert witness report may be:</a:t>
            </a:r>
            <a:endParaRPr lang="en-US" dirty="0">
              <a:solidFill>
                <a:schemeClr val="accent4"/>
              </a:solidFill>
            </a:endParaRPr>
          </a:p>
          <a:p>
            <a:pPr lvl="2"/>
            <a:r>
              <a:rPr lang="en-US" dirty="0" smtClean="0">
                <a:solidFill>
                  <a:schemeClr val="accent4"/>
                </a:solidFill>
              </a:rPr>
              <a:t>Focused on historical events </a:t>
            </a:r>
            <a:endParaRPr lang="en-US" dirty="0">
              <a:solidFill>
                <a:schemeClr val="accent4"/>
              </a:solidFill>
            </a:endParaRPr>
          </a:p>
          <a:p>
            <a:pPr lvl="3"/>
            <a:r>
              <a:rPr lang="en-US" dirty="0">
                <a:solidFill>
                  <a:schemeClr val="accent4"/>
                </a:solidFill>
              </a:rPr>
              <a:t>T</a:t>
            </a:r>
            <a:r>
              <a:rPr lang="en-US" dirty="0" smtClean="0">
                <a:solidFill>
                  <a:schemeClr val="accent4"/>
                </a:solidFill>
              </a:rPr>
              <a:t>herefore considers a </a:t>
            </a:r>
            <a:r>
              <a:rPr lang="en-US" strike="sngStrike" dirty="0">
                <a:solidFill>
                  <a:schemeClr val="accent4"/>
                </a:solidFill>
              </a:rPr>
              <a:t>f</a:t>
            </a:r>
            <a:r>
              <a:rPr lang="en-US" dirty="0" smtClean="0">
                <a:solidFill>
                  <a:schemeClr val="accent4"/>
                </a:solidFill>
              </a:rPr>
              <a:t>inancial institution’s policies and procedures at the time of the activity in question in comparison to the regulations in place at that time</a:t>
            </a:r>
          </a:p>
          <a:p>
            <a:pPr marL="282575" lvl="3" indent="-163513">
              <a:buFontTx/>
              <a:buChar char="-"/>
            </a:pPr>
            <a:r>
              <a:rPr lang="en-US" dirty="0" smtClean="0">
                <a:solidFill>
                  <a:schemeClr val="accent4"/>
                </a:solidFill>
              </a:rPr>
              <a:t>Focused on adequacy and execution of controls related to prevention and detection of the financial crime at issue </a:t>
            </a:r>
          </a:p>
          <a:p>
            <a:pPr marL="391512" lvl="8" indent="-171450">
              <a:buFont typeface="Courier New" panose="02070309020205020404" pitchFamily="49" charset="0"/>
              <a:buChar char="o"/>
            </a:pPr>
            <a:r>
              <a:rPr lang="en-US" dirty="0" smtClean="0">
                <a:solidFill>
                  <a:schemeClr val="accent4"/>
                </a:solidFill>
              </a:rPr>
              <a:t>For example, Know Your Customer (KYC) processes, transaction</a:t>
            </a:r>
            <a:r>
              <a:rPr lang="en-US" dirty="0">
                <a:solidFill>
                  <a:schemeClr val="accent4"/>
                </a:solidFill>
              </a:rPr>
              <a:t> </a:t>
            </a:r>
            <a:r>
              <a:rPr lang="en-US" dirty="0" smtClean="0">
                <a:solidFill>
                  <a:schemeClr val="accent4"/>
                </a:solidFill>
              </a:rPr>
              <a:t>monitoring, suspicious activity investigation and reporting, </a:t>
            </a:r>
            <a:r>
              <a:rPr lang="en-US" dirty="0">
                <a:solidFill>
                  <a:schemeClr val="accent4"/>
                </a:solidFill>
              </a:rPr>
              <a:t>or </a:t>
            </a:r>
            <a:r>
              <a:rPr lang="en-US" dirty="0" smtClean="0">
                <a:solidFill>
                  <a:schemeClr val="accent4"/>
                </a:solidFill>
              </a:rPr>
              <a:t>decisions on maintaining or closing accounts</a:t>
            </a:r>
            <a:endParaRPr lang="en-US" dirty="0">
              <a:solidFill>
                <a:schemeClr val="accent4"/>
              </a:solidFill>
            </a:endParaRPr>
          </a:p>
          <a:p>
            <a:pPr lvl="1"/>
            <a:endParaRPr lang="en-US" dirty="0" smtClean="0">
              <a:solidFill>
                <a:schemeClr val="accent4"/>
              </a:solidFill>
            </a:endParaRPr>
          </a:p>
          <a:p>
            <a:pPr lvl="1"/>
            <a:endParaRPr lang="en-US" dirty="0">
              <a:solidFill>
                <a:schemeClr val="accent4"/>
              </a:solidFill>
            </a:endParaRPr>
          </a:p>
        </p:txBody>
      </p:sp>
      <p:sp>
        <p:nvSpPr>
          <p:cNvPr id="7" name="TextBox 6"/>
          <p:cNvSpPr txBox="1"/>
          <p:nvPr/>
        </p:nvSpPr>
        <p:spPr>
          <a:xfrm>
            <a:off x="376238" y="1389399"/>
            <a:ext cx="8371762" cy="184666"/>
          </a:xfrm>
          <a:prstGeom prst="rect">
            <a:avLst/>
          </a:prstGeom>
          <a:solidFill>
            <a:schemeClr val="accent5"/>
          </a:solidFill>
        </p:spPr>
        <p:txBody>
          <a:bodyPr vert="horz" wrap="square" lIns="0" tIns="0" rIns="0" bIns="0" rtlCol="0">
            <a:spAutoFit/>
          </a:bodyPr>
          <a:lstStyle/>
          <a:p>
            <a:pPr>
              <a:spcBef>
                <a:spcPts val="200"/>
              </a:spcBef>
              <a:buSzPct val="100000"/>
            </a:pPr>
            <a:r>
              <a:rPr lang="en-US" sz="1200" b="1" dirty="0" smtClean="0">
                <a:solidFill>
                  <a:schemeClr val="bg1"/>
                </a:solidFill>
              </a:rPr>
              <a:t>Approach </a:t>
            </a:r>
          </a:p>
        </p:txBody>
      </p:sp>
    </p:spTree>
    <p:extLst>
      <p:ext uri="{BB962C8B-B14F-4D97-AF65-F5344CB8AC3E}">
        <p14:creationId xmlns:p14="http://schemas.microsoft.com/office/powerpoint/2010/main" val="156186562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noProof="0" dirty="0" smtClean="0">
                <a:solidFill>
                  <a:schemeClr val="accent4"/>
                </a:solidFill>
              </a:rPr>
              <a:t>An Illustrative </a:t>
            </a:r>
            <a:r>
              <a:rPr lang="en-US" noProof="0" dirty="0" smtClean="0"/>
              <a:t>Approach To Evaluating Third Party Liability Claims</a:t>
            </a:r>
            <a:endParaRPr lang="en-US" noProof="0" dirty="0"/>
          </a:p>
        </p:txBody>
      </p:sp>
      <p:sp>
        <p:nvSpPr>
          <p:cNvPr id="3" name="Title 2"/>
          <p:cNvSpPr>
            <a:spLocks noGrp="1"/>
          </p:cNvSpPr>
          <p:nvPr>
            <p:ph type="title"/>
          </p:nvPr>
        </p:nvSpPr>
        <p:spPr/>
        <p:txBody>
          <a:bodyPr/>
          <a:lstStyle/>
          <a:p>
            <a:r>
              <a:rPr lang="en-US" dirty="0" smtClean="0">
                <a:solidFill>
                  <a:schemeClr val="accent4"/>
                </a:solidFill>
              </a:rPr>
              <a:t>Financial Crimes – Third Party Liability (Cont.)</a:t>
            </a:r>
            <a:endParaRPr lang="en-US" noProof="0" dirty="0">
              <a:solidFill>
                <a:schemeClr val="accent4"/>
              </a:solidFill>
            </a:endParaRPr>
          </a:p>
        </p:txBody>
      </p:sp>
      <p:sp>
        <p:nvSpPr>
          <p:cNvPr id="11" name="Text Placeholder 10"/>
          <p:cNvSpPr>
            <a:spLocks noGrp="1"/>
          </p:cNvSpPr>
          <p:nvPr>
            <p:ph idx="1"/>
          </p:nvPr>
        </p:nvSpPr>
        <p:spPr>
          <a:xfrm>
            <a:off x="376238" y="1332724"/>
            <a:ext cx="8374062" cy="4968652"/>
          </a:xfrm>
          <a:noFill/>
          <a:ln>
            <a:noFill/>
          </a:ln>
        </p:spPr>
        <p:txBody>
          <a:bodyPr anchor="ctr"/>
          <a:lstStyle/>
          <a:p>
            <a:pPr lvl="1"/>
            <a:endParaRPr lang="en-US" dirty="0" smtClean="0">
              <a:solidFill>
                <a:schemeClr val="accent4"/>
              </a:solidFill>
            </a:endParaRPr>
          </a:p>
          <a:p>
            <a:pPr lvl="1"/>
            <a:endParaRPr lang="en-US" dirty="0" smtClean="0">
              <a:solidFill>
                <a:schemeClr val="accent4"/>
              </a:solidFill>
            </a:endParaRPr>
          </a:p>
          <a:p>
            <a:pPr lvl="1"/>
            <a:r>
              <a:rPr lang="en-US" dirty="0" smtClean="0">
                <a:solidFill>
                  <a:schemeClr val="accent4"/>
                </a:solidFill>
              </a:rPr>
              <a:t>(Note:  the approach would depend on specific facts and circumstances, the approach herein is purely hypothetical and included purely for illustration and discussion)</a:t>
            </a:r>
            <a:endParaRPr lang="en-US" dirty="0">
              <a:solidFill>
                <a:schemeClr val="accent4"/>
              </a:solidFill>
            </a:endParaRPr>
          </a:p>
          <a:p>
            <a:pPr lvl="1"/>
            <a:r>
              <a:rPr lang="en-US" dirty="0" smtClean="0">
                <a:solidFill>
                  <a:schemeClr val="accent4"/>
                </a:solidFill>
              </a:rPr>
              <a:t>Review </a:t>
            </a:r>
            <a:r>
              <a:rPr lang="en-US" dirty="0">
                <a:solidFill>
                  <a:schemeClr val="accent4"/>
                </a:solidFill>
              </a:rPr>
              <a:t>the historical BSA/AML regulations, regulatory guidance and industry practices from the time period in question:</a:t>
            </a:r>
          </a:p>
          <a:p>
            <a:pPr lvl="2">
              <a:spcAft>
                <a:spcPts val="200"/>
              </a:spcAft>
            </a:pPr>
            <a:r>
              <a:rPr lang="en-US" dirty="0">
                <a:solidFill>
                  <a:schemeClr val="accent4"/>
                </a:solidFill>
              </a:rPr>
              <a:t>BSA and implementing regulations, USA PATRIOT Act</a:t>
            </a:r>
          </a:p>
          <a:p>
            <a:pPr lvl="2">
              <a:spcAft>
                <a:spcPts val="200"/>
              </a:spcAft>
            </a:pPr>
            <a:r>
              <a:rPr lang="en-US" dirty="0">
                <a:solidFill>
                  <a:schemeClr val="accent4"/>
                </a:solidFill>
              </a:rPr>
              <a:t>FFIEC BSA/AML Examination Manual </a:t>
            </a:r>
          </a:p>
          <a:p>
            <a:pPr lvl="2">
              <a:spcAft>
                <a:spcPts val="200"/>
              </a:spcAft>
            </a:pPr>
            <a:r>
              <a:rPr lang="en-US" dirty="0">
                <a:solidFill>
                  <a:schemeClr val="accent4"/>
                </a:solidFill>
              </a:rPr>
              <a:t>FinCEN SAR Activity reviews</a:t>
            </a:r>
          </a:p>
          <a:p>
            <a:pPr lvl="2">
              <a:spcAft>
                <a:spcPts val="200"/>
              </a:spcAft>
            </a:pPr>
            <a:r>
              <a:rPr lang="en-US" dirty="0">
                <a:solidFill>
                  <a:schemeClr val="accent4"/>
                </a:solidFill>
              </a:rPr>
              <a:t>Guidance issued by FinCEN, OCC, SEC, FINRA and other regulators</a:t>
            </a:r>
          </a:p>
          <a:p>
            <a:pPr lvl="2">
              <a:spcAft>
                <a:spcPts val="200"/>
              </a:spcAft>
            </a:pPr>
            <a:r>
              <a:rPr lang="en-US" dirty="0">
                <a:solidFill>
                  <a:schemeClr val="accent4"/>
                </a:solidFill>
              </a:rPr>
              <a:t>Enforcement actions</a:t>
            </a:r>
          </a:p>
          <a:p>
            <a:pPr lvl="2">
              <a:spcAft>
                <a:spcPts val="200"/>
              </a:spcAft>
            </a:pPr>
            <a:r>
              <a:rPr lang="en-US" dirty="0">
                <a:solidFill>
                  <a:schemeClr val="accent4"/>
                </a:solidFill>
              </a:rPr>
              <a:t>Articles that set forth industry </a:t>
            </a:r>
            <a:r>
              <a:rPr lang="en-US" dirty="0" smtClean="0">
                <a:solidFill>
                  <a:schemeClr val="accent4"/>
                </a:solidFill>
              </a:rPr>
              <a:t>practices</a:t>
            </a:r>
          </a:p>
          <a:p>
            <a:pPr lvl="2">
              <a:spcAft>
                <a:spcPts val="200"/>
              </a:spcAft>
            </a:pPr>
            <a:endParaRPr lang="en-US" dirty="0">
              <a:solidFill>
                <a:schemeClr val="accent4"/>
              </a:solidFill>
            </a:endParaRPr>
          </a:p>
          <a:p>
            <a:pPr lvl="1">
              <a:spcAft>
                <a:spcPts val="0"/>
              </a:spcAft>
            </a:pPr>
            <a:r>
              <a:rPr lang="en-US" dirty="0">
                <a:solidFill>
                  <a:schemeClr val="accent4"/>
                </a:solidFill>
              </a:rPr>
              <a:t>Review documents, including:</a:t>
            </a:r>
          </a:p>
          <a:p>
            <a:pPr lvl="2">
              <a:spcAft>
                <a:spcPts val="200"/>
              </a:spcAft>
            </a:pPr>
            <a:r>
              <a:rPr lang="en-US" dirty="0">
                <a:solidFill>
                  <a:schemeClr val="accent4"/>
                </a:solidFill>
              </a:rPr>
              <a:t>The complaints and allegations </a:t>
            </a:r>
          </a:p>
          <a:p>
            <a:pPr lvl="2">
              <a:spcAft>
                <a:spcPts val="200"/>
              </a:spcAft>
            </a:pPr>
            <a:r>
              <a:rPr lang="en-US" dirty="0">
                <a:solidFill>
                  <a:schemeClr val="accent4"/>
                </a:solidFill>
              </a:rPr>
              <a:t>Testimony and depositions</a:t>
            </a:r>
          </a:p>
          <a:p>
            <a:pPr lvl="2">
              <a:spcAft>
                <a:spcPts val="200"/>
              </a:spcAft>
            </a:pPr>
            <a:r>
              <a:rPr lang="en-US" dirty="0">
                <a:solidFill>
                  <a:schemeClr val="accent4"/>
                </a:solidFill>
              </a:rPr>
              <a:t>Internal documentation:</a:t>
            </a:r>
          </a:p>
          <a:p>
            <a:pPr lvl="3">
              <a:spcAft>
                <a:spcPts val="200"/>
              </a:spcAft>
            </a:pPr>
            <a:r>
              <a:rPr lang="en-US" dirty="0">
                <a:solidFill>
                  <a:schemeClr val="accent4"/>
                </a:solidFill>
              </a:rPr>
              <a:t>Policies and procedures</a:t>
            </a:r>
          </a:p>
          <a:p>
            <a:pPr lvl="3">
              <a:spcAft>
                <a:spcPts val="200"/>
              </a:spcAft>
            </a:pPr>
            <a:r>
              <a:rPr lang="en-US" dirty="0">
                <a:solidFill>
                  <a:schemeClr val="accent4"/>
                </a:solidFill>
              </a:rPr>
              <a:t>KYC files</a:t>
            </a:r>
          </a:p>
          <a:p>
            <a:pPr lvl="3">
              <a:spcAft>
                <a:spcPts val="200"/>
              </a:spcAft>
            </a:pPr>
            <a:r>
              <a:rPr lang="en-US" dirty="0">
                <a:solidFill>
                  <a:schemeClr val="accent4"/>
                </a:solidFill>
              </a:rPr>
              <a:t>Signature cards and account opening documents</a:t>
            </a:r>
          </a:p>
          <a:p>
            <a:pPr lvl="3">
              <a:spcAft>
                <a:spcPts val="200"/>
              </a:spcAft>
            </a:pPr>
            <a:r>
              <a:rPr lang="en-US" dirty="0">
                <a:solidFill>
                  <a:schemeClr val="accent4"/>
                </a:solidFill>
              </a:rPr>
              <a:t>Transaction </a:t>
            </a:r>
            <a:r>
              <a:rPr lang="en-US" dirty="0" smtClean="0">
                <a:solidFill>
                  <a:schemeClr val="accent4"/>
                </a:solidFill>
              </a:rPr>
              <a:t>history and account activity reviews</a:t>
            </a:r>
            <a:endParaRPr lang="en-US" dirty="0">
              <a:solidFill>
                <a:schemeClr val="accent4"/>
              </a:solidFill>
            </a:endParaRPr>
          </a:p>
          <a:p>
            <a:pPr lvl="3">
              <a:spcAft>
                <a:spcPts val="200"/>
              </a:spcAft>
            </a:pPr>
            <a:r>
              <a:rPr lang="en-US" dirty="0">
                <a:solidFill>
                  <a:schemeClr val="accent4"/>
                </a:solidFill>
              </a:rPr>
              <a:t>Account notes </a:t>
            </a:r>
            <a:r>
              <a:rPr lang="en-US" dirty="0" smtClean="0">
                <a:solidFill>
                  <a:schemeClr val="accent4"/>
                </a:solidFill>
              </a:rPr>
              <a:t>/ call reports</a:t>
            </a:r>
            <a:endParaRPr lang="en-US" dirty="0">
              <a:solidFill>
                <a:schemeClr val="accent4"/>
              </a:solidFill>
            </a:endParaRPr>
          </a:p>
          <a:p>
            <a:pPr lvl="3">
              <a:spcAft>
                <a:spcPts val="200"/>
              </a:spcAft>
            </a:pPr>
            <a:r>
              <a:rPr lang="en-US" dirty="0">
                <a:solidFill>
                  <a:schemeClr val="accent4"/>
                </a:solidFill>
              </a:rPr>
              <a:t>Customer correspondence</a:t>
            </a:r>
          </a:p>
          <a:p>
            <a:pPr marL="304800" lvl="3" indent="0">
              <a:spcAft>
                <a:spcPts val="200"/>
              </a:spcAft>
              <a:buNone/>
            </a:pPr>
            <a:endParaRPr lang="en-US" dirty="0">
              <a:solidFill>
                <a:schemeClr val="accent4"/>
              </a:solidFill>
            </a:endParaRPr>
          </a:p>
          <a:p>
            <a:pPr marL="171450" lvl="0" indent="-171450">
              <a:buFont typeface="Arial" panose="020B0604020202020204" pitchFamily="34" charset="0"/>
              <a:buChar char="•"/>
            </a:pPr>
            <a:r>
              <a:rPr lang="en-US" dirty="0" smtClean="0">
                <a:solidFill>
                  <a:schemeClr val="accent4"/>
                </a:solidFill>
              </a:rPr>
              <a:t>Based on the above, consider whether </a:t>
            </a:r>
            <a:r>
              <a:rPr lang="en-US" dirty="0">
                <a:solidFill>
                  <a:schemeClr val="accent4"/>
                </a:solidFill>
              </a:rPr>
              <a:t>AML controls were </a:t>
            </a:r>
            <a:r>
              <a:rPr lang="en-US" dirty="0" smtClean="0">
                <a:solidFill>
                  <a:schemeClr val="accent4"/>
                </a:solidFill>
              </a:rPr>
              <a:t>consistent </a:t>
            </a:r>
            <a:r>
              <a:rPr lang="en-US" dirty="0">
                <a:solidFill>
                  <a:schemeClr val="accent4"/>
                </a:solidFill>
              </a:rPr>
              <a:t>with regulations, regulatory guidance and industry </a:t>
            </a:r>
            <a:r>
              <a:rPr lang="en-US" dirty="0" smtClean="0">
                <a:solidFill>
                  <a:schemeClr val="accent4"/>
                </a:solidFill>
              </a:rPr>
              <a:t>practice at the time, </a:t>
            </a:r>
            <a:r>
              <a:rPr lang="en-US" dirty="0">
                <a:solidFill>
                  <a:schemeClr val="accent4"/>
                </a:solidFill>
              </a:rPr>
              <a:t>and </a:t>
            </a:r>
            <a:r>
              <a:rPr lang="en-US" dirty="0" smtClean="0">
                <a:solidFill>
                  <a:schemeClr val="accent4"/>
                </a:solidFill>
              </a:rPr>
              <a:t>how those </a:t>
            </a:r>
            <a:r>
              <a:rPr lang="en-US" dirty="0">
                <a:solidFill>
                  <a:schemeClr val="accent4"/>
                </a:solidFill>
              </a:rPr>
              <a:t>AML controls were </a:t>
            </a:r>
            <a:r>
              <a:rPr lang="en-US" dirty="0" smtClean="0">
                <a:solidFill>
                  <a:schemeClr val="accent4"/>
                </a:solidFill>
              </a:rPr>
              <a:t>executed </a:t>
            </a:r>
            <a:r>
              <a:rPr lang="en-US" dirty="0">
                <a:solidFill>
                  <a:schemeClr val="accent4"/>
                </a:solidFill>
              </a:rPr>
              <a:t>with respect to </a:t>
            </a:r>
            <a:r>
              <a:rPr lang="en-US" dirty="0" smtClean="0">
                <a:solidFill>
                  <a:schemeClr val="accent4"/>
                </a:solidFill>
              </a:rPr>
              <a:t>the activity </a:t>
            </a:r>
            <a:r>
              <a:rPr lang="en-US" dirty="0">
                <a:solidFill>
                  <a:schemeClr val="accent4"/>
                </a:solidFill>
              </a:rPr>
              <a:t>in question </a:t>
            </a:r>
          </a:p>
        </p:txBody>
      </p:sp>
      <p:sp>
        <p:nvSpPr>
          <p:cNvPr id="7" name="TextBox 6"/>
          <p:cNvSpPr txBox="1"/>
          <p:nvPr/>
        </p:nvSpPr>
        <p:spPr>
          <a:xfrm>
            <a:off x="376238" y="1148057"/>
            <a:ext cx="8371762" cy="184666"/>
          </a:xfrm>
          <a:prstGeom prst="rect">
            <a:avLst/>
          </a:prstGeom>
          <a:solidFill>
            <a:schemeClr val="accent5"/>
          </a:solidFill>
        </p:spPr>
        <p:txBody>
          <a:bodyPr vert="horz" wrap="square" lIns="0" tIns="0" rIns="0" bIns="0" rtlCol="0">
            <a:spAutoFit/>
          </a:bodyPr>
          <a:lstStyle/>
          <a:p>
            <a:pPr>
              <a:spcBef>
                <a:spcPts val="200"/>
              </a:spcBef>
              <a:buSzPct val="100000"/>
            </a:pPr>
            <a:r>
              <a:rPr lang="en-US" sz="1200" b="1" dirty="0" smtClean="0">
                <a:solidFill>
                  <a:schemeClr val="bg1"/>
                </a:solidFill>
              </a:rPr>
              <a:t>Approach </a:t>
            </a:r>
          </a:p>
        </p:txBody>
      </p:sp>
    </p:spTree>
    <p:extLst>
      <p:ext uri="{BB962C8B-B14F-4D97-AF65-F5344CB8AC3E}">
        <p14:creationId xmlns:p14="http://schemas.microsoft.com/office/powerpoint/2010/main" val="94511593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smtClean="0"/>
              <a:t>What can banks do to </a:t>
            </a:r>
            <a:r>
              <a:rPr lang="en-US" noProof="0" dirty="0" smtClean="0"/>
              <a:t>protect themselves?</a:t>
            </a:r>
            <a:endParaRPr lang="en-US" noProof="0" dirty="0"/>
          </a:p>
        </p:txBody>
      </p:sp>
      <p:sp>
        <p:nvSpPr>
          <p:cNvPr id="3" name="Title 2"/>
          <p:cNvSpPr>
            <a:spLocks noGrp="1"/>
          </p:cNvSpPr>
          <p:nvPr>
            <p:ph type="title"/>
          </p:nvPr>
        </p:nvSpPr>
        <p:spPr/>
        <p:txBody>
          <a:bodyPr/>
          <a:lstStyle/>
          <a:p>
            <a:r>
              <a:rPr lang="en-US" dirty="0" smtClean="0">
                <a:solidFill>
                  <a:schemeClr val="accent4"/>
                </a:solidFill>
              </a:rPr>
              <a:t>Financial Crimes – Third Party Liability (Cont.)</a:t>
            </a:r>
            <a:endParaRPr lang="en-US" noProof="0" dirty="0">
              <a:solidFill>
                <a:schemeClr val="accent4"/>
              </a:solidFill>
            </a:endParaRPr>
          </a:p>
        </p:txBody>
      </p:sp>
      <p:sp>
        <p:nvSpPr>
          <p:cNvPr id="11" name="Text Placeholder 10"/>
          <p:cNvSpPr>
            <a:spLocks noGrp="1"/>
          </p:cNvSpPr>
          <p:nvPr>
            <p:ph idx="1"/>
          </p:nvPr>
        </p:nvSpPr>
        <p:spPr>
          <a:xfrm>
            <a:off x="376238" y="1574065"/>
            <a:ext cx="8374062" cy="4713911"/>
          </a:xfrm>
          <a:noFill/>
          <a:ln>
            <a:noFill/>
          </a:ln>
        </p:spPr>
        <p:txBody>
          <a:bodyPr anchor="ctr"/>
          <a:lstStyle/>
          <a:p>
            <a:pPr lvl="0"/>
            <a:endParaRPr lang="en-US" dirty="0" smtClean="0"/>
          </a:p>
          <a:p>
            <a:pPr lvl="0"/>
            <a:endParaRPr lang="en-US" dirty="0" smtClean="0">
              <a:solidFill>
                <a:schemeClr val="accent4"/>
              </a:solidFill>
            </a:endParaRPr>
          </a:p>
          <a:p>
            <a:pPr lvl="0"/>
            <a:endParaRPr lang="en-US" dirty="0">
              <a:solidFill>
                <a:schemeClr val="accent4"/>
              </a:solidFill>
            </a:endParaRPr>
          </a:p>
          <a:p>
            <a:pPr lvl="0"/>
            <a:endParaRPr lang="en-US" dirty="0" smtClean="0">
              <a:solidFill>
                <a:schemeClr val="accent4"/>
              </a:solidFill>
            </a:endParaRPr>
          </a:p>
          <a:p>
            <a:pPr lvl="0"/>
            <a:endParaRPr lang="en-US" dirty="0" smtClean="0">
              <a:solidFill>
                <a:schemeClr val="accent4"/>
              </a:solidFill>
            </a:endParaRPr>
          </a:p>
          <a:p>
            <a:pPr lvl="0"/>
            <a:endParaRPr lang="en-US" dirty="0" smtClean="0">
              <a:solidFill>
                <a:schemeClr val="accent4"/>
              </a:solidFill>
            </a:endParaRPr>
          </a:p>
          <a:p>
            <a:pPr lvl="0"/>
            <a:r>
              <a:rPr lang="en-US" dirty="0" smtClean="0">
                <a:solidFill>
                  <a:schemeClr val="accent4"/>
                </a:solidFill>
              </a:rPr>
              <a:t>In order to help manage and mitigate third party risk, financial institutions should consider:</a:t>
            </a:r>
            <a:endParaRPr lang="en-US" dirty="0">
              <a:solidFill>
                <a:schemeClr val="accent4"/>
              </a:solidFill>
            </a:endParaRPr>
          </a:p>
          <a:p>
            <a:pPr marL="171450" lvl="0" indent="-171450">
              <a:buFont typeface="Arial" panose="020B0604020202020204" pitchFamily="34" charset="0"/>
              <a:buChar char="•"/>
            </a:pPr>
            <a:r>
              <a:rPr lang="en-US" dirty="0" smtClean="0">
                <a:solidFill>
                  <a:schemeClr val="accent4"/>
                </a:solidFill>
              </a:rPr>
              <a:t>Establishing BSA/AML Programs that are tailored to the financial institution’s business model and risks (customer base, products and services, transactions, geographic locations)</a:t>
            </a:r>
          </a:p>
          <a:p>
            <a:pPr marL="171450" lvl="0" indent="-171450">
              <a:buFont typeface="Arial" panose="020B0604020202020204" pitchFamily="34" charset="0"/>
              <a:buChar char="•"/>
            </a:pPr>
            <a:r>
              <a:rPr lang="en-US" dirty="0" smtClean="0">
                <a:solidFill>
                  <a:schemeClr val="accent4"/>
                </a:solidFill>
              </a:rPr>
              <a:t>Regularly reviewing and updating the BSA/AML Program</a:t>
            </a:r>
          </a:p>
          <a:p>
            <a:pPr marL="171450" lvl="0" indent="-171450">
              <a:buFont typeface="Arial" panose="020B0604020202020204" pitchFamily="34" charset="0"/>
              <a:buChar char="•"/>
            </a:pPr>
            <a:r>
              <a:rPr lang="en-US" dirty="0" smtClean="0">
                <a:solidFill>
                  <a:schemeClr val="accent4"/>
                </a:solidFill>
              </a:rPr>
              <a:t>Conducting regular risk assessments and testing of the BSA/AML Program to identify control weaknesses and develop corresponding action plans</a:t>
            </a:r>
          </a:p>
          <a:p>
            <a:pPr marL="171450" lvl="0" indent="-171450">
              <a:buFont typeface="Arial" panose="020B0604020202020204" pitchFamily="34" charset="0"/>
              <a:buChar char="•"/>
            </a:pPr>
            <a:r>
              <a:rPr lang="en-US" dirty="0" smtClean="0">
                <a:solidFill>
                  <a:schemeClr val="accent4"/>
                </a:solidFill>
              </a:rPr>
              <a:t>Establishing strong KYC policies and procedures</a:t>
            </a:r>
          </a:p>
          <a:p>
            <a:pPr marL="346075" lvl="1" indent="-171450">
              <a:buFontTx/>
              <a:buChar char="-"/>
            </a:pPr>
            <a:r>
              <a:rPr lang="en-US" dirty="0" smtClean="0">
                <a:solidFill>
                  <a:schemeClr val="accent4"/>
                </a:solidFill>
              </a:rPr>
              <a:t>Gathering sufficient information to ensure that the true identity of the customer is known, and to understand normal and expected customer behavior</a:t>
            </a:r>
          </a:p>
          <a:p>
            <a:pPr marL="346075" lvl="1" indent="-171450">
              <a:buFontTx/>
              <a:buChar char="-"/>
            </a:pPr>
            <a:r>
              <a:rPr lang="en-US" dirty="0" smtClean="0">
                <a:solidFill>
                  <a:schemeClr val="accent4"/>
                </a:solidFill>
              </a:rPr>
              <a:t>Identifying beneficial owners and controllers</a:t>
            </a:r>
          </a:p>
          <a:p>
            <a:pPr marL="346075" lvl="1" indent="-171450">
              <a:buFontTx/>
              <a:buChar char="-"/>
            </a:pPr>
            <a:r>
              <a:rPr lang="en-US" dirty="0" smtClean="0">
                <a:solidFill>
                  <a:schemeClr val="accent4"/>
                </a:solidFill>
              </a:rPr>
              <a:t>Conducting KYC not just at account opening, but on a periodic basis</a:t>
            </a:r>
          </a:p>
          <a:p>
            <a:pPr marL="346075" lvl="1" indent="-171450">
              <a:buFontTx/>
              <a:buChar char="-"/>
            </a:pPr>
            <a:r>
              <a:rPr lang="en-US" dirty="0" smtClean="0">
                <a:solidFill>
                  <a:schemeClr val="accent4"/>
                </a:solidFill>
              </a:rPr>
              <a:t>Conducting enhanced due diligence on high risk customers</a:t>
            </a:r>
          </a:p>
          <a:p>
            <a:pPr marL="171450" lvl="0" indent="-171450">
              <a:buFont typeface="Arial" panose="020B0604020202020204" pitchFamily="34" charset="0"/>
              <a:buChar char="•"/>
            </a:pPr>
            <a:r>
              <a:rPr lang="en-US" dirty="0" smtClean="0">
                <a:solidFill>
                  <a:schemeClr val="accent4"/>
                </a:solidFill>
              </a:rPr>
              <a:t>Conducting risk based transaction monitoring </a:t>
            </a:r>
          </a:p>
          <a:p>
            <a:pPr marL="347663" lvl="1" indent="-173038">
              <a:buFontTx/>
              <a:buChar char="-"/>
            </a:pPr>
            <a:r>
              <a:rPr lang="en-US" dirty="0" smtClean="0">
                <a:solidFill>
                  <a:schemeClr val="accent4"/>
                </a:solidFill>
              </a:rPr>
              <a:t>High risk customers should be monitored more closely</a:t>
            </a:r>
          </a:p>
          <a:p>
            <a:pPr marL="174625" lvl="1" indent="-174625"/>
            <a:r>
              <a:rPr lang="en-US" dirty="0" smtClean="0">
                <a:solidFill>
                  <a:schemeClr val="accent4"/>
                </a:solidFill>
              </a:rPr>
              <a:t>Establishing a list of “red flags” of suspicious activity and ensuring that employees are trained to recognize and escalate them</a:t>
            </a:r>
          </a:p>
          <a:p>
            <a:pPr marL="171450" lvl="0" indent="-171450">
              <a:buFont typeface="Arial" panose="020B0604020202020204" pitchFamily="34" charset="0"/>
              <a:buChar char="•"/>
            </a:pPr>
            <a:r>
              <a:rPr lang="en-US" dirty="0" smtClean="0">
                <a:solidFill>
                  <a:schemeClr val="accent4"/>
                </a:solidFill>
              </a:rPr>
              <a:t>Timely investigating and reporting suspicious activity </a:t>
            </a:r>
          </a:p>
          <a:p>
            <a:pPr marL="298450" lvl="1" indent="-171450">
              <a:buFontTx/>
              <a:buChar char="-"/>
            </a:pPr>
            <a:endParaRPr lang="en-US" dirty="0">
              <a:solidFill>
                <a:schemeClr val="accent4"/>
              </a:solidFill>
            </a:endParaRPr>
          </a:p>
          <a:p>
            <a:pPr marL="152400" lvl="2" indent="0">
              <a:spcAft>
                <a:spcPts val="0"/>
              </a:spcAft>
              <a:buNone/>
            </a:pPr>
            <a:endParaRPr lang="en-US" dirty="0">
              <a:solidFill>
                <a:schemeClr val="accent4"/>
              </a:solidFill>
            </a:endParaRPr>
          </a:p>
          <a:p>
            <a:pPr lvl="1"/>
            <a:endParaRPr lang="en-US" dirty="0">
              <a:solidFill>
                <a:schemeClr val="accent4"/>
              </a:solidFill>
            </a:endParaRPr>
          </a:p>
          <a:p>
            <a:pPr lvl="2"/>
            <a:endParaRPr lang="en-US" dirty="0">
              <a:solidFill>
                <a:schemeClr val="accent4"/>
              </a:solidFill>
            </a:endParaRPr>
          </a:p>
          <a:p>
            <a:pPr lvl="1"/>
            <a:endParaRPr lang="en-US" dirty="0" smtClean="0">
              <a:solidFill>
                <a:schemeClr val="accent4"/>
              </a:solidFill>
            </a:endParaRPr>
          </a:p>
          <a:p>
            <a:pPr lvl="1"/>
            <a:endParaRPr lang="en-US" dirty="0">
              <a:solidFill>
                <a:schemeClr val="accent4"/>
              </a:solidFill>
            </a:endParaRPr>
          </a:p>
        </p:txBody>
      </p:sp>
      <p:sp>
        <p:nvSpPr>
          <p:cNvPr id="7" name="TextBox 6"/>
          <p:cNvSpPr txBox="1"/>
          <p:nvPr/>
        </p:nvSpPr>
        <p:spPr>
          <a:xfrm>
            <a:off x="376238" y="1389399"/>
            <a:ext cx="8371762" cy="184666"/>
          </a:xfrm>
          <a:prstGeom prst="rect">
            <a:avLst/>
          </a:prstGeom>
          <a:solidFill>
            <a:schemeClr val="accent1"/>
          </a:solidFill>
        </p:spPr>
        <p:txBody>
          <a:bodyPr vert="horz" wrap="square" lIns="0" tIns="0" rIns="0" bIns="0" rtlCol="0">
            <a:spAutoFit/>
          </a:bodyPr>
          <a:lstStyle/>
          <a:p>
            <a:pPr>
              <a:spcBef>
                <a:spcPts val="200"/>
              </a:spcBef>
              <a:buSzPct val="100000"/>
            </a:pPr>
            <a:r>
              <a:rPr lang="en-US" sz="1200" b="1" dirty="0" smtClean="0">
                <a:solidFill>
                  <a:schemeClr val="bg1"/>
                </a:solidFill>
              </a:rPr>
              <a:t>Possible </a:t>
            </a:r>
            <a:r>
              <a:rPr lang="en-US" sz="1200" b="1" dirty="0">
                <a:solidFill>
                  <a:schemeClr val="bg1"/>
                </a:solidFill>
              </a:rPr>
              <a:t>C</a:t>
            </a:r>
            <a:r>
              <a:rPr lang="en-US" sz="1200" b="1" dirty="0" smtClean="0">
                <a:solidFill>
                  <a:schemeClr val="bg1"/>
                </a:solidFill>
              </a:rPr>
              <a:t>onsiderations</a:t>
            </a:r>
            <a:endParaRPr lang="en-US" sz="1200" b="1" dirty="0">
              <a:solidFill>
                <a:schemeClr val="bg1"/>
              </a:solidFill>
            </a:endParaRPr>
          </a:p>
        </p:txBody>
      </p:sp>
    </p:spTree>
    <p:extLst>
      <p:ext uri="{BB962C8B-B14F-4D97-AF65-F5344CB8AC3E}">
        <p14:creationId xmlns:p14="http://schemas.microsoft.com/office/powerpoint/2010/main" val="406507905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8" y="2422847"/>
            <a:ext cx="7905750" cy="1592403"/>
          </a:xfrm>
        </p:spPr>
        <p:txBody>
          <a:bodyPr/>
          <a:lstStyle/>
          <a:p>
            <a:r>
              <a:rPr lang="en-US" noProof="0" dirty="0" smtClean="0"/>
              <a:t>Industry Perspectives</a:t>
            </a:r>
            <a:endParaRPr lang="en-US" noProof="0" dirty="0"/>
          </a:p>
        </p:txBody>
      </p:sp>
    </p:spTree>
    <p:extLst>
      <p:ext uri="{BB962C8B-B14F-4D97-AF65-F5344CB8AC3E}">
        <p14:creationId xmlns:p14="http://schemas.microsoft.com/office/powerpoint/2010/main" val="91889643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gray">
          <a:xfrm>
            <a:off x="404813" y="450279"/>
            <a:ext cx="8335962" cy="329184"/>
          </a:xfrm>
          <a:prstGeom prst="rect">
            <a:avLst/>
          </a:prstGeom>
        </p:spPr>
        <p:txBody>
          <a:bodyPr lIns="0" tIns="0" rIns="0" bIns="0" anchor="b"/>
          <a:lstStyle>
            <a:lvl1pPr algn="l" rtl="0" eaLnBrk="1" fontAlgn="base" hangingPunct="1">
              <a:lnSpc>
                <a:spcPts val="2600"/>
              </a:lnSpc>
              <a:spcBef>
                <a:spcPct val="0"/>
              </a:spcBef>
              <a:spcAft>
                <a:spcPct val="0"/>
              </a:spcAft>
              <a:defRPr kumimoji="0" lang="en-US" sz="2400" b="1" i="0" u="none" strike="noStrike" kern="1200" cap="none" spc="0" normalizeH="0" baseline="0" noProof="0">
                <a:ln>
                  <a:noFill/>
                </a:ln>
                <a:solidFill>
                  <a:schemeClr val="accent4"/>
                </a:solidFill>
                <a:effectLst/>
                <a:uLnTx/>
                <a:uFillTx/>
                <a:latin typeface="+mj-lt"/>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r>
              <a:rPr lang="en-US" sz="2000" b="0" dirty="0" smtClean="0"/>
              <a:t>Industry Perspectives</a:t>
            </a:r>
            <a:endParaRPr lang="en-US" sz="2000" b="0" dirty="0"/>
          </a:p>
        </p:txBody>
      </p:sp>
      <p:sp>
        <p:nvSpPr>
          <p:cNvPr id="4" name="Text Placeholder 5"/>
          <p:cNvSpPr>
            <a:spLocks noGrp="1"/>
          </p:cNvSpPr>
          <p:nvPr>
            <p:ph type="body" sz="quarter" idx="4294967295"/>
          </p:nvPr>
        </p:nvSpPr>
        <p:spPr>
          <a:xfrm>
            <a:off x="407245" y="690510"/>
            <a:ext cx="8391525" cy="757255"/>
          </a:xfrm>
          <a:prstGeom prst="rect">
            <a:avLst/>
          </a:prstGeom>
        </p:spPr>
        <p:txBody>
          <a:bodyPr/>
          <a:lstStyle/>
          <a:p>
            <a:r>
              <a:rPr lang="en-US" sz="2000" dirty="0">
                <a:solidFill>
                  <a:schemeClr val="accent6">
                    <a:lumMod val="75000"/>
                  </a:schemeClr>
                </a:solidFill>
              </a:rPr>
              <a:t>Various parties may have different views on various elements of a financing transaction</a:t>
            </a:r>
            <a:endParaRPr lang="en-US" sz="2000" noProof="0" dirty="0">
              <a:solidFill>
                <a:schemeClr val="accent6">
                  <a:lumMod val="75000"/>
                </a:schemeClr>
              </a:solidFill>
            </a:endParaRPr>
          </a:p>
        </p:txBody>
      </p:sp>
      <p:sp>
        <p:nvSpPr>
          <p:cNvPr id="2" name="Content Placeholder 1"/>
          <p:cNvSpPr>
            <a:spLocks noGrp="1"/>
          </p:cNvSpPr>
          <p:nvPr>
            <p:ph sz="quarter" idx="12"/>
          </p:nvPr>
        </p:nvSpPr>
        <p:spPr>
          <a:xfrm>
            <a:off x="401694" y="2218267"/>
            <a:ext cx="8330184" cy="4063669"/>
          </a:xfrm>
        </p:spPr>
        <p:txBody>
          <a:bodyPr/>
          <a:lstStyle/>
          <a:p>
            <a:r>
              <a:rPr lang="en-US" sz="1400" dirty="0" smtClean="0">
                <a:solidFill>
                  <a:schemeClr val="accent4"/>
                </a:solidFill>
              </a:rPr>
              <a:t>			</a:t>
            </a:r>
          </a:p>
          <a:p>
            <a:r>
              <a:rPr lang="en-US" sz="1400" dirty="0" smtClean="0">
                <a:solidFill>
                  <a:schemeClr val="accent4"/>
                </a:solidFill>
              </a:rPr>
              <a:t>The </a:t>
            </a:r>
            <a:r>
              <a:rPr lang="en-US" sz="1400" dirty="0">
                <a:solidFill>
                  <a:schemeClr val="accent4"/>
                </a:solidFill>
              </a:rPr>
              <a:t>Company and the Banks are the primary parties to financing transactions, and each engage outside counsel.  Key areas of concern are:</a:t>
            </a:r>
          </a:p>
          <a:p>
            <a:pPr marL="171450" lvl="0" indent="-171450">
              <a:buFont typeface="Arial" panose="020B0604020202020204" pitchFamily="34" charset="0"/>
              <a:buChar char="•"/>
            </a:pPr>
            <a:r>
              <a:rPr lang="en-US" sz="1400" dirty="0">
                <a:solidFill>
                  <a:schemeClr val="accent4"/>
                </a:solidFill>
              </a:rPr>
              <a:t>Restrictive terms</a:t>
            </a:r>
          </a:p>
          <a:p>
            <a:pPr marL="171450" lvl="0" indent="-171450">
              <a:buFont typeface="Arial" panose="020B0604020202020204" pitchFamily="34" charset="0"/>
              <a:buChar char="•"/>
            </a:pPr>
            <a:r>
              <a:rPr lang="en-US" sz="1400" dirty="0">
                <a:solidFill>
                  <a:schemeClr val="accent4"/>
                </a:solidFill>
              </a:rPr>
              <a:t>Due diligence</a:t>
            </a:r>
          </a:p>
          <a:p>
            <a:pPr marL="171450" lvl="0" indent="-171450">
              <a:buFont typeface="Arial" panose="020B0604020202020204" pitchFamily="34" charset="0"/>
              <a:buChar char="•"/>
            </a:pPr>
            <a:r>
              <a:rPr lang="en-US" sz="1400" dirty="0">
                <a:solidFill>
                  <a:schemeClr val="accent4"/>
                </a:solidFill>
              </a:rPr>
              <a:t>Costs and pricing</a:t>
            </a:r>
          </a:p>
          <a:p>
            <a:pPr marL="171450" lvl="0" indent="-171450">
              <a:buFont typeface="Arial" panose="020B0604020202020204" pitchFamily="34" charset="0"/>
              <a:buChar char="•"/>
            </a:pPr>
            <a:r>
              <a:rPr lang="en-US" sz="1400" dirty="0">
                <a:solidFill>
                  <a:schemeClr val="accent4"/>
                </a:solidFill>
              </a:rPr>
              <a:t>Leverage and associated risk</a:t>
            </a:r>
          </a:p>
          <a:p>
            <a:pPr marL="171450" lvl="0" indent="-171450">
              <a:buFont typeface="Arial" panose="020B0604020202020204" pitchFamily="34" charset="0"/>
              <a:buChar char="•"/>
            </a:pPr>
            <a:r>
              <a:rPr lang="en-US" sz="1400" dirty="0">
                <a:solidFill>
                  <a:schemeClr val="accent4"/>
                </a:solidFill>
              </a:rPr>
              <a:t>Institutional and reputational risk, including legal compliance (banks)</a:t>
            </a:r>
          </a:p>
          <a:p>
            <a:pPr marL="171450" lvl="0" indent="-171450">
              <a:buFont typeface="Arial" panose="020B0604020202020204" pitchFamily="34" charset="0"/>
              <a:buChar char="•"/>
            </a:pPr>
            <a:r>
              <a:rPr lang="en-US" sz="1400" dirty="0">
                <a:solidFill>
                  <a:schemeClr val="accent4"/>
                </a:solidFill>
              </a:rPr>
              <a:t>Marketing and </a:t>
            </a:r>
            <a:r>
              <a:rPr lang="en-US" sz="1400" dirty="0" smtClean="0">
                <a:solidFill>
                  <a:schemeClr val="accent4"/>
                </a:solidFill>
              </a:rPr>
              <a:t>syndication</a:t>
            </a:r>
            <a:endParaRPr lang="en-US" sz="1400" dirty="0">
              <a:solidFill>
                <a:schemeClr val="accent4"/>
              </a:solidFill>
            </a:endParaRPr>
          </a:p>
          <a:p>
            <a:r>
              <a:rPr lang="en-US" sz="1400" dirty="0">
                <a:solidFill>
                  <a:schemeClr val="accent4"/>
                </a:solidFill>
              </a:rPr>
              <a:t>Investors typically review terms and value, and may drive pricing analyses.</a:t>
            </a:r>
          </a:p>
          <a:p>
            <a:r>
              <a:rPr lang="en-US" sz="1400" dirty="0">
                <a:solidFill>
                  <a:schemeClr val="accent4"/>
                </a:solidFill>
              </a:rPr>
              <a:t>Auditors are key parties in disclosure for securities offering. </a:t>
            </a:r>
          </a:p>
          <a:p>
            <a:r>
              <a:rPr lang="en-US" dirty="0" smtClean="0"/>
              <a:t>					</a:t>
            </a:r>
            <a:endParaRPr lang="en-US" dirty="0"/>
          </a:p>
        </p:txBody>
      </p:sp>
      <p:sp>
        <p:nvSpPr>
          <p:cNvPr id="6" name="TextBox 5"/>
          <p:cNvSpPr txBox="1"/>
          <p:nvPr/>
        </p:nvSpPr>
        <p:spPr>
          <a:xfrm>
            <a:off x="401694" y="2033601"/>
            <a:ext cx="8330184" cy="184666"/>
          </a:xfrm>
          <a:prstGeom prst="rect">
            <a:avLst/>
          </a:prstGeom>
          <a:solidFill>
            <a:srgbClr val="0076A8"/>
          </a:solidFill>
        </p:spPr>
        <p:txBody>
          <a:bodyPr vert="horz" wrap="square" lIns="0" tIns="0" rIns="0" bIns="0" rtlCol="0">
            <a:spAutoFit/>
          </a:bodyPr>
          <a:lstStyle/>
          <a:p>
            <a:pPr>
              <a:spcBef>
                <a:spcPts val="200"/>
              </a:spcBef>
              <a:buSzPct val="100000"/>
            </a:pPr>
            <a:r>
              <a:rPr lang="en-US" sz="1200" b="1" dirty="0" smtClean="0">
                <a:solidFill>
                  <a:schemeClr val="bg1"/>
                </a:solidFill>
              </a:rPr>
              <a:t>Perspectives</a:t>
            </a:r>
          </a:p>
        </p:txBody>
      </p:sp>
    </p:spTree>
    <p:extLst>
      <p:ext uri="{BB962C8B-B14F-4D97-AF65-F5344CB8AC3E}">
        <p14:creationId xmlns:p14="http://schemas.microsoft.com/office/powerpoint/2010/main" val="2211404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8" y="3059342"/>
            <a:ext cx="7905750" cy="1592403"/>
          </a:xfrm>
        </p:spPr>
        <p:txBody>
          <a:bodyPr/>
          <a:lstStyle/>
          <a:p>
            <a:r>
              <a:rPr lang="en-US" noProof="0" dirty="0" smtClean="0"/>
              <a:t>Best Practices - Interactions with Counsel</a:t>
            </a:r>
            <a:endParaRPr lang="en-US" noProof="0" dirty="0"/>
          </a:p>
        </p:txBody>
      </p:sp>
    </p:spTree>
    <p:extLst>
      <p:ext uri="{BB962C8B-B14F-4D97-AF65-F5344CB8AC3E}">
        <p14:creationId xmlns:p14="http://schemas.microsoft.com/office/powerpoint/2010/main" val="287718172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20"/>
          <p:cNvGraphicFramePr>
            <a:graphicFrameLocks noGrp="1"/>
          </p:cNvGraphicFramePr>
          <p:nvPr>
            <p:ph sz="quarter" idx="12"/>
            <p:extLst>
              <p:ext uri="{D42A27DB-BD31-4B8C-83A1-F6EECF244321}">
                <p14:modId xmlns:p14="http://schemas.microsoft.com/office/powerpoint/2010/main" val="258316961"/>
              </p:ext>
            </p:extLst>
          </p:nvPr>
        </p:nvGraphicFramePr>
        <p:xfrm>
          <a:off x="401638" y="1597810"/>
          <a:ext cx="8335962" cy="4389120"/>
        </p:xfrm>
        <a:graphic>
          <a:graphicData uri="http://schemas.openxmlformats.org/drawingml/2006/table">
            <a:tbl>
              <a:tblPr/>
              <a:tblGrid>
                <a:gridCol w="4121600"/>
                <a:gridCol w="4214362"/>
              </a:tblGrid>
              <a:tr h="277823">
                <a:tc>
                  <a:txBody>
                    <a:bodyPr/>
                    <a:lstStyle/>
                    <a:p>
                      <a:pPr marL="58738" algn="ctr" defTabSz="957998" eaLnBrk="0" hangingPunct="0">
                        <a:spcBef>
                          <a:spcPts val="400"/>
                        </a:spcBef>
                        <a:spcAft>
                          <a:spcPts val="0"/>
                        </a:spcAft>
                        <a:defRPr/>
                      </a:pPr>
                      <a:r>
                        <a:rPr lang="nl-NL" sz="1400" b="1" i="0" dirty="0" smtClean="0">
                          <a:solidFill>
                            <a:schemeClr val="bg1"/>
                          </a:solidFill>
                          <a:latin typeface="+mn-lt"/>
                          <a:cs typeface="+mn-cs"/>
                        </a:rPr>
                        <a:t>When</a:t>
                      </a:r>
                      <a:r>
                        <a:rPr lang="nl-NL" sz="1400" b="1" i="0" baseline="0" dirty="0" smtClean="0">
                          <a:solidFill>
                            <a:schemeClr val="bg1"/>
                          </a:solidFill>
                          <a:latin typeface="+mn-lt"/>
                          <a:cs typeface="+mn-cs"/>
                        </a:rPr>
                        <a:t> to engage outside counsel?</a:t>
                      </a:r>
                      <a:endParaRPr lang="nl-NL" sz="1400" b="1" i="0" dirty="0">
                        <a:solidFill>
                          <a:schemeClr val="bg1"/>
                        </a:solidFill>
                        <a:latin typeface="+mn-lt"/>
                        <a:cs typeface="+mn-cs"/>
                      </a:endParaRPr>
                    </a:p>
                  </a:txBody>
                  <a:tcPr marL="90783" marR="90783" anchor="ctr" horzOverflow="overflow">
                    <a:lnL w="762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20000"/>
                        </a:spcAft>
                        <a:buClr>
                          <a:schemeClr val="tx1"/>
                        </a:buClr>
                        <a:buSzTx/>
                        <a:buFontTx/>
                        <a:buNone/>
                        <a:tabLst/>
                        <a:defRPr/>
                      </a:pPr>
                      <a:r>
                        <a:rPr lang="en-US" sz="1400" b="1" i="0" kern="0" dirty="0" smtClean="0">
                          <a:solidFill>
                            <a:schemeClr val="bg1"/>
                          </a:solidFill>
                        </a:rPr>
                        <a:t>When</a:t>
                      </a:r>
                      <a:r>
                        <a:rPr lang="en-US" sz="1400" b="1" i="0" kern="0" baseline="0" dirty="0" smtClean="0">
                          <a:solidFill>
                            <a:schemeClr val="bg1"/>
                          </a:solidFill>
                        </a:rPr>
                        <a:t> to rely on inside counsel?</a:t>
                      </a:r>
                      <a:r>
                        <a:rPr lang="en-US" sz="1400" b="1" i="0" kern="0" dirty="0" smtClean="0">
                          <a:solidFill>
                            <a:schemeClr val="bg1"/>
                          </a:solidFill>
                        </a:rPr>
                        <a:t> </a:t>
                      </a:r>
                    </a:p>
                  </a:txBody>
                  <a:tcPr marL="90783" marR="90783"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solidFill>
                  </a:tcPr>
                </a:tc>
              </a:tr>
              <a:tr h="3359888">
                <a:tc>
                  <a:txBody>
                    <a:bodyPr/>
                    <a:lstStyle/>
                    <a:p>
                      <a:pPr lvl="0"/>
                      <a:endParaRPr lang="en-US" sz="1400" dirty="0" smtClean="0"/>
                    </a:p>
                    <a:p>
                      <a:pPr marL="171450" lvl="0" indent="-171450">
                        <a:lnSpc>
                          <a:spcPct val="200000"/>
                        </a:lnSpc>
                        <a:buFont typeface="Arial" panose="020B0604020202020204" pitchFamily="34" charset="0"/>
                        <a:buChar char="•"/>
                      </a:pPr>
                      <a:r>
                        <a:rPr lang="en-US" sz="1400" dirty="0" smtClean="0">
                          <a:solidFill>
                            <a:schemeClr val="accent4"/>
                          </a:solidFill>
                        </a:rPr>
                        <a:t>Strategic Counsel</a:t>
                      </a:r>
                    </a:p>
                    <a:p>
                      <a:pPr marL="171450" lvl="0" indent="-171450">
                        <a:lnSpc>
                          <a:spcPct val="200000"/>
                        </a:lnSpc>
                        <a:buFont typeface="Arial" panose="020B0604020202020204" pitchFamily="34" charset="0"/>
                        <a:buChar char="•"/>
                      </a:pPr>
                      <a:r>
                        <a:rPr lang="en-US" sz="1400" dirty="0" smtClean="0">
                          <a:solidFill>
                            <a:schemeClr val="accent4"/>
                          </a:solidFill>
                        </a:rPr>
                        <a:t>In-depth expertise</a:t>
                      </a:r>
                    </a:p>
                    <a:p>
                      <a:pPr marL="171450" lvl="0" indent="-171450">
                        <a:lnSpc>
                          <a:spcPct val="200000"/>
                        </a:lnSpc>
                        <a:buFont typeface="Arial" panose="020B0604020202020204" pitchFamily="34" charset="0"/>
                        <a:buChar char="•"/>
                      </a:pPr>
                      <a:r>
                        <a:rPr lang="en-US" sz="1400" dirty="0" smtClean="0">
                          <a:solidFill>
                            <a:schemeClr val="accent4"/>
                          </a:solidFill>
                        </a:rPr>
                        <a:t>High-risk litigation </a:t>
                      </a:r>
                    </a:p>
                    <a:p>
                      <a:pPr marL="171450" lvl="0" indent="-171450">
                        <a:lnSpc>
                          <a:spcPct val="200000"/>
                        </a:lnSpc>
                        <a:buFont typeface="Arial" panose="020B0604020202020204" pitchFamily="34" charset="0"/>
                        <a:buChar char="•"/>
                      </a:pPr>
                      <a:r>
                        <a:rPr lang="en-US" sz="1400" dirty="0" smtClean="0">
                          <a:solidFill>
                            <a:schemeClr val="accent4"/>
                          </a:solidFill>
                        </a:rPr>
                        <a:t>Difficult interpretive questions </a:t>
                      </a:r>
                    </a:p>
                    <a:p>
                      <a:pPr marL="171450" lvl="0" indent="-171450">
                        <a:lnSpc>
                          <a:spcPct val="200000"/>
                        </a:lnSpc>
                        <a:buFont typeface="Arial" panose="020B0604020202020204" pitchFamily="34" charset="0"/>
                        <a:buChar char="•"/>
                      </a:pPr>
                      <a:r>
                        <a:rPr lang="en-US" sz="1400" dirty="0" smtClean="0">
                          <a:solidFill>
                            <a:schemeClr val="accent4"/>
                          </a:solidFill>
                        </a:rPr>
                        <a:t>Significant time requirements</a:t>
                      </a:r>
                    </a:p>
                    <a:p>
                      <a:pPr marL="171450" lvl="0" indent="-171450">
                        <a:lnSpc>
                          <a:spcPct val="200000"/>
                        </a:lnSpc>
                        <a:buFont typeface="Arial" panose="020B0604020202020204" pitchFamily="34" charset="0"/>
                        <a:buChar char="•"/>
                      </a:pPr>
                      <a:r>
                        <a:rPr lang="en-US" sz="1400" dirty="0" smtClean="0">
                          <a:solidFill>
                            <a:schemeClr val="accent4"/>
                          </a:solidFill>
                        </a:rPr>
                        <a:t>Independent advice</a:t>
                      </a:r>
                    </a:p>
                    <a:p>
                      <a:pPr marL="171450" lvl="0" indent="-171450">
                        <a:lnSpc>
                          <a:spcPct val="200000"/>
                        </a:lnSpc>
                        <a:buFont typeface="Arial" panose="020B0604020202020204" pitchFamily="34" charset="0"/>
                        <a:buChar char="•"/>
                      </a:pPr>
                      <a:r>
                        <a:rPr lang="en-US" sz="1400" dirty="0" smtClean="0">
                          <a:solidFill>
                            <a:schemeClr val="accent4"/>
                          </a:solidFill>
                        </a:rPr>
                        <a:t>Depth and Capacity</a:t>
                      </a:r>
                    </a:p>
                    <a:p>
                      <a:pPr marL="171450" lvl="0" indent="-171450">
                        <a:lnSpc>
                          <a:spcPct val="200000"/>
                        </a:lnSpc>
                        <a:buFont typeface="Arial" panose="020B0604020202020204" pitchFamily="34" charset="0"/>
                        <a:buChar char="•"/>
                      </a:pPr>
                      <a:r>
                        <a:rPr lang="en-US" sz="1400" dirty="0" smtClean="0">
                          <a:solidFill>
                            <a:schemeClr val="accent4"/>
                          </a:solidFill>
                        </a:rPr>
                        <a:t>Efficiency</a:t>
                      </a:r>
                    </a:p>
                    <a:p>
                      <a:pPr marL="58738" indent="0" algn="l" defTabSz="957998" rtl="0" eaLnBrk="0" latinLnBrk="0" hangingPunct="0">
                        <a:spcBef>
                          <a:spcPts val="1200"/>
                        </a:spcBef>
                        <a:spcAft>
                          <a:spcPts val="0"/>
                        </a:spcAft>
                        <a:buClrTx/>
                        <a:buFont typeface="Arial" panose="020B0604020202020204" pitchFamily="34" charset="0"/>
                        <a:buNone/>
                        <a:defRPr/>
                      </a:pPr>
                      <a:endParaRPr lang="en-US" sz="1400" b="0" i="0" kern="1200" dirty="0" smtClean="0">
                        <a:solidFill>
                          <a:schemeClr val="accent4"/>
                        </a:solidFill>
                        <a:latin typeface="+mn-lt"/>
                        <a:ea typeface="+mn-ea"/>
                        <a:cs typeface="+mn-cs"/>
                      </a:endParaRPr>
                    </a:p>
                  </a:txBody>
                  <a:tcPr marL="90783" marR="90783" horzOverflow="overflow">
                    <a:lnL w="762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71450" lvl="0" indent="-171450">
                        <a:lnSpc>
                          <a:spcPct val="200000"/>
                        </a:lnSpc>
                        <a:buFont typeface="Arial" panose="020B0604020202020204" pitchFamily="34" charset="0"/>
                        <a:buChar char="•"/>
                      </a:pPr>
                      <a:r>
                        <a:rPr lang="en-US" sz="1400" dirty="0" smtClean="0">
                          <a:solidFill>
                            <a:schemeClr val="accent4"/>
                          </a:solidFill>
                        </a:rPr>
                        <a:t>Issues that require internal knowledge of the company as well as legal expertise:</a:t>
                      </a:r>
                    </a:p>
                    <a:p>
                      <a:pPr marL="628650" lvl="1" indent="-171450">
                        <a:lnSpc>
                          <a:spcPct val="200000"/>
                        </a:lnSpc>
                        <a:buFont typeface="Verdana" panose="020B0604030504040204" pitchFamily="34" charset="0"/>
                        <a:buChar char="–"/>
                      </a:pPr>
                      <a:r>
                        <a:rPr lang="en-US" sz="1400" dirty="0" smtClean="0">
                          <a:solidFill>
                            <a:schemeClr val="accent4"/>
                          </a:solidFill>
                        </a:rPr>
                        <a:t>In-depth understanding of the company’s risk profile and policies</a:t>
                      </a:r>
                    </a:p>
                    <a:p>
                      <a:pPr marL="628650" lvl="1" indent="-171450">
                        <a:lnSpc>
                          <a:spcPct val="200000"/>
                        </a:lnSpc>
                        <a:buFont typeface="Verdana" panose="020B0604030504040204" pitchFamily="34" charset="0"/>
                        <a:buChar char="–"/>
                      </a:pPr>
                      <a:r>
                        <a:rPr lang="en-US" sz="1400" dirty="0" smtClean="0">
                          <a:solidFill>
                            <a:schemeClr val="accent4"/>
                          </a:solidFill>
                        </a:rPr>
                        <a:t>Knowledge of other business areas that may be impacted</a:t>
                      </a:r>
                    </a:p>
                    <a:p>
                      <a:pPr marL="628650" lvl="1" indent="-171450">
                        <a:lnSpc>
                          <a:spcPct val="200000"/>
                        </a:lnSpc>
                        <a:buFont typeface="Verdana" panose="020B0604030504040204" pitchFamily="34" charset="0"/>
                        <a:buChar char="–"/>
                      </a:pPr>
                      <a:r>
                        <a:rPr lang="en-US" sz="1400" dirty="0" smtClean="0">
                          <a:solidFill>
                            <a:schemeClr val="accent4"/>
                          </a:solidFill>
                        </a:rPr>
                        <a:t>For more than “just” a “legal” view – legal in context </a:t>
                      </a:r>
                      <a:endParaRPr lang="en-US" sz="1400" dirty="0">
                        <a:solidFill>
                          <a:schemeClr val="accent4"/>
                        </a:solidFill>
                      </a:endParaRPr>
                    </a:p>
                  </a:txBody>
                  <a:tcPr marL="90783" marR="90783"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5" name="Title 1"/>
          <p:cNvSpPr txBox="1">
            <a:spLocks/>
          </p:cNvSpPr>
          <p:nvPr/>
        </p:nvSpPr>
        <p:spPr bwMode="gray">
          <a:xfrm>
            <a:off x="404813" y="450279"/>
            <a:ext cx="8335962" cy="329184"/>
          </a:xfrm>
          <a:prstGeom prst="rect">
            <a:avLst/>
          </a:prstGeom>
        </p:spPr>
        <p:txBody>
          <a:bodyPr lIns="0" tIns="0" rIns="0" bIns="0" anchor="b"/>
          <a:lstStyle>
            <a:lvl1pPr algn="l" rtl="0" eaLnBrk="1" fontAlgn="base" hangingPunct="1">
              <a:lnSpc>
                <a:spcPts val="2600"/>
              </a:lnSpc>
              <a:spcBef>
                <a:spcPct val="0"/>
              </a:spcBef>
              <a:spcAft>
                <a:spcPct val="0"/>
              </a:spcAft>
              <a:defRPr kumimoji="0" lang="en-US" sz="2400" b="1" i="0" u="none" strike="noStrike" kern="1200" cap="none" spc="0" normalizeH="0" baseline="0" noProof="0">
                <a:ln>
                  <a:noFill/>
                </a:ln>
                <a:solidFill>
                  <a:schemeClr val="accent4"/>
                </a:solidFill>
                <a:effectLst/>
                <a:uLnTx/>
                <a:uFillTx/>
                <a:latin typeface="+mj-lt"/>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r>
              <a:rPr lang="en-US" sz="2000" b="0" dirty="0" smtClean="0"/>
              <a:t>Interactions with Counsel – Best Practices</a:t>
            </a:r>
            <a:endParaRPr lang="en-US" sz="2000" b="0" dirty="0"/>
          </a:p>
        </p:txBody>
      </p:sp>
      <p:sp>
        <p:nvSpPr>
          <p:cNvPr id="4" name="Text Placeholder 5"/>
          <p:cNvSpPr>
            <a:spLocks noGrp="1"/>
          </p:cNvSpPr>
          <p:nvPr>
            <p:ph type="body" sz="quarter" idx="4294967295"/>
          </p:nvPr>
        </p:nvSpPr>
        <p:spPr>
          <a:xfrm>
            <a:off x="407245" y="690510"/>
            <a:ext cx="8391525" cy="757255"/>
          </a:xfrm>
          <a:prstGeom prst="rect">
            <a:avLst/>
          </a:prstGeom>
        </p:spPr>
        <p:txBody>
          <a:bodyPr/>
          <a:lstStyle/>
          <a:p>
            <a:r>
              <a:rPr lang="en-US" sz="2000" dirty="0" smtClean="0">
                <a:solidFill>
                  <a:schemeClr val="accent6">
                    <a:lumMod val="75000"/>
                  </a:schemeClr>
                </a:solidFill>
              </a:rPr>
              <a:t>When do you engage outside/inside counsel?</a:t>
            </a:r>
            <a:endParaRPr lang="en-US" sz="2000" noProof="0" dirty="0">
              <a:solidFill>
                <a:schemeClr val="accent6">
                  <a:lumMod val="75000"/>
                </a:schemeClr>
              </a:solidFill>
            </a:endParaRPr>
          </a:p>
        </p:txBody>
      </p:sp>
    </p:spTree>
    <p:extLst>
      <p:ext uri="{BB962C8B-B14F-4D97-AF65-F5344CB8AC3E}">
        <p14:creationId xmlns:p14="http://schemas.microsoft.com/office/powerpoint/2010/main" val="1877382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376237" y="1665288"/>
            <a:ext cx="8364538" cy="4716463"/>
          </a:xfrm>
        </p:spPr>
        <p:txBody>
          <a:bodyPr/>
          <a:lstStyle/>
          <a:p>
            <a:r>
              <a:rPr lang="en-US" sz="1400" dirty="0">
                <a:solidFill>
                  <a:schemeClr val="accent4"/>
                </a:solidFill>
              </a:rPr>
              <a:t>Interactions with outside counsel are all about </a:t>
            </a:r>
            <a:r>
              <a:rPr lang="en-US" sz="1400" b="1" dirty="0">
                <a:solidFill>
                  <a:schemeClr val="accent4"/>
                </a:solidFill>
              </a:rPr>
              <a:t>expectations</a:t>
            </a:r>
            <a:r>
              <a:rPr lang="en-US" sz="1400" dirty="0">
                <a:solidFill>
                  <a:schemeClr val="accent4"/>
                </a:solidFill>
              </a:rPr>
              <a:t> and </a:t>
            </a:r>
            <a:r>
              <a:rPr lang="en-US" sz="1400" b="1" dirty="0">
                <a:solidFill>
                  <a:schemeClr val="accent4"/>
                </a:solidFill>
              </a:rPr>
              <a:t>communication</a:t>
            </a:r>
            <a:r>
              <a:rPr lang="en-US" sz="1400" dirty="0">
                <a:solidFill>
                  <a:schemeClr val="accent4"/>
                </a:solidFill>
              </a:rPr>
              <a:t> between both outside counsel and the client:   </a:t>
            </a:r>
          </a:p>
          <a:p>
            <a:pPr marL="285750" lvl="0" indent="-285750">
              <a:buFont typeface="Arial" panose="020B0604020202020204" pitchFamily="34" charset="0"/>
              <a:buChar char="•"/>
            </a:pPr>
            <a:r>
              <a:rPr lang="en-US" sz="1400" dirty="0">
                <a:solidFill>
                  <a:schemeClr val="accent4"/>
                </a:solidFill>
              </a:rPr>
              <a:t>What are your expectations?</a:t>
            </a:r>
          </a:p>
          <a:p>
            <a:pPr marL="285750" lvl="0" indent="-285750">
              <a:buFont typeface="Arial" panose="020B0604020202020204" pitchFamily="34" charset="0"/>
              <a:buChar char="•"/>
            </a:pPr>
            <a:r>
              <a:rPr lang="en-US" sz="1400" dirty="0">
                <a:solidFill>
                  <a:schemeClr val="accent4"/>
                </a:solidFill>
              </a:rPr>
              <a:t>Have you established guidelines and requirements for outside counsel?  </a:t>
            </a:r>
          </a:p>
          <a:p>
            <a:pPr marL="285750" lvl="0" indent="-285750">
              <a:buFont typeface="Arial" panose="020B0604020202020204" pitchFamily="34" charset="0"/>
              <a:buChar char="•"/>
            </a:pPr>
            <a:r>
              <a:rPr lang="en-US" sz="1400" dirty="0">
                <a:solidFill>
                  <a:schemeClr val="accent4"/>
                </a:solidFill>
              </a:rPr>
              <a:t>Who monitors and reviews outside counsel?  How often?  </a:t>
            </a:r>
          </a:p>
          <a:p>
            <a:pPr marL="285750" lvl="0" indent="-285750">
              <a:buFont typeface="Arial" panose="020B0604020202020204" pitchFamily="34" charset="0"/>
              <a:buChar char="•"/>
            </a:pPr>
            <a:r>
              <a:rPr lang="en-US" sz="1400" dirty="0">
                <a:solidFill>
                  <a:schemeClr val="accent4"/>
                </a:solidFill>
              </a:rPr>
              <a:t>Who holds the relationship (legal vs. business)?</a:t>
            </a:r>
          </a:p>
          <a:p>
            <a:pPr marL="285750" lvl="0" indent="-285750">
              <a:buFont typeface="Arial" panose="020B0604020202020204" pitchFamily="34" charset="0"/>
              <a:buChar char="•"/>
            </a:pPr>
            <a:r>
              <a:rPr lang="en-US" sz="1400" dirty="0">
                <a:solidFill>
                  <a:schemeClr val="accent4"/>
                </a:solidFill>
              </a:rPr>
              <a:t>How do you prefer communications?  When?</a:t>
            </a:r>
          </a:p>
          <a:p>
            <a:pPr marL="285750" lvl="0" indent="-285750">
              <a:buFont typeface="Arial" panose="020B0604020202020204" pitchFamily="34" charset="0"/>
              <a:buChar char="•"/>
            </a:pPr>
            <a:r>
              <a:rPr lang="en-US" sz="1400" dirty="0">
                <a:solidFill>
                  <a:schemeClr val="accent4"/>
                </a:solidFill>
              </a:rPr>
              <a:t>Do you have open lines of communication?  </a:t>
            </a:r>
          </a:p>
          <a:p>
            <a:pPr marL="285750" lvl="0" indent="-285750">
              <a:buFont typeface="Arial" panose="020B0604020202020204" pitchFamily="34" charset="0"/>
              <a:buChar char="•"/>
            </a:pPr>
            <a:r>
              <a:rPr lang="en-US" sz="1400" dirty="0">
                <a:solidFill>
                  <a:schemeClr val="accent4"/>
                </a:solidFill>
              </a:rPr>
              <a:t>Does your counsel understand how your team is managed?</a:t>
            </a:r>
          </a:p>
          <a:p>
            <a:pPr marL="285750" lvl="0" indent="-285750">
              <a:buFont typeface="Arial" panose="020B0604020202020204" pitchFamily="34" charset="0"/>
              <a:buChar char="•"/>
            </a:pPr>
            <a:r>
              <a:rPr lang="en-US" sz="1400" dirty="0">
                <a:solidFill>
                  <a:schemeClr val="accent4"/>
                </a:solidFill>
              </a:rPr>
              <a:t>Does your counsel understand the economic expectations of the legal department?</a:t>
            </a:r>
          </a:p>
          <a:p>
            <a:pPr marL="171450" indent="-171450">
              <a:buFont typeface="Arial" panose="020B0604020202020204" pitchFamily="34" charset="0"/>
              <a:buChar char="•"/>
            </a:pPr>
            <a:endParaRPr lang="en-US" dirty="0"/>
          </a:p>
        </p:txBody>
      </p:sp>
      <p:sp>
        <p:nvSpPr>
          <p:cNvPr id="4" name="Text Placeholder 5"/>
          <p:cNvSpPr>
            <a:spLocks noGrp="1"/>
          </p:cNvSpPr>
          <p:nvPr>
            <p:ph type="body" sz="quarter" idx="13"/>
          </p:nvPr>
        </p:nvSpPr>
        <p:spPr>
          <a:prstGeom prst="rect">
            <a:avLst/>
          </a:prstGeom>
        </p:spPr>
        <p:txBody>
          <a:bodyPr/>
          <a:lstStyle/>
          <a:p>
            <a:r>
              <a:rPr lang="en-US" sz="2000" dirty="0" smtClean="0">
                <a:solidFill>
                  <a:schemeClr val="accent6">
                    <a:lumMod val="75000"/>
                  </a:schemeClr>
                </a:solidFill>
              </a:rPr>
              <a:t>Managing the Relationship</a:t>
            </a:r>
            <a:endParaRPr lang="en-US" sz="2000" noProof="0" dirty="0">
              <a:solidFill>
                <a:schemeClr val="accent6">
                  <a:lumMod val="75000"/>
                </a:schemeClr>
              </a:solidFill>
            </a:endParaRPr>
          </a:p>
        </p:txBody>
      </p:sp>
      <p:sp>
        <p:nvSpPr>
          <p:cNvPr id="5" name="Title 1"/>
          <p:cNvSpPr txBox="1">
            <a:spLocks/>
          </p:cNvSpPr>
          <p:nvPr/>
        </p:nvSpPr>
        <p:spPr bwMode="gray">
          <a:xfrm>
            <a:off x="373095" y="322416"/>
            <a:ext cx="8335962" cy="329184"/>
          </a:xfrm>
          <a:prstGeom prst="rect">
            <a:avLst/>
          </a:prstGeom>
        </p:spPr>
        <p:txBody>
          <a:bodyPr lIns="0" tIns="0" rIns="0" bIns="0" anchor="b"/>
          <a:lstStyle>
            <a:lvl1pPr algn="l" rtl="0" eaLnBrk="1" fontAlgn="base" hangingPunct="1">
              <a:lnSpc>
                <a:spcPts val="2600"/>
              </a:lnSpc>
              <a:spcBef>
                <a:spcPct val="0"/>
              </a:spcBef>
              <a:spcAft>
                <a:spcPct val="0"/>
              </a:spcAft>
              <a:defRPr kumimoji="0" lang="en-US" sz="2400" b="1" i="0" u="none" strike="noStrike" kern="1200" cap="none" spc="0" normalizeH="0" baseline="0" noProof="0">
                <a:ln>
                  <a:noFill/>
                </a:ln>
                <a:solidFill>
                  <a:schemeClr val="accent4"/>
                </a:solidFill>
                <a:effectLst/>
                <a:uLnTx/>
                <a:uFillTx/>
                <a:latin typeface="+mj-lt"/>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r>
              <a:rPr lang="en-US" sz="2000" b="0" dirty="0" smtClean="0"/>
              <a:t>Interactions with Counsel – Best Practices</a:t>
            </a:r>
            <a:endParaRPr lang="en-US" sz="2000" b="0" dirty="0"/>
          </a:p>
        </p:txBody>
      </p:sp>
    </p:spTree>
    <p:extLst>
      <p:ext uri="{BB962C8B-B14F-4D97-AF65-F5344CB8AC3E}">
        <p14:creationId xmlns:p14="http://schemas.microsoft.com/office/powerpoint/2010/main" val="41691402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Overview of Panel Discussion Topics</a:t>
            </a:r>
            <a:endParaRPr lang="en-US" noProof="0" dirty="0"/>
          </a:p>
        </p:txBody>
      </p:sp>
    </p:spTree>
    <p:extLst>
      <p:ext uri="{BB962C8B-B14F-4D97-AF65-F5344CB8AC3E}">
        <p14:creationId xmlns:p14="http://schemas.microsoft.com/office/powerpoint/2010/main" val="151693831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Best Practices for In-house and Outside Counsel</a:t>
            </a:r>
            <a:endParaRPr lang="en-US" dirty="0"/>
          </a:p>
        </p:txBody>
      </p:sp>
      <p:sp>
        <p:nvSpPr>
          <p:cNvPr id="3" name="Title 2"/>
          <p:cNvSpPr>
            <a:spLocks noGrp="1"/>
          </p:cNvSpPr>
          <p:nvPr>
            <p:ph type="title"/>
          </p:nvPr>
        </p:nvSpPr>
        <p:spPr/>
        <p:txBody>
          <a:bodyPr/>
          <a:lstStyle/>
          <a:p>
            <a:r>
              <a:rPr lang="en-US" dirty="0">
                <a:solidFill>
                  <a:schemeClr val="accent4"/>
                </a:solidFill>
              </a:rPr>
              <a:t>Interactions with Counsel – Best Practices</a:t>
            </a:r>
          </a:p>
        </p:txBody>
      </p:sp>
      <p:sp>
        <p:nvSpPr>
          <p:cNvPr id="6" name="AutoShape 3"/>
          <p:cNvSpPr>
            <a:spLocks noChangeArrowheads="1"/>
          </p:cNvSpPr>
          <p:nvPr/>
        </p:nvSpPr>
        <p:spPr bwMode="gray">
          <a:xfrm>
            <a:off x="364953" y="1726085"/>
            <a:ext cx="2194560" cy="548640"/>
          </a:xfrm>
          <a:prstGeom prst="chevron">
            <a:avLst>
              <a:gd name="adj" fmla="val 34952"/>
            </a:avLst>
          </a:prstGeom>
          <a:solidFill>
            <a:schemeClr val="accent1"/>
          </a:solidFill>
          <a:ln w="12700" cap="rnd" algn="ctr">
            <a:noFill/>
            <a:miter lim="800000"/>
            <a:headEnd/>
            <a:tailEnd/>
          </a:ln>
        </p:spPr>
        <p:txBody>
          <a:bodyPr lIns="88900" tIns="88900" rIns="88900" bIns="88900" anchor="ctr" anchorCtr="0"/>
          <a:lstStyle/>
          <a:p>
            <a:pPr>
              <a:lnSpc>
                <a:spcPct val="106000"/>
              </a:lnSpc>
              <a:defRPr/>
            </a:pPr>
            <a:r>
              <a:rPr lang="en-US" sz="1200" b="1" dirty="0" smtClean="0">
                <a:solidFill>
                  <a:schemeClr val="bg1"/>
                </a:solidFill>
              </a:rPr>
              <a:t>Understand the Client</a:t>
            </a:r>
            <a:endParaRPr lang="en-US" sz="1200" b="1" dirty="0">
              <a:solidFill>
                <a:schemeClr val="bg1"/>
              </a:solidFill>
            </a:endParaRPr>
          </a:p>
        </p:txBody>
      </p:sp>
      <p:sp>
        <p:nvSpPr>
          <p:cNvPr id="7" name="AutoShape 4"/>
          <p:cNvSpPr>
            <a:spLocks noChangeArrowheads="1"/>
          </p:cNvSpPr>
          <p:nvPr/>
        </p:nvSpPr>
        <p:spPr bwMode="gray">
          <a:xfrm>
            <a:off x="2439132" y="1726085"/>
            <a:ext cx="2194560" cy="548640"/>
          </a:xfrm>
          <a:prstGeom prst="chevron">
            <a:avLst>
              <a:gd name="adj" fmla="val 34975"/>
            </a:avLst>
          </a:prstGeom>
          <a:solidFill>
            <a:schemeClr val="accent4"/>
          </a:solidFill>
          <a:ln w="12700" cap="rnd" algn="ctr">
            <a:noFill/>
            <a:miter lim="800000"/>
            <a:headEnd/>
            <a:tailEnd/>
          </a:ln>
        </p:spPr>
        <p:txBody>
          <a:bodyPr lIns="88900" tIns="88900" rIns="88900" bIns="88900" anchor="ctr" anchorCtr="0"/>
          <a:lstStyle/>
          <a:p>
            <a:pPr>
              <a:lnSpc>
                <a:spcPct val="106000"/>
              </a:lnSpc>
              <a:defRPr/>
            </a:pPr>
            <a:r>
              <a:rPr lang="en-US" sz="1200" b="1" dirty="0" smtClean="0">
                <a:solidFill>
                  <a:schemeClr val="bg1"/>
                </a:solidFill>
              </a:rPr>
              <a:t>The Bottom Line</a:t>
            </a:r>
            <a:endParaRPr lang="en-US" sz="1200" b="1" dirty="0">
              <a:solidFill>
                <a:schemeClr val="bg1"/>
              </a:solidFill>
            </a:endParaRPr>
          </a:p>
        </p:txBody>
      </p:sp>
      <p:sp>
        <p:nvSpPr>
          <p:cNvPr id="8" name="AutoShape 5"/>
          <p:cNvSpPr>
            <a:spLocks noChangeArrowheads="1"/>
          </p:cNvSpPr>
          <p:nvPr/>
        </p:nvSpPr>
        <p:spPr bwMode="gray">
          <a:xfrm>
            <a:off x="4513311" y="1726085"/>
            <a:ext cx="2194560" cy="548640"/>
          </a:xfrm>
          <a:prstGeom prst="chevron">
            <a:avLst>
              <a:gd name="adj" fmla="val 34975"/>
            </a:avLst>
          </a:prstGeom>
          <a:solidFill>
            <a:schemeClr val="accent3"/>
          </a:solidFill>
          <a:ln w="12700" cap="rnd" algn="ctr">
            <a:noFill/>
            <a:miter lim="800000"/>
            <a:headEnd/>
            <a:tailEnd/>
          </a:ln>
        </p:spPr>
        <p:txBody>
          <a:bodyPr lIns="88900" tIns="88900" rIns="88900" bIns="88900" anchor="ctr" anchorCtr="0"/>
          <a:lstStyle/>
          <a:p>
            <a:pPr>
              <a:lnSpc>
                <a:spcPct val="106000"/>
              </a:lnSpc>
              <a:defRPr/>
            </a:pPr>
            <a:r>
              <a:rPr lang="en-US" sz="1200" b="1" dirty="0" smtClean="0">
                <a:solidFill>
                  <a:schemeClr val="bg1"/>
                </a:solidFill>
              </a:rPr>
              <a:t>Become a “Trusted Business Partner”</a:t>
            </a:r>
            <a:endParaRPr lang="en-US" sz="1200" b="1" dirty="0">
              <a:solidFill>
                <a:schemeClr val="bg1"/>
              </a:solidFill>
            </a:endParaRPr>
          </a:p>
        </p:txBody>
      </p:sp>
      <p:sp>
        <p:nvSpPr>
          <p:cNvPr id="9" name="AutoShape 6"/>
          <p:cNvSpPr>
            <a:spLocks noChangeArrowheads="1"/>
          </p:cNvSpPr>
          <p:nvPr/>
        </p:nvSpPr>
        <p:spPr bwMode="gray">
          <a:xfrm>
            <a:off x="6587490" y="1726085"/>
            <a:ext cx="2194560" cy="548640"/>
          </a:xfrm>
          <a:prstGeom prst="chevron">
            <a:avLst>
              <a:gd name="adj" fmla="val 34975"/>
            </a:avLst>
          </a:prstGeom>
          <a:solidFill>
            <a:schemeClr val="accent5"/>
          </a:solidFill>
          <a:ln w="12700" cap="rnd" algn="ctr">
            <a:noFill/>
            <a:miter lim="800000"/>
            <a:headEnd/>
            <a:tailEnd/>
          </a:ln>
        </p:spPr>
        <p:txBody>
          <a:bodyPr lIns="88900" tIns="88900" rIns="88900" bIns="88900" anchor="ctr" anchorCtr="0"/>
          <a:lstStyle/>
          <a:p>
            <a:pPr>
              <a:lnSpc>
                <a:spcPct val="106000"/>
              </a:lnSpc>
              <a:defRPr/>
            </a:pPr>
            <a:r>
              <a:rPr lang="en-US" sz="1200" b="1" dirty="0" smtClean="0">
                <a:solidFill>
                  <a:schemeClr val="bg1"/>
                </a:solidFill>
              </a:rPr>
              <a:t>Other Considerations</a:t>
            </a:r>
            <a:endParaRPr lang="en-US" sz="1200" b="1" dirty="0">
              <a:solidFill>
                <a:schemeClr val="bg1"/>
              </a:solidFill>
            </a:endParaRPr>
          </a:p>
        </p:txBody>
      </p:sp>
      <p:sp>
        <p:nvSpPr>
          <p:cNvPr id="10" name="Text Placeholder 5"/>
          <p:cNvSpPr txBox="1">
            <a:spLocks/>
          </p:cNvSpPr>
          <p:nvPr/>
        </p:nvSpPr>
        <p:spPr>
          <a:xfrm>
            <a:off x="364953" y="2345702"/>
            <a:ext cx="1920240" cy="1169551"/>
          </a:xfrm>
          <a:prstGeom prst="rect">
            <a:avLst/>
          </a:prstGeom>
        </p:spPr>
        <p:txBody>
          <a:bodyPr wrap="square" lIns="0" tIns="0" rIns="0" bIns="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spcBef>
                <a:spcPts val="0"/>
              </a:spcBef>
              <a:spcAft>
                <a:spcPts val="200"/>
              </a:spcAft>
            </a:pPr>
            <a:r>
              <a:rPr lang="en-US" sz="1200" dirty="0" smtClean="0">
                <a:solidFill>
                  <a:schemeClr val="accent4"/>
                </a:solidFill>
              </a:rPr>
              <a:t>Does Outside counsel:</a:t>
            </a:r>
          </a:p>
          <a:p>
            <a:pPr marL="171450" lvl="0" indent="-171450">
              <a:spcBef>
                <a:spcPts val="0"/>
              </a:spcBef>
              <a:spcAft>
                <a:spcPts val="600"/>
              </a:spcAft>
              <a:buFont typeface="Arial" panose="020B0604020202020204" pitchFamily="34" charset="0"/>
              <a:buChar char="•"/>
            </a:pPr>
            <a:r>
              <a:rPr lang="en-US" sz="1200" dirty="0" smtClean="0">
                <a:solidFill>
                  <a:schemeClr val="accent4"/>
                </a:solidFill>
              </a:rPr>
              <a:t>Know </a:t>
            </a:r>
            <a:r>
              <a:rPr lang="en-US" sz="1200" dirty="0">
                <a:solidFill>
                  <a:schemeClr val="accent4"/>
                </a:solidFill>
              </a:rPr>
              <a:t>the needs of the client?</a:t>
            </a:r>
          </a:p>
          <a:p>
            <a:pPr marL="171450" lvl="0" indent="-171450">
              <a:spcBef>
                <a:spcPts val="0"/>
              </a:spcBef>
              <a:spcAft>
                <a:spcPts val="600"/>
              </a:spcAft>
              <a:buFont typeface="Arial" panose="020B0604020202020204" pitchFamily="34" charset="0"/>
              <a:buChar char="•"/>
            </a:pPr>
            <a:r>
              <a:rPr lang="en-US" sz="1200" dirty="0">
                <a:solidFill>
                  <a:schemeClr val="accent4"/>
                </a:solidFill>
              </a:rPr>
              <a:t>Understand the client’s risk profile, how it assesses and prioritizes legal and other risks?</a:t>
            </a:r>
          </a:p>
          <a:p>
            <a:pPr marL="171450" lvl="0" indent="-171450">
              <a:spcBef>
                <a:spcPts val="0"/>
              </a:spcBef>
              <a:spcAft>
                <a:spcPts val="600"/>
              </a:spcAft>
              <a:buFont typeface="Arial" panose="020B0604020202020204" pitchFamily="34" charset="0"/>
              <a:buChar char="•"/>
            </a:pPr>
            <a:r>
              <a:rPr lang="en-US" sz="1200" dirty="0">
                <a:solidFill>
                  <a:schemeClr val="accent4"/>
                </a:solidFill>
              </a:rPr>
              <a:t>Familiarize itself with your forms (if any)?  </a:t>
            </a:r>
          </a:p>
          <a:p>
            <a:pPr lvl="2">
              <a:spcBef>
                <a:spcPts val="0"/>
              </a:spcBef>
              <a:spcAft>
                <a:spcPts val="600"/>
              </a:spcAft>
            </a:pPr>
            <a:r>
              <a:rPr lang="en-US" dirty="0">
                <a:solidFill>
                  <a:schemeClr val="accent4"/>
                </a:solidFill>
              </a:rPr>
              <a:t>What are the protocols for deviation?  </a:t>
            </a:r>
          </a:p>
          <a:p>
            <a:pPr marL="171450" lvl="0" indent="-171450">
              <a:spcBef>
                <a:spcPts val="0"/>
              </a:spcBef>
              <a:spcAft>
                <a:spcPts val="600"/>
              </a:spcAft>
              <a:buFont typeface="Arial" panose="020B0604020202020204" pitchFamily="34" charset="0"/>
              <a:buChar char="•"/>
            </a:pPr>
            <a:r>
              <a:rPr lang="en-US" sz="1200" dirty="0">
                <a:solidFill>
                  <a:schemeClr val="accent4"/>
                </a:solidFill>
              </a:rPr>
              <a:t>Appreciate the relationship between the legal and the business teams, and understand their respective priorities?</a:t>
            </a:r>
          </a:p>
        </p:txBody>
      </p:sp>
      <p:sp>
        <p:nvSpPr>
          <p:cNvPr id="11" name="Text Placeholder 5"/>
          <p:cNvSpPr txBox="1">
            <a:spLocks/>
          </p:cNvSpPr>
          <p:nvPr/>
        </p:nvSpPr>
        <p:spPr>
          <a:xfrm>
            <a:off x="2439132" y="2345702"/>
            <a:ext cx="1920240" cy="1169551"/>
          </a:xfrm>
          <a:prstGeom prst="rect">
            <a:avLst/>
          </a:prstGeom>
        </p:spPr>
        <p:txBody>
          <a:bodyPr wrap="square" lIns="0" tIns="0" rIns="0" bIns="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171450" lvl="0" indent="-171450">
              <a:spcBef>
                <a:spcPts val="0"/>
              </a:spcBef>
              <a:spcAft>
                <a:spcPts val="600"/>
              </a:spcAft>
              <a:buFont typeface="Arial" panose="020B0604020202020204" pitchFamily="34" charset="0"/>
              <a:buChar char="•"/>
            </a:pPr>
            <a:r>
              <a:rPr lang="en-US" sz="1200" dirty="0">
                <a:solidFill>
                  <a:schemeClr val="accent4"/>
                </a:solidFill>
              </a:rPr>
              <a:t>What are the expectations around legal expenses?</a:t>
            </a:r>
          </a:p>
          <a:p>
            <a:pPr marL="171450" lvl="0" indent="-171450">
              <a:spcBef>
                <a:spcPts val="0"/>
              </a:spcBef>
              <a:spcAft>
                <a:spcPts val="600"/>
              </a:spcAft>
              <a:buFont typeface="Arial" panose="020B0604020202020204" pitchFamily="34" charset="0"/>
              <a:buChar char="•"/>
            </a:pPr>
            <a:r>
              <a:rPr lang="en-US" sz="1200" dirty="0">
                <a:solidFill>
                  <a:schemeClr val="accent4"/>
                </a:solidFill>
              </a:rPr>
              <a:t>Are you/outside counsel open to Alternative Fee Arrangements including portfolio billing, fixed fee arrangements, phased / scope billing?</a:t>
            </a:r>
          </a:p>
          <a:p>
            <a:pPr marL="171450" lvl="0" indent="-171450">
              <a:spcBef>
                <a:spcPts val="0"/>
              </a:spcBef>
              <a:spcAft>
                <a:spcPts val="600"/>
              </a:spcAft>
              <a:buFont typeface="Arial" panose="020B0604020202020204" pitchFamily="34" charset="0"/>
              <a:buChar char="•"/>
            </a:pPr>
            <a:r>
              <a:rPr lang="en-US" sz="1200" dirty="0">
                <a:solidFill>
                  <a:schemeClr val="accent4"/>
                </a:solidFill>
              </a:rPr>
              <a:t>Is outside counsel mindful of how the client tracks legal spend and bill processing?</a:t>
            </a:r>
          </a:p>
          <a:p>
            <a:pPr marL="171450" lvl="0" indent="-171450">
              <a:buFont typeface="Arial" panose="020B0604020202020204" pitchFamily="34" charset="0"/>
              <a:buChar char="•"/>
            </a:pPr>
            <a:r>
              <a:rPr lang="en-US" sz="1200" dirty="0">
                <a:solidFill>
                  <a:schemeClr val="accent4"/>
                </a:solidFill>
              </a:rPr>
              <a:t>Have you/outside counsel established a protocol to address issues when they arise?</a:t>
            </a:r>
          </a:p>
        </p:txBody>
      </p:sp>
      <p:sp>
        <p:nvSpPr>
          <p:cNvPr id="12" name="Text Placeholder 5"/>
          <p:cNvSpPr txBox="1">
            <a:spLocks/>
          </p:cNvSpPr>
          <p:nvPr/>
        </p:nvSpPr>
        <p:spPr>
          <a:xfrm>
            <a:off x="4513311" y="2345702"/>
            <a:ext cx="1920240" cy="1169551"/>
          </a:xfrm>
          <a:prstGeom prst="rect">
            <a:avLst/>
          </a:prstGeom>
        </p:spPr>
        <p:txBody>
          <a:bodyPr wrap="square" lIns="0" tIns="0" rIns="0" bIns="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171450" lvl="0" indent="-171450">
              <a:buFont typeface="Arial" panose="020B0604020202020204" pitchFamily="34" charset="0"/>
              <a:buChar char="•"/>
            </a:pPr>
            <a:r>
              <a:rPr lang="en-US" sz="1200" dirty="0" smtClean="0">
                <a:solidFill>
                  <a:schemeClr val="accent4"/>
                </a:solidFill>
              </a:rPr>
              <a:t>Stay </a:t>
            </a:r>
            <a:r>
              <a:rPr lang="en-US" sz="1200" dirty="0">
                <a:solidFill>
                  <a:schemeClr val="accent4"/>
                </a:solidFill>
              </a:rPr>
              <a:t>in front of your clients</a:t>
            </a:r>
          </a:p>
          <a:p>
            <a:pPr marL="171450" lvl="0" indent="-171450">
              <a:buFont typeface="Arial" panose="020B0604020202020204" pitchFamily="34" charset="0"/>
              <a:buChar char="•"/>
            </a:pPr>
            <a:r>
              <a:rPr lang="en-US" sz="1200" dirty="0">
                <a:solidFill>
                  <a:schemeClr val="accent4"/>
                </a:solidFill>
              </a:rPr>
              <a:t>Personal connections</a:t>
            </a:r>
          </a:p>
          <a:p>
            <a:pPr marL="171450" lvl="0" indent="-171450">
              <a:buFont typeface="Arial" panose="020B0604020202020204" pitchFamily="34" charset="0"/>
              <a:buChar char="•"/>
            </a:pPr>
            <a:r>
              <a:rPr lang="en-US" sz="1200" dirty="0">
                <a:solidFill>
                  <a:schemeClr val="accent4"/>
                </a:solidFill>
              </a:rPr>
              <a:t>Know your clients </a:t>
            </a:r>
          </a:p>
          <a:p>
            <a:pPr marL="171450" lvl="0" indent="-171450">
              <a:buFont typeface="Arial" panose="020B0604020202020204" pitchFamily="34" charset="0"/>
              <a:buChar char="•"/>
            </a:pPr>
            <a:r>
              <a:rPr lang="en-US" sz="1200" dirty="0">
                <a:solidFill>
                  <a:schemeClr val="accent4"/>
                </a:solidFill>
              </a:rPr>
              <a:t>Communication (formal/informal) </a:t>
            </a:r>
          </a:p>
          <a:p>
            <a:pPr marL="171450" lvl="0" indent="-171450">
              <a:buFont typeface="Arial" panose="020B0604020202020204" pitchFamily="34" charset="0"/>
              <a:buChar char="•"/>
            </a:pPr>
            <a:r>
              <a:rPr lang="en-US" sz="1200" dirty="0">
                <a:solidFill>
                  <a:schemeClr val="accent4"/>
                </a:solidFill>
              </a:rPr>
              <a:t>Let them know what you’re doing</a:t>
            </a:r>
          </a:p>
          <a:p>
            <a:pPr marL="171450" lvl="0" indent="-171450">
              <a:buFont typeface="Arial" panose="020B0604020202020204" pitchFamily="34" charset="0"/>
              <a:buChar char="•"/>
            </a:pPr>
            <a:r>
              <a:rPr lang="en-US" sz="1200" dirty="0">
                <a:solidFill>
                  <a:schemeClr val="accent4"/>
                </a:solidFill>
              </a:rPr>
              <a:t>Feedback</a:t>
            </a:r>
          </a:p>
        </p:txBody>
      </p:sp>
      <p:sp>
        <p:nvSpPr>
          <p:cNvPr id="13" name="Text Placeholder 5"/>
          <p:cNvSpPr txBox="1">
            <a:spLocks/>
          </p:cNvSpPr>
          <p:nvPr/>
        </p:nvSpPr>
        <p:spPr>
          <a:xfrm>
            <a:off x="6587490" y="2345702"/>
            <a:ext cx="1920240" cy="1169551"/>
          </a:xfrm>
          <a:prstGeom prst="rect">
            <a:avLst/>
          </a:prstGeom>
        </p:spPr>
        <p:txBody>
          <a:bodyPr wrap="square" lIns="0" tIns="0" rIns="0" bIns="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171450" indent="-171450">
              <a:buFont typeface="Arial" panose="020B0604020202020204" pitchFamily="34" charset="0"/>
              <a:buChar char="•"/>
            </a:pPr>
            <a:r>
              <a:rPr lang="en-US" sz="1200" dirty="0" smtClean="0">
                <a:solidFill>
                  <a:schemeClr val="accent4"/>
                </a:solidFill>
              </a:rPr>
              <a:t>Factoring </a:t>
            </a:r>
            <a:r>
              <a:rPr lang="en-US" sz="1200" dirty="0">
                <a:solidFill>
                  <a:schemeClr val="accent4"/>
                </a:solidFill>
              </a:rPr>
              <a:t>in diversity goals </a:t>
            </a:r>
          </a:p>
          <a:p>
            <a:pPr marL="351450" lvl="1" indent="-171450">
              <a:buFont typeface="Arial" panose="020B0604020202020204" pitchFamily="34" charset="0"/>
              <a:buChar char="•"/>
            </a:pPr>
            <a:r>
              <a:rPr lang="en-US" sz="1200" dirty="0" smtClean="0">
                <a:solidFill>
                  <a:schemeClr val="accent4"/>
                </a:solidFill>
              </a:rPr>
              <a:t>Does </a:t>
            </a:r>
            <a:r>
              <a:rPr lang="en-US" sz="1200" dirty="0">
                <a:solidFill>
                  <a:schemeClr val="accent4"/>
                </a:solidFill>
              </a:rPr>
              <a:t>your outside counsel create diverse staffing plans and teams? </a:t>
            </a:r>
          </a:p>
          <a:p>
            <a:pPr marL="171450" indent="-171450">
              <a:buFont typeface="Arial" panose="020B0604020202020204" pitchFamily="34" charset="0"/>
              <a:buChar char="•"/>
            </a:pPr>
            <a:r>
              <a:rPr lang="en-US" sz="1200" dirty="0" smtClean="0">
                <a:solidFill>
                  <a:schemeClr val="accent4"/>
                </a:solidFill>
              </a:rPr>
              <a:t>Offer </a:t>
            </a:r>
            <a:r>
              <a:rPr lang="en-US" sz="1200" dirty="0">
                <a:solidFill>
                  <a:schemeClr val="accent4"/>
                </a:solidFill>
              </a:rPr>
              <a:t>trainings and CLEs that are tailored to the needs of the client</a:t>
            </a:r>
          </a:p>
          <a:p>
            <a:pPr marL="171450" indent="-171450">
              <a:buFont typeface="Arial" panose="020B0604020202020204" pitchFamily="34" charset="0"/>
              <a:buChar char="•"/>
            </a:pPr>
            <a:r>
              <a:rPr lang="en-US" sz="1200" dirty="0" smtClean="0">
                <a:solidFill>
                  <a:schemeClr val="accent4"/>
                </a:solidFill>
              </a:rPr>
              <a:t>Adhere </a:t>
            </a:r>
            <a:r>
              <a:rPr lang="en-US" sz="1200" dirty="0">
                <a:solidFill>
                  <a:schemeClr val="accent4"/>
                </a:solidFill>
              </a:rPr>
              <a:t>to Outside Counsel Guidelines including the timely and completion of any required surveys </a:t>
            </a:r>
          </a:p>
        </p:txBody>
      </p:sp>
    </p:spTree>
    <p:extLst>
      <p:ext uri="{BB962C8B-B14F-4D97-AF65-F5344CB8AC3E}">
        <p14:creationId xmlns:p14="http://schemas.microsoft.com/office/powerpoint/2010/main" val="203068869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6"/>
          <p:cNvSpPr txBox="1">
            <a:spLocks/>
          </p:cNvSpPr>
          <p:nvPr/>
        </p:nvSpPr>
        <p:spPr bwMode="gray">
          <a:xfrm>
            <a:off x="170329" y="2806700"/>
            <a:ext cx="8588189"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lang="en-US" altLang="en-US" sz="4800" dirty="0">
                <a:solidFill>
                  <a:schemeClr val="accent2"/>
                </a:solidFill>
                <a:latin typeface="Segoe UI Semibold" panose="020B0702040204020203" pitchFamily="34" charset="0"/>
                <a:cs typeface="Segoe UI Semibold" panose="020B0702040204020203" pitchFamily="34" charset="0"/>
              </a:rPr>
              <a:t>Questions?</a:t>
            </a:r>
          </a:p>
        </p:txBody>
      </p:sp>
    </p:spTree>
    <p:extLst>
      <p:ext uri="{BB962C8B-B14F-4D97-AF65-F5344CB8AC3E}">
        <p14:creationId xmlns:p14="http://schemas.microsoft.com/office/powerpoint/2010/main" val="1832208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a:xfrm>
            <a:off x="824753" y="3672349"/>
            <a:ext cx="7325473" cy="601663"/>
          </a:xfrm>
        </p:spPr>
        <p:txBody>
          <a:bodyPr/>
          <a:lstStyle/>
          <a:p>
            <a:pPr>
              <a:lnSpc>
                <a:spcPts val="4663"/>
              </a:lnSpc>
            </a:pPr>
            <a:r>
              <a:rPr altLang="en-US" b="1" dirty="0" smtClean="0">
                <a:latin typeface="+mj-lt"/>
                <a:cs typeface="Segoe UI Semibold" panose="020B0702040204020203" pitchFamily="34" charset="0"/>
              </a:rPr>
              <a:t>Speaker Bios</a:t>
            </a:r>
          </a:p>
        </p:txBody>
      </p:sp>
    </p:spTree>
    <p:extLst>
      <p:ext uri="{BB962C8B-B14F-4D97-AF65-F5344CB8AC3E}">
        <p14:creationId xmlns:p14="http://schemas.microsoft.com/office/powerpoint/2010/main" val="2731661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grpSp>
        <p:nvGrpSpPr>
          <p:cNvPr id="352" name="Shape 352"/>
          <p:cNvGrpSpPr/>
          <p:nvPr/>
        </p:nvGrpSpPr>
        <p:grpSpPr>
          <a:xfrm>
            <a:off x="4975412" y="1098197"/>
            <a:ext cx="3722064" cy="5498958"/>
            <a:chOff x="-29643" y="1611312"/>
            <a:chExt cx="4633739" cy="6494281"/>
          </a:xfrm>
        </p:grpSpPr>
        <p:grpSp>
          <p:nvGrpSpPr>
            <p:cNvPr id="353" name="Shape 353"/>
            <p:cNvGrpSpPr/>
            <p:nvPr/>
          </p:nvGrpSpPr>
          <p:grpSpPr>
            <a:xfrm>
              <a:off x="-14442" y="1611312"/>
              <a:ext cx="4531611" cy="4897548"/>
              <a:chOff x="-5079" y="1223946"/>
              <a:chExt cx="4525969" cy="2189255"/>
            </a:xfrm>
          </p:grpSpPr>
          <p:sp>
            <p:nvSpPr>
              <p:cNvPr id="354" name="Shape 354"/>
              <p:cNvSpPr/>
              <p:nvPr/>
            </p:nvSpPr>
            <p:spPr>
              <a:xfrm>
                <a:off x="-5079" y="1499799"/>
                <a:ext cx="4140001" cy="1913402"/>
              </a:xfrm>
              <a:prstGeom prst="rect">
                <a:avLst/>
              </a:prstGeom>
              <a:noFill/>
              <a:ln>
                <a:noFill/>
              </a:ln>
            </p:spPr>
            <p:txBody>
              <a:bodyPr lIns="1179263" tIns="52406" rIns="131025" bIns="34275" anchor="t" anchorCtr="0">
                <a:noAutofit/>
              </a:bodyPr>
              <a:lstStyle/>
              <a:p>
                <a:endParaRPr sz="750" dirty="0">
                  <a:solidFill>
                    <a:schemeClr val="dk2"/>
                  </a:solidFill>
                  <a:latin typeface="Arial"/>
                  <a:ea typeface="Arial"/>
                  <a:cs typeface="Arial"/>
                  <a:sym typeface="Arial"/>
                </a:endParaRPr>
              </a:p>
              <a:p>
                <a:pPr>
                  <a:buSzPct val="25000"/>
                </a:pPr>
                <a:r>
                  <a:rPr lang="en-US" sz="750" u="sng" dirty="0">
                    <a:solidFill>
                      <a:schemeClr val="lt1"/>
                    </a:solidFill>
                    <a:latin typeface="Arial"/>
                    <a:ea typeface="Arial"/>
                    <a:cs typeface="Arial"/>
                    <a:sym typeface="Arial"/>
                  </a:rPr>
                  <a:t>m</a:t>
                </a:r>
              </a:p>
              <a:p>
                <a:endParaRPr sz="750" dirty="0">
                  <a:solidFill>
                    <a:schemeClr val="dk2"/>
                  </a:solidFill>
                  <a:latin typeface="Arial"/>
                  <a:ea typeface="Arial"/>
                  <a:cs typeface="Arial"/>
                  <a:sym typeface="Arial"/>
                </a:endParaRPr>
              </a:p>
              <a:p>
                <a:pPr>
                  <a:buSzPct val="25000"/>
                </a:pPr>
                <a:endParaRPr lang="en-US" sz="794" dirty="0">
                  <a:solidFill>
                    <a:schemeClr val="dk2"/>
                  </a:solidFill>
                  <a:latin typeface="Arial"/>
                  <a:ea typeface="Arial"/>
                  <a:cs typeface="Arial"/>
                  <a:sym typeface="Arial"/>
                </a:endParaRPr>
              </a:p>
              <a:p>
                <a:pPr>
                  <a:buSzPct val="25000"/>
                </a:pPr>
                <a:endParaRPr lang="en-US" sz="794" dirty="0">
                  <a:solidFill>
                    <a:srgbClr val="FF0000"/>
                  </a:solidFill>
                  <a:latin typeface="Arial"/>
                  <a:ea typeface="Arial"/>
                  <a:cs typeface="Arial"/>
                  <a:sym typeface="Arial"/>
                </a:endParaRPr>
              </a:p>
              <a:p>
                <a:endParaRPr sz="750" dirty="0">
                  <a:solidFill>
                    <a:schemeClr val="dk2"/>
                  </a:solidFill>
                  <a:latin typeface="Arial"/>
                  <a:ea typeface="Arial"/>
                  <a:cs typeface="Arial"/>
                  <a:sym typeface="Arial"/>
                </a:endParaRPr>
              </a:p>
            </p:txBody>
          </p:sp>
          <p:sp>
            <p:nvSpPr>
              <p:cNvPr id="355" name="Shape 355"/>
              <p:cNvSpPr/>
              <p:nvPr/>
            </p:nvSpPr>
            <p:spPr>
              <a:xfrm>
                <a:off x="98140" y="1223946"/>
                <a:ext cx="4422750" cy="197043"/>
              </a:xfrm>
              <a:prstGeom prst="rect">
                <a:avLst/>
              </a:prstGeom>
              <a:solidFill>
                <a:srgbClr val="0070C0"/>
              </a:solidFill>
              <a:ln>
                <a:noFill/>
              </a:ln>
            </p:spPr>
            <p:txBody>
              <a:bodyPr lIns="68569" tIns="34275" rIns="68569" bIns="34275" anchor="ctr" anchorCtr="0">
                <a:noAutofit/>
              </a:bodyPr>
              <a:lstStyle/>
              <a:p>
                <a:pPr>
                  <a:buSzPct val="25000"/>
                </a:pPr>
                <a:r>
                  <a:rPr lang="en-US" sz="1050" b="1" dirty="0" smtClean="0">
                    <a:solidFill>
                      <a:schemeClr val="lt1"/>
                    </a:solidFill>
                    <a:latin typeface="Arial"/>
                    <a:ea typeface="Arial"/>
                    <a:cs typeface="Arial"/>
                    <a:sym typeface="Arial"/>
                  </a:rPr>
                  <a:t>Portia Poindexter </a:t>
                </a:r>
                <a:endParaRPr lang="en-US" sz="1050" b="1" dirty="0">
                  <a:solidFill>
                    <a:schemeClr val="lt1"/>
                  </a:solidFill>
                  <a:latin typeface="Arial"/>
                  <a:ea typeface="Arial"/>
                  <a:cs typeface="Arial"/>
                  <a:sym typeface="Arial"/>
                </a:endParaRPr>
              </a:p>
            </p:txBody>
          </p:sp>
        </p:grpSp>
        <p:sp>
          <p:nvSpPr>
            <p:cNvPr id="356" name="Shape 356"/>
            <p:cNvSpPr/>
            <p:nvPr/>
          </p:nvSpPr>
          <p:spPr>
            <a:xfrm>
              <a:off x="-29643" y="3814783"/>
              <a:ext cx="4633739" cy="4290810"/>
            </a:xfrm>
            <a:prstGeom prst="rect">
              <a:avLst/>
            </a:prstGeom>
            <a:noFill/>
            <a:ln>
              <a:noFill/>
            </a:ln>
          </p:spPr>
          <p:txBody>
            <a:bodyPr lIns="68569" tIns="34275" rIns="68569" bIns="34275" anchor="t" anchorCtr="0">
              <a:noAutofit/>
            </a:bodyPr>
            <a:lstStyle/>
            <a:p>
              <a:pPr algn="just"/>
              <a:endParaRPr sz="750" dirty="0">
                <a:solidFill>
                  <a:schemeClr val="dk1"/>
                </a:solidFill>
                <a:latin typeface="Arial"/>
                <a:ea typeface="Arial"/>
                <a:cs typeface="Arial"/>
                <a:sym typeface="Arial"/>
              </a:endParaRPr>
            </a:p>
            <a:p>
              <a:pPr algn="just">
                <a:buSzPct val="25000"/>
              </a:pPr>
              <a:r>
                <a:rPr lang="en-US" sz="1050" dirty="0">
                  <a:solidFill>
                    <a:srgbClr val="00133B"/>
                  </a:solidFill>
                  <a:latin typeface="Arial"/>
                  <a:ea typeface="Arial"/>
                  <a:cs typeface="Arial"/>
                  <a:sym typeface="Arial"/>
                </a:rPr>
                <a:t>Portia J. Poindexter is Associate General Counsel at Bank of America Merrill Lynch, Head of Legal for Large Corporate Lending in the Americas.  Her team supports the Leveraged Finance, Investment Grade and Commercial Bank businesses, advising on domestic and cross-border loans financing acquisitions, tender offers, debt exchanges, working capital, energy projects, restructurings, DIPs and workouts.  She also advises internal clients on certain regulatory, compliance and policy matters.  </a:t>
              </a:r>
            </a:p>
            <a:p>
              <a:pPr algn="just">
                <a:buSzPct val="25000"/>
              </a:pPr>
              <a:r>
                <a:rPr lang="en-US" sz="1050" dirty="0">
                  <a:solidFill>
                    <a:srgbClr val="00133B"/>
                  </a:solidFill>
                  <a:latin typeface="Arial"/>
                  <a:ea typeface="Arial"/>
                  <a:cs typeface="Arial"/>
                  <a:sym typeface="Arial"/>
                </a:rPr>
                <a:t> </a:t>
              </a:r>
            </a:p>
            <a:p>
              <a:pPr algn="just">
                <a:buSzPct val="25000"/>
              </a:pPr>
              <a:r>
                <a:rPr lang="en-US" sz="1050" dirty="0">
                  <a:solidFill>
                    <a:srgbClr val="00133B"/>
                  </a:solidFill>
                  <a:latin typeface="Arial"/>
                  <a:ea typeface="Arial"/>
                  <a:cs typeface="Arial"/>
                  <a:sym typeface="Arial"/>
                </a:rPr>
                <a:t>Portia has served on syndicated lending and lender liability panels for the ABA Business Law’s Annual Meeting, the ABA Business Law Section’s Spring Meeting, and the Mecklenburg County Bar Association’s Banking &amp; Finance Forum.  She is a member of the Banking Law Committee of the New York City Bar and the Primary Markets Committee of the Loan Syndication and Trading Association.  Portia graduated from Harvard Law School and Barnard College, and is a member of the Bars of New York and California (inactive). </a:t>
              </a:r>
            </a:p>
          </p:txBody>
        </p:sp>
      </p:grpSp>
      <p:sp>
        <p:nvSpPr>
          <p:cNvPr id="3" name="Rectangle 2"/>
          <p:cNvSpPr/>
          <p:nvPr/>
        </p:nvSpPr>
        <p:spPr>
          <a:xfrm>
            <a:off x="6384042" y="2236345"/>
            <a:ext cx="2449229" cy="553998"/>
          </a:xfrm>
          <a:prstGeom prst="rect">
            <a:avLst/>
          </a:prstGeom>
        </p:spPr>
        <p:txBody>
          <a:bodyPr wrap="square">
            <a:spAutoFit/>
          </a:bodyPr>
          <a:lstStyle/>
          <a:p>
            <a:pPr>
              <a:buSzPct val="25000"/>
            </a:pPr>
            <a:r>
              <a:rPr lang="en-US" sz="1000" dirty="0" smtClean="0">
                <a:latin typeface="Arial" panose="020B0604020202020204" pitchFamily="34" charset="0"/>
                <a:cs typeface="Arial" panose="020B0604020202020204" pitchFamily="34" charset="0"/>
              </a:rPr>
              <a:t>646.855.0870</a:t>
            </a:r>
          </a:p>
          <a:p>
            <a:pPr>
              <a:buSzPct val="25000"/>
            </a:pPr>
            <a:r>
              <a:rPr lang="en-US" sz="1000" dirty="0" smtClean="0">
                <a:solidFill>
                  <a:schemeClr val="dk1"/>
                </a:solidFill>
                <a:latin typeface="Arial" panose="020B0604020202020204" pitchFamily="34" charset="0"/>
                <a:ea typeface="Arial"/>
                <a:cs typeface="Arial" panose="020B0604020202020204" pitchFamily="34" charset="0"/>
                <a:sym typeface="Arial"/>
                <a:hlinkClick r:id="rId3"/>
              </a:rPr>
              <a:t>portia.poindexter@bankofamerica.com</a:t>
            </a:r>
            <a:endParaRPr lang="en-US" sz="1000" dirty="0" smtClean="0">
              <a:solidFill>
                <a:schemeClr val="dk1"/>
              </a:solidFill>
              <a:latin typeface="Arial" panose="020B0604020202020204" pitchFamily="34" charset="0"/>
              <a:ea typeface="Arial"/>
              <a:cs typeface="Arial" panose="020B0604020202020204" pitchFamily="34" charset="0"/>
              <a:sym typeface="Arial"/>
            </a:endParaRPr>
          </a:p>
          <a:p>
            <a:pPr>
              <a:buSzPct val="25000"/>
            </a:pPr>
            <a:endParaRPr lang="en-US" sz="1000" dirty="0" smtClean="0">
              <a:solidFill>
                <a:schemeClr val="dk1"/>
              </a:solidFill>
              <a:latin typeface="Arial" panose="020B0604020202020204" pitchFamily="34" charset="0"/>
              <a:ea typeface="Arial"/>
              <a:cs typeface="Arial" panose="020B0604020202020204" pitchFamily="34" charset="0"/>
              <a:sym typeface="Arial"/>
            </a:endParaRPr>
          </a:p>
        </p:txBody>
      </p:sp>
      <p:grpSp>
        <p:nvGrpSpPr>
          <p:cNvPr id="18" name="Shape 353"/>
          <p:cNvGrpSpPr/>
          <p:nvPr/>
        </p:nvGrpSpPr>
        <p:grpSpPr>
          <a:xfrm>
            <a:off x="735107" y="1098197"/>
            <a:ext cx="3621740" cy="3770196"/>
            <a:chOff x="315521" y="1223946"/>
            <a:chExt cx="4277342" cy="2110447"/>
          </a:xfrm>
        </p:grpSpPr>
        <p:sp>
          <p:nvSpPr>
            <p:cNvPr id="19" name="Shape 354"/>
            <p:cNvSpPr/>
            <p:nvPr/>
          </p:nvSpPr>
          <p:spPr>
            <a:xfrm>
              <a:off x="374648" y="1420991"/>
              <a:ext cx="4140001" cy="1913402"/>
            </a:xfrm>
            <a:prstGeom prst="rect">
              <a:avLst/>
            </a:prstGeom>
            <a:noFill/>
            <a:ln>
              <a:noFill/>
            </a:ln>
          </p:spPr>
          <p:txBody>
            <a:bodyPr lIns="1179263" tIns="52406" rIns="131025" bIns="34275" anchor="t" anchorCtr="0">
              <a:noAutofit/>
            </a:bodyPr>
            <a:lstStyle/>
            <a:p>
              <a:endParaRPr sz="750" dirty="0">
                <a:solidFill>
                  <a:schemeClr val="dk2"/>
                </a:solidFill>
                <a:latin typeface="Arial"/>
                <a:ea typeface="Arial"/>
                <a:cs typeface="Arial"/>
                <a:sym typeface="Arial"/>
              </a:endParaRPr>
            </a:p>
            <a:p>
              <a:pPr>
                <a:buSzPct val="25000"/>
              </a:pPr>
              <a:r>
                <a:rPr lang="en-US" sz="750" u="sng" dirty="0">
                  <a:solidFill>
                    <a:schemeClr val="lt1"/>
                  </a:solidFill>
                  <a:latin typeface="Arial"/>
                  <a:ea typeface="Arial"/>
                  <a:cs typeface="Arial"/>
                  <a:sym typeface="Arial"/>
                </a:rPr>
                <a:t>m</a:t>
              </a:r>
            </a:p>
            <a:p>
              <a:endParaRPr sz="750" dirty="0">
                <a:solidFill>
                  <a:schemeClr val="dk2"/>
                </a:solidFill>
                <a:latin typeface="Arial"/>
                <a:ea typeface="Arial"/>
                <a:cs typeface="Arial"/>
                <a:sym typeface="Arial"/>
              </a:endParaRPr>
            </a:p>
            <a:p>
              <a:endParaRPr sz="794" dirty="0">
                <a:solidFill>
                  <a:schemeClr val="dk2"/>
                </a:solidFill>
                <a:latin typeface="Arial"/>
                <a:ea typeface="Arial"/>
                <a:cs typeface="Arial"/>
                <a:sym typeface="Arial"/>
              </a:endParaRPr>
            </a:p>
          </p:txBody>
        </p:sp>
        <p:sp>
          <p:nvSpPr>
            <p:cNvPr id="20" name="Shape 355"/>
            <p:cNvSpPr/>
            <p:nvPr/>
          </p:nvSpPr>
          <p:spPr>
            <a:xfrm>
              <a:off x="315521" y="1223946"/>
              <a:ext cx="4277342" cy="197043"/>
            </a:xfrm>
            <a:prstGeom prst="rect">
              <a:avLst/>
            </a:prstGeom>
            <a:solidFill>
              <a:srgbClr val="0070C0"/>
            </a:solidFill>
            <a:ln>
              <a:noFill/>
            </a:ln>
          </p:spPr>
          <p:txBody>
            <a:bodyPr lIns="68569" tIns="34275" rIns="68569" bIns="34275" anchor="ctr" anchorCtr="0">
              <a:noAutofit/>
            </a:bodyPr>
            <a:lstStyle/>
            <a:p>
              <a:pPr>
                <a:buSzPct val="25000"/>
              </a:pPr>
              <a:r>
                <a:rPr lang="en-US" sz="1050" b="1" dirty="0" smtClean="0">
                  <a:solidFill>
                    <a:schemeClr val="lt1"/>
                  </a:solidFill>
                  <a:latin typeface="Arial"/>
                  <a:ea typeface="Arial"/>
                  <a:cs typeface="Arial"/>
                  <a:sym typeface="Arial"/>
                </a:rPr>
                <a:t>Janice Durisin</a:t>
              </a:r>
              <a:endParaRPr lang="en-US" sz="1050" b="1" dirty="0">
                <a:solidFill>
                  <a:schemeClr val="lt1"/>
                </a:solidFill>
                <a:latin typeface="Arial"/>
                <a:ea typeface="Arial"/>
                <a:cs typeface="Arial"/>
                <a:sym typeface="Arial"/>
              </a:endParaRPr>
            </a:p>
          </p:txBody>
        </p:sp>
      </p:grpSp>
      <p:sp>
        <p:nvSpPr>
          <p:cNvPr id="21" name="Shape 356"/>
          <p:cNvSpPr/>
          <p:nvPr/>
        </p:nvSpPr>
        <p:spPr>
          <a:xfrm>
            <a:off x="714195" y="3079636"/>
            <a:ext cx="3642652" cy="3401845"/>
          </a:xfrm>
          <a:prstGeom prst="rect">
            <a:avLst/>
          </a:prstGeom>
          <a:noFill/>
          <a:ln>
            <a:noFill/>
          </a:ln>
        </p:spPr>
        <p:txBody>
          <a:bodyPr lIns="68569" tIns="34275" rIns="68569" bIns="34275" anchor="t" anchorCtr="0">
            <a:noAutofit/>
          </a:bodyPr>
          <a:lstStyle/>
          <a:p>
            <a:pPr algn="just"/>
            <a:r>
              <a:rPr lang="en-US" sz="1050" dirty="0">
                <a:latin typeface="Arial" panose="020B0604020202020204" pitchFamily="34" charset="0"/>
                <a:cs typeface="Arial" panose="020B0604020202020204" pitchFamily="34" charset="0"/>
              </a:rPr>
              <a:t>Janice is a Senior Manager in the Anti-Money </a:t>
            </a:r>
            <a:r>
              <a:rPr lang="en-US" sz="1050" dirty="0" smtClean="0">
                <a:latin typeface="Arial" panose="020B0604020202020204" pitchFamily="34" charset="0"/>
                <a:cs typeface="Arial" panose="020B0604020202020204" pitchFamily="34" charset="0"/>
              </a:rPr>
              <a:t>Laundering (AML) </a:t>
            </a:r>
            <a:r>
              <a:rPr lang="en-US" sz="1050" dirty="0">
                <a:latin typeface="Arial" panose="020B0604020202020204" pitchFamily="34" charset="0"/>
                <a:cs typeface="Arial" panose="020B0604020202020204" pitchFamily="34" charset="0"/>
              </a:rPr>
              <a:t>Consulting practice of Deloitte Transactions and Business Analytics </a:t>
            </a:r>
            <a:r>
              <a:rPr lang="en-US" sz="1050" dirty="0" smtClean="0">
                <a:latin typeface="Arial" panose="020B0604020202020204" pitchFamily="34" charset="0"/>
                <a:cs typeface="Arial" panose="020B0604020202020204" pitchFamily="34" charset="0"/>
              </a:rPr>
              <a:t>LLP. Janice </a:t>
            </a:r>
            <a:r>
              <a:rPr lang="en-US" sz="1050" dirty="0">
                <a:latin typeface="Arial" panose="020B0604020202020204" pitchFamily="34" charset="0"/>
                <a:cs typeface="Arial" panose="020B0604020202020204" pitchFamily="34" charset="0"/>
              </a:rPr>
              <a:t>specializes in projects addressing anti-money laundering and sanctions in the financial services industry.  </a:t>
            </a:r>
            <a:endParaRPr lang="en-US" sz="1050" dirty="0" smtClean="0">
              <a:latin typeface="Arial" panose="020B0604020202020204" pitchFamily="34" charset="0"/>
              <a:cs typeface="Arial" panose="020B0604020202020204" pitchFamily="34" charset="0"/>
            </a:endParaRPr>
          </a:p>
          <a:p>
            <a:pPr algn="just"/>
            <a:endParaRPr lang="en-US" sz="500" dirty="0">
              <a:latin typeface="Arial" panose="020B0604020202020204" pitchFamily="34" charset="0"/>
              <a:cs typeface="Arial" panose="020B0604020202020204" pitchFamily="34" charset="0"/>
            </a:endParaRPr>
          </a:p>
          <a:p>
            <a:pPr algn="just"/>
            <a:r>
              <a:rPr lang="en-US" sz="1050" dirty="0">
                <a:latin typeface="Arial" panose="020B0604020202020204" pitchFamily="34" charset="0"/>
                <a:cs typeface="Arial" panose="020B0604020202020204" pitchFamily="34" charset="0"/>
              </a:rPr>
              <a:t>Prior to joining Deloitte’s </a:t>
            </a:r>
            <a:r>
              <a:rPr lang="en-US" sz="1050" dirty="0" smtClean="0">
                <a:latin typeface="Arial" panose="020B0604020202020204" pitchFamily="34" charset="0"/>
                <a:cs typeface="Arial" panose="020B0604020202020204" pitchFamily="34" charset="0"/>
              </a:rPr>
              <a:t>AML practice, </a:t>
            </a:r>
            <a:r>
              <a:rPr lang="en-US" sz="1050" dirty="0">
                <a:latin typeface="Arial" panose="020B0604020202020204" pitchFamily="34" charset="0"/>
                <a:cs typeface="Arial" panose="020B0604020202020204" pitchFamily="34" charset="0"/>
              </a:rPr>
              <a:t>Janice worked for the Financial Industry Regulatory Authority (FINRA, legacy NASD) for over 12 years.  While employed with FINRA, Janice held a variety of positions, including Supervisor of Examiners and Principal </a:t>
            </a:r>
            <a:r>
              <a:rPr lang="en-US" sz="1050" dirty="0" smtClean="0">
                <a:latin typeface="Arial" panose="020B0604020202020204" pitchFamily="34" charset="0"/>
                <a:cs typeface="Arial" panose="020B0604020202020204" pitchFamily="34" charset="0"/>
              </a:rPr>
              <a:t>Examiner. </a:t>
            </a:r>
            <a:r>
              <a:rPr lang="en-US" sz="1050" dirty="0">
                <a:latin typeface="Arial" panose="020B0604020202020204" pitchFamily="34" charset="0"/>
                <a:cs typeface="Arial" panose="020B0604020202020204" pitchFamily="34" charset="0"/>
              </a:rPr>
              <a:t>Janice </a:t>
            </a:r>
            <a:r>
              <a:rPr lang="en-US" sz="1050" dirty="0" smtClean="0">
                <a:latin typeface="Arial" panose="020B0604020202020204" pitchFamily="34" charset="0"/>
                <a:cs typeface="Arial" panose="020B0604020202020204" pitchFamily="34" charset="0"/>
              </a:rPr>
              <a:t>also conducted </a:t>
            </a:r>
            <a:r>
              <a:rPr lang="en-US" sz="1050" dirty="0">
                <a:latin typeface="Arial" panose="020B0604020202020204" pitchFamily="34" charset="0"/>
                <a:cs typeface="Arial" panose="020B0604020202020204" pitchFamily="34" charset="0"/>
              </a:rPr>
              <a:t>and managed examinations of broker/dealers, including financial, operational, anti-money laundering, OFAC, insider trading controls, supervisory controls and sales practice examinations</a:t>
            </a:r>
            <a:r>
              <a:rPr lang="en-US" sz="1050" dirty="0" smtClean="0">
                <a:latin typeface="Arial" panose="020B0604020202020204" pitchFamily="34" charset="0"/>
                <a:cs typeface="Arial" panose="020B0604020202020204" pitchFamily="34" charset="0"/>
              </a:rPr>
              <a:t>.</a:t>
            </a:r>
          </a:p>
          <a:p>
            <a:pPr algn="just"/>
            <a:endParaRPr lang="en-US" sz="500" dirty="0">
              <a:latin typeface="Arial" panose="020B0604020202020204" pitchFamily="34" charset="0"/>
              <a:cs typeface="Arial" panose="020B0604020202020204" pitchFamily="34" charset="0"/>
            </a:endParaRPr>
          </a:p>
          <a:p>
            <a:pPr algn="just"/>
            <a:r>
              <a:rPr lang="en-US" sz="1050" dirty="0">
                <a:latin typeface="Arial" panose="020B0604020202020204" pitchFamily="34" charset="0"/>
                <a:cs typeface="Arial" panose="020B0604020202020204" pitchFamily="34" charset="0"/>
              </a:rPr>
              <a:t>Janice’s responsibilities with Deloitte have included conducting gap assessments of anti-money laundering and sanctions compliance programs and assisting clients in addressing identified gaps. Janice has assisted banks, broker/dealers, credit card issuers, and prepaid card issuers and sellers in developing and implementing enhancements to their anti-money laundering and OFAC compliance programs.   </a:t>
            </a:r>
          </a:p>
          <a:p>
            <a:pPr algn="just"/>
            <a:endParaRPr lang="en-US" sz="1050" dirty="0">
              <a:latin typeface="Arial" panose="020B0604020202020204" pitchFamily="34" charset="0"/>
              <a:cs typeface="Arial" panose="020B0604020202020204" pitchFamily="34" charset="0"/>
            </a:endParaRPr>
          </a:p>
          <a:p>
            <a:pPr algn="just"/>
            <a:endParaRPr lang="en-US" sz="1100" dirty="0">
              <a:solidFill>
                <a:srgbClr val="00133B"/>
              </a:solidFill>
              <a:latin typeface="Arial"/>
              <a:ea typeface="Arial"/>
              <a:cs typeface="Arial"/>
            </a:endParaRPr>
          </a:p>
        </p:txBody>
      </p:sp>
      <p:sp>
        <p:nvSpPr>
          <p:cNvPr id="23" name="TextBox 22"/>
          <p:cNvSpPr txBox="1"/>
          <p:nvPr/>
        </p:nvSpPr>
        <p:spPr>
          <a:xfrm>
            <a:off x="2155998" y="2243724"/>
            <a:ext cx="1676400" cy="400110"/>
          </a:xfrm>
          <a:prstGeom prst="rect">
            <a:avLst/>
          </a:prstGeom>
          <a:noFill/>
        </p:spPr>
        <p:txBody>
          <a:bodyPr wrap="square" rtlCol="0">
            <a:spAutoFit/>
          </a:bodyPr>
          <a:lstStyle/>
          <a:p>
            <a:r>
              <a:rPr lang="en-US" sz="1000" dirty="0" smtClean="0">
                <a:latin typeface="Arial" panose="020B0604020202020204" pitchFamily="34" charset="0"/>
                <a:cs typeface="Arial" panose="020B0604020202020204" pitchFamily="34" charset="0"/>
              </a:rPr>
              <a:t>312.486.3608</a:t>
            </a:r>
          </a:p>
          <a:p>
            <a:r>
              <a:rPr lang="en-US" sz="1000" u="sng" dirty="0">
                <a:latin typeface="Arial" panose="020B0604020202020204" pitchFamily="34" charset="0"/>
                <a:cs typeface="Arial" panose="020B0604020202020204" pitchFamily="34" charset="0"/>
                <a:hlinkClick r:id="rId4"/>
              </a:rPr>
              <a:t>jdurisin@deloitte.com</a:t>
            </a:r>
            <a:endParaRPr lang="en-US" sz="1000" dirty="0">
              <a:solidFill>
                <a:schemeClr val="dk1"/>
              </a:solidFill>
              <a:latin typeface="Arial" panose="020B0604020202020204" pitchFamily="34" charset="0"/>
              <a:ea typeface="Arial"/>
              <a:cs typeface="Arial" panose="020B0604020202020204" pitchFamily="34" charset="0"/>
            </a:endParaRPr>
          </a:p>
        </p:txBody>
      </p:sp>
      <p:sp>
        <p:nvSpPr>
          <p:cNvPr id="17" name="Title 1"/>
          <p:cNvSpPr txBox="1">
            <a:spLocks/>
          </p:cNvSpPr>
          <p:nvPr/>
        </p:nvSpPr>
        <p:spPr bwMode="gray">
          <a:xfrm>
            <a:off x="376238" y="542199"/>
            <a:ext cx="8391525" cy="692150"/>
          </a:xfrm>
          <a:prstGeom prst="rect">
            <a:avLst/>
          </a:prstGeom>
        </p:spPr>
        <p:txBody>
          <a:bodyPr vert="horz" lIns="0" tIns="0" rIns="0" bIns="0" rtlCol="0" anchor="t" anchorCtr="0">
            <a:noAutofit/>
          </a:bodyPr>
          <a:lstStyle>
            <a:lvl1pPr algn="l" defTabSz="914400" rtl="0" eaLnBrk="1" latinLnBrk="0" hangingPunct="1">
              <a:spcBef>
                <a:spcPct val="0"/>
              </a:spcBef>
              <a:buNone/>
              <a:defRPr sz="2000" kern="1200">
                <a:solidFill>
                  <a:schemeClr val="tx1"/>
                </a:solidFill>
                <a:latin typeface="+mj-lt"/>
                <a:ea typeface="+mj-ea"/>
                <a:cs typeface="+mj-cs"/>
              </a:defRPr>
            </a:lvl1pPr>
          </a:lstStyle>
          <a:p>
            <a:r>
              <a:rPr lang="en-US" altLang="en-US" dirty="0" smtClean="0"/>
              <a:t>Speaker Bios</a:t>
            </a:r>
            <a:endParaRPr lang="en-US" dirty="0"/>
          </a:p>
        </p:txBody>
      </p:sp>
      <p:pic>
        <p:nvPicPr>
          <p:cNvPr id="22" name="Picture 21"/>
          <p:cNvPicPr/>
          <p:nvPr/>
        </p:nvPicPr>
        <p:blipFill>
          <a:blip r:embed="rId5">
            <a:extLst>
              <a:ext uri="{28A0092B-C50C-407E-A947-70E740481C1C}">
                <a14:useLocalDpi xmlns:a14="http://schemas.microsoft.com/office/drawing/2010/main" val="0"/>
              </a:ext>
            </a:extLst>
          </a:blip>
          <a:srcRect/>
          <a:stretch>
            <a:fillRect/>
          </a:stretch>
        </p:blipFill>
        <p:spPr bwMode="auto">
          <a:xfrm>
            <a:off x="735106" y="1519834"/>
            <a:ext cx="1097280" cy="1371600"/>
          </a:xfrm>
          <a:prstGeom prst="rect">
            <a:avLst/>
          </a:prstGeom>
          <a:noFill/>
        </p:spPr>
      </p:pic>
      <p:pic>
        <p:nvPicPr>
          <p:cNvPr id="12290" name="img769105" descr="97bfc60c-276f-4587-ade4-6342079d75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0636" y="1564475"/>
            <a:ext cx="974725" cy="145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9134241"/>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grpSp>
        <p:nvGrpSpPr>
          <p:cNvPr id="352" name="Shape 352"/>
          <p:cNvGrpSpPr/>
          <p:nvPr/>
        </p:nvGrpSpPr>
        <p:grpSpPr>
          <a:xfrm>
            <a:off x="4975412" y="1098197"/>
            <a:ext cx="3722064" cy="5498958"/>
            <a:chOff x="-29643" y="1611312"/>
            <a:chExt cx="4633739" cy="6494281"/>
          </a:xfrm>
        </p:grpSpPr>
        <p:grpSp>
          <p:nvGrpSpPr>
            <p:cNvPr id="353" name="Shape 353"/>
            <p:cNvGrpSpPr/>
            <p:nvPr/>
          </p:nvGrpSpPr>
          <p:grpSpPr>
            <a:xfrm>
              <a:off x="-14442" y="1611312"/>
              <a:ext cx="4531611" cy="4897548"/>
              <a:chOff x="-5079" y="1223946"/>
              <a:chExt cx="4525969" cy="2189255"/>
            </a:xfrm>
          </p:grpSpPr>
          <p:sp>
            <p:nvSpPr>
              <p:cNvPr id="354" name="Shape 354"/>
              <p:cNvSpPr/>
              <p:nvPr/>
            </p:nvSpPr>
            <p:spPr>
              <a:xfrm>
                <a:off x="-5079" y="1499799"/>
                <a:ext cx="4140001" cy="1913402"/>
              </a:xfrm>
              <a:prstGeom prst="rect">
                <a:avLst/>
              </a:prstGeom>
              <a:noFill/>
              <a:ln>
                <a:noFill/>
              </a:ln>
            </p:spPr>
            <p:txBody>
              <a:bodyPr lIns="1179263" tIns="52406" rIns="131025" bIns="34275" anchor="t" anchorCtr="0">
                <a:noAutofit/>
              </a:bodyPr>
              <a:lstStyle/>
              <a:p>
                <a:endParaRPr sz="750" dirty="0">
                  <a:solidFill>
                    <a:schemeClr val="dk2"/>
                  </a:solidFill>
                  <a:latin typeface="Arial"/>
                  <a:ea typeface="Arial"/>
                  <a:cs typeface="Arial"/>
                  <a:sym typeface="Arial"/>
                </a:endParaRPr>
              </a:p>
              <a:p>
                <a:pPr>
                  <a:buSzPct val="25000"/>
                </a:pPr>
                <a:r>
                  <a:rPr lang="en-US" sz="750" u="sng" dirty="0">
                    <a:solidFill>
                      <a:schemeClr val="lt1"/>
                    </a:solidFill>
                    <a:latin typeface="Arial"/>
                    <a:ea typeface="Arial"/>
                    <a:cs typeface="Arial"/>
                    <a:sym typeface="Arial"/>
                  </a:rPr>
                  <a:t>m</a:t>
                </a:r>
              </a:p>
              <a:p>
                <a:endParaRPr sz="750" dirty="0">
                  <a:solidFill>
                    <a:schemeClr val="dk2"/>
                  </a:solidFill>
                  <a:latin typeface="Arial"/>
                  <a:ea typeface="Arial"/>
                  <a:cs typeface="Arial"/>
                  <a:sym typeface="Arial"/>
                </a:endParaRPr>
              </a:p>
              <a:p>
                <a:pPr>
                  <a:buSzPct val="25000"/>
                </a:pPr>
                <a:endParaRPr lang="en-US" sz="794" dirty="0">
                  <a:solidFill>
                    <a:schemeClr val="dk2"/>
                  </a:solidFill>
                  <a:latin typeface="Arial"/>
                  <a:ea typeface="Arial"/>
                  <a:cs typeface="Arial"/>
                  <a:sym typeface="Arial"/>
                </a:endParaRPr>
              </a:p>
              <a:p>
                <a:pPr>
                  <a:buSzPct val="25000"/>
                </a:pPr>
                <a:endParaRPr lang="en-US" sz="794" dirty="0">
                  <a:solidFill>
                    <a:srgbClr val="FF0000"/>
                  </a:solidFill>
                  <a:latin typeface="Arial"/>
                  <a:ea typeface="Arial"/>
                  <a:cs typeface="Arial"/>
                  <a:sym typeface="Arial"/>
                </a:endParaRPr>
              </a:p>
              <a:p>
                <a:endParaRPr sz="750" dirty="0">
                  <a:solidFill>
                    <a:schemeClr val="dk2"/>
                  </a:solidFill>
                  <a:latin typeface="Arial"/>
                  <a:ea typeface="Arial"/>
                  <a:cs typeface="Arial"/>
                  <a:sym typeface="Arial"/>
                </a:endParaRPr>
              </a:p>
            </p:txBody>
          </p:sp>
          <p:sp>
            <p:nvSpPr>
              <p:cNvPr id="355" name="Shape 355"/>
              <p:cNvSpPr/>
              <p:nvPr/>
            </p:nvSpPr>
            <p:spPr>
              <a:xfrm>
                <a:off x="98140" y="1223946"/>
                <a:ext cx="4422750" cy="197043"/>
              </a:xfrm>
              <a:prstGeom prst="rect">
                <a:avLst/>
              </a:prstGeom>
              <a:solidFill>
                <a:srgbClr val="0070C0"/>
              </a:solidFill>
              <a:ln>
                <a:noFill/>
              </a:ln>
            </p:spPr>
            <p:txBody>
              <a:bodyPr lIns="68569" tIns="34275" rIns="68569" bIns="34275" anchor="ctr" anchorCtr="0">
                <a:noAutofit/>
              </a:bodyPr>
              <a:lstStyle/>
              <a:p>
                <a:pPr>
                  <a:buSzPct val="25000"/>
                </a:pPr>
                <a:r>
                  <a:rPr lang="en-US" sz="1050" b="1" dirty="0" smtClean="0">
                    <a:solidFill>
                      <a:schemeClr val="lt1"/>
                    </a:solidFill>
                    <a:latin typeface="Arial"/>
                    <a:ea typeface="Arial"/>
                    <a:cs typeface="Arial"/>
                    <a:sym typeface="Arial"/>
                  </a:rPr>
                  <a:t>Faiza Rahman </a:t>
                </a:r>
                <a:endParaRPr lang="en-US" sz="1050" b="1" dirty="0">
                  <a:solidFill>
                    <a:schemeClr val="lt1"/>
                  </a:solidFill>
                  <a:latin typeface="Arial"/>
                  <a:ea typeface="Arial"/>
                  <a:cs typeface="Arial"/>
                  <a:sym typeface="Arial"/>
                </a:endParaRPr>
              </a:p>
            </p:txBody>
          </p:sp>
        </p:grpSp>
        <p:sp>
          <p:nvSpPr>
            <p:cNvPr id="356" name="Shape 356"/>
            <p:cNvSpPr/>
            <p:nvPr/>
          </p:nvSpPr>
          <p:spPr>
            <a:xfrm>
              <a:off x="-29643" y="3814783"/>
              <a:ext cx="4633739" cy="4290810"/>
            </a:xfrm>
            <a:prstGeom prst="rect">
              <a:avLst/>
            </a:prstGeom>
            <a:noFill/>
            <a:ln>
              <a:noFill/>
            </a:ln>
          </p:spPr>
          <p:txBody>
            <a:bodyPr lIns="68569" tIns="34275" rIns="68569" bIns="34275" anchor="t" anchorCtr="0">
              <a:noAutofit/>
            </a:bodyPr>
            <a:lstStyle/>
            <a:p>
              <a:pPr algn="just"/>
              <a:endParaRPr sz="750" dirty="0">
                <a:solidFill>
                  <a:schemeClr val="dk1"/>
                </a:solidFill>
                <a:latin typeface="Arial"/>
                <a:ea typeface="Arial"/>
                <a:cs typeface="Arial"/>
                <a:sym typeface="Arial"/>
              </a:endParaRPr>
            </a:p>
            <a:p>
              <a:pPr algn="just">
                <a:buSzPct val="25000"/>
              </a:pPr>
              <a:r>
                <a:rPr lang="en-US" sz="1050" dirty="0">
                  <a:solidFill>
                    <a:srgbClr val="00133B"/>
                  </a:solidFill>
                  <a:latin typeface="Arial"/>
                  <a:ea typeface="Arial"/>
                  <a:cs typeface="Arial"/>
                  <a:sym typeface="Arial"/>
                </a:rPr>
                <a:t>Faiza Rahman is a partner in Weil, </a:t>
              </a:r>
              <a:r>
                <a:rPr lang="en-US" sz="1050" dirty="0" err="1">
                  <a:solidFill>
                    <a:srgbClr val="00133B"/>
                  </a:solidFill>
                  <a:latin typeface="Arial"/>
                  <a:ea typeface="Arial"/>
                  <a:cs typeface="Arial"/>
                  <a:sym typeface="Arial"/>
                </a:rPr>
                <a:t>Gotshal</a:t>
              </a:r>
              <a:r>
                <a:rPr lang="en-US" sz="1050" dirty="0">
                  <a:solidFill>
                    <a:srgbClr val="00133B"/>
                  </a:solidFill>
                  <a:latin typeface="Arial"/>
                  <a:ea typeface="Arial"/>
                  <a:cs typeface="Arial"/>
                  <a:sym typeface="Arial"/>
                </a:rPr>
                <a:t>, &amp; </a:t>
              </a:r>
              <a:r>
                <a:rPr lang="en-US" sz="1050" dirty="0" err="1">
                  <a:solidFill>
                    <a:srgbClr val="00133B"/>
                  </a:solidFill>
                  <a:latin typeface="Arial"/>
                  <a:ea typeface="Arial"/>
                  <a:cs typeface="Arial"/>
                  <a:sym typeface="Arial"/>
                </a:rPr>
                <a:t>Manges</a:t>
              </a:r>
              <a:r>
                <a:rPr lang="en-US" sz="1050" dirty="0">
                  <a:solidFill>
                    <a:srgbClr val="00133B"/>
                  </a:solidFill>
                  <a:latin typeface="Arial"/>
                  <a:ea typeface="Arial"/>
                  <a:cs typeface="Arial"/>
                  <a:sym typeface="Arial"/>
                </a:rPr>
                <a:t>’ Capital Markets practice</a:t>
              </a:r>
              <a:r>
                <a:rPr lang="en-US" sz="1050" dirty="0" smtClean="0">
                  <a:solidFill>
                    <a:srgbClr val="00133B"/>
                  </a:solidFill>
                  <a:latin typeface="Arial"/>
                  <a:ea typeface="Arial"/>
                  <a:cs typeface="Arial"/>
                  <a:sym typeface="Arial"/>
                </a:rPr>
                <a:t>.</a:t>
              </a:r>
            </a:p>
            <a:p>
              <a:pPr algn="just">
                <a:buSzPct val="25000"/>
              </a:pPr>
              <a:endParaRPr lang="en-US" sz="500" dirty="0">
                <a:solidFill>
                  <a:srgbClr val="00133B"/>
                </a:solidFill>
                <a:latin typeface="Arial"/>
                <a:ea typeface="Arial"/>
                <a:cs typeface="Arial"/>
                <a:sym typeface="Arial"/>
              </a:endParaRPr>
            </a:p>
            <a:p>
              <a:pPr algn="just">
                <a:buSzPct val="25000"/>
              </a:pPr>
              <a:r>
                <a:rPr lang="en-US" sz="1050" dirty="0">
                  <a:solidFill>
                    <a:srgbClr val="00133B"/>
                  </a:solidFill>
                  <a:latin typeface="Arial"/>
                  <a:ea typeface="Arial"/>
                  <a:cs typeface="Arial"/>
                  <a:sym typeface="Arial"/>
                </a:rPr>
                <a:t>Ms. Rahman advises issuers, private equity sponsors and underwriters in connection with public and private offerings of securities and other capital markets transactions, including initial public offerings, investment grade and high yield debt offerings and tender and exchange offers. She also advises issuers on SEC filings and reporting requirements</a:t>
              </a:r>
              <a:r>
                <a:rPr lang="en-US" sz="1050" dirty="0" smtClean="0">
                  <a:solidFill>
                    <a:srgbClr val="00133B"/>
                  </a:solidFill>
                  <a:latin typeface="Arial"/>
                  <a:ea typeface="Arial"/>
                  <a:cs typeface="Arial"/>
                  <a:sym typeface="Arial"/>
                </a:rPr>
                <a:t>.</a:t>
              </a:r>
            </a:p>
            <a:p>
              <a:pPr algn="just">
                <a:buSzPct val="25000"/>
              </a:pPr>
              <a:endParaRPr lang="en-US" sz="500" dirty="0">
                <a:solidFill>
                  <a:srgbClr val="00133B"/>
                </a:solidFill>
                <a:latin typeface="Arial"/>
                <a:ea typeface="Arial"/>
                <a:cs typeface="Arial"/>
                <a:sym typeface="Arial"/>
              </a:endParaRPr>
            </a:p>
            <a:p>
              <a:pPr algn="just">
                <a:buSzPct val="25000"/>
              </a:pPr>
              <a:r>
                <a:rPr lang="en-US" sz="1050" dirty="0">
                  <a:solidFill>
                    <a:srgbClr val="00133B"/>
                  </a:solidFill>
                  <a:latin typeface="Arial"/>
                  <a:ea typeface="Arial"/>
                  <a:cs typeface="Arial"/>
                  <a:sym typeface="Arial"/>
                </a:rPr>
                <a:t>Ms. Rahman was recently named among Law360’s Rising Stars for Capital Markets.</a:t>
              </a:r>
            </a:p>
          </p:txBody>
        </p:sp>
      </p:grpSp>
      <p:sp>
        <p:nvSpPr>
          <p:cNvPr id="3" name="Rectangle 2"/>
          <p:cNvSpPr/>
          <p:nvPr/>
        </p:nvSpPr>
        <p:spPr>
          <a:xfrm>
            <a:off x="6384042" y="2236345"/>
            <a:ext cx="2449229" cy="553998"/>
          </a:xfrm>
          <a:prstGeom prst="rect">
            <a:avLst/>
          </a:prstGeom>
        </p:spPr>
        <p:txBody>
          <a:bodyPr wrap="square">
            <a:spAutoFit/>
          </a:bodyPr>
          <a:lstStyle/>
          <a:p>
            <a:pPr>
              <a:buSzPct val="25000"/>
            </a:pPr>
            <a:r>
              <a:rPr lang="en-US" sz="1000" dirty="0" smtClean="0">
                <a:latin typeface="Arial" panose="020B0604020202020204" pitchFamily="34" charset="0"/>
                <a:cs typeface="Arial" panose="020B0604020202020204" pitchFamily="34" charset="0"/>
              </a:rPr>
              <a:t>212.310.8235</a:t>
            </a:r>
          </a:p>
          <a:p>
            <a:r>
              <a:rPr lang="en-US" sz="1000" u="sng" dirty="0">
                <a:latin typeface="Arial" panose="020B0604020202020204" pitchFamily="34" charset="0"/>
                <a:cs typeface="Arial" panose="020B0604020202020204" pitchFamily="34" charset="0"/>
                <a:hlinkClick r:id="rId3"/>
              </a:rPr>
              <a:t>faiza.rahman@weil.com</a:t>
            </a:r>
            <a:endParaRPr lang="en-US" sz="1000" dirty="0">
              <a:latin typeface="Arial" panose="020B0604020202020204" pitchFamily="34" charset="0"/>
              <a:cs typeface="Arial" panose="020B0604020202020204" pitchFamily="34" charset="0"/>
            </a:endParaRPr>
          </a:p>
          <a:p>
            <a:pPr>
              <a:buSzPct val="25000"/>
            </a:pPr>
            <a:endParaRPr lang="en-US" sz="1000" dirty="0" smtClean="0">
              <a:solidFill>
                <a:schemeClr val="dk1"/>
              </a:solidFill>
              <a:latin typeface="Arial" panose="020B0604020202020204" pitchFamily="34" charset="0"/>
              <a:ea typeface="Arial"/>
              <a:cs typeface="Arial" panose="020B0604020202020204" pitchFamily="34" charset="0"/>
              <a:sym typeface="Arial"/>
            </a:endParaRPr>
          </a:p>
        </p:txBody>
      </p:sp>
      <p:grpSp>
        <p:nvGrpSpPr>
          <p:cNvPr id="18" name="Shape 353"/>
          <p:cNvGrpSpPr/>
          <p:nvPr/>
        </p:nvGrpSpPr>
        <p:grpSpPr>
          <a:xfrm>
            <a:off x="735107" y="1098197"/>
            <a:ext cx="3621740" cy="3770196"/>
            <a:chOff x="315521" y="1223946"/>
            <a:chExt cx="4277342" cy="2110447"/>
          </a:xfrm>
        </p:grpSpPr>
        <p:sp>
          <p:nvSpPr>
            <p:cNvPr id="19" name="Shape 354"/>
            <p:cNvSpPr/>
            <p:nvPr/>
          </p:nvSpPr>
          <p:spPr>
            <a:xfrm>
              <a:off x="374648" y="1420991"/>
              <a:ext cx="4140001" cy="1913402"/>
            </a:xfrm>
            <a:prstGeom prst="rect">
              <a:avLst/>
            </a:prstGeom>
            <a:noFill/>
            <a:ln>
              <a:noFill/>
            </a:ln>
          </p:spPr>
          <p:txBody>
            <a:bodyPr lIns="1179263" tIns="52406" rIns="131025" bIns="34275" anchor="t" anchorCtr="0">
              <a:noAutofit/>
            </a:bodyPr>
            <a:lstStyle/>
            <a:p>
              <a:endParaRPr sz="750" dirty="0">
                <a:solidFill>
                  <a:schemeClr val="dk2"/>
                </a:solidFill>
                <a:latin typeface="Arial"/>
                <a:ea typeface="Arial"/>
                <a:cs typeface="Arial"/>
                <a:sym typeface="Arial"/>
              </a:endParaRPr>
            </a:p>
            <a:p>
              <a:pPr>
                <a:buSzPct val="25000"/>
              </a:pPr>
              <a:r>
                <a:rPr lang="en-US" sz="750" u="sng" dirty="0">
                  <a:solidFill>
                    <a:schemeClr val="lt1"/>
                  </a:solidFill>
                  <a:latin typeface="Arial"/>
                  <a:ea typeface="Arial"/>
                  <a:cs typeface="Arial"/>
                  <a:sym typeface="Arial"/>
                </a:rPr>
                <a:t>m</a:t>
              </a:r>
            </a:p>
            <a:p>
              <a:endParaRPr sz="750" dirty="0">
                <a:solidFill>
                  <a:schemeClr val="dk2"/>
                </a:solidFill>
                <a:latin typeface="Arial"/>
                <a:ea typeface="Arial"/>
                <a:cs typeface="Arial"/>
                <a:sym typeface="Arial"/>
              </a:endParaRPr>
            </a:p>
            <a:p>
              <a:endParaRPr sz="794" dirty="0">
                <a:solidFill>
                  <a:schemeClr val="dk2"/>
                </a:solidFill>
                <a:latin typeface="Arial"/>
                <a:ea typeface="Arial"/>
                <a:cs typeface="Arial"/>
                <a:sym typeface="Arial"/>
              </a:endParaRPr>
            </a:p>
          </p:txBody>
        </p:sp>
        <p:sp>
          <p:nvSpPr>
            <p:cNvPr id="20" name="Shape 355"/>
            <p:cNvSpPr/>
            <p:nvPr/>
          </p:nvSpPr>
          <p:spPr>
            <a:xfrm>
              <a:off x="315521" y="1223946"/>
              <a:ext cx="4277342" cy="197043"/>
            </a:xfrm>
            <a:prstGeom prst="rect">
              <a:avLst/>
            </a:prstGeom>
            <a:solidFill>
              <a:srgbClr val="0070C0"/>
            </a:solidFill>
            <a:ln>
              <a:noFill/>
            </a:ln>
          </p:spPr>
          <p:txBody>
            <a:bodyPr lIns="68569" tIns="34275" rIns="68569" bIns="34275" anchor="ctr" anchorCtr="0">
              <a:noAutofit/>
            </a:bodyPr>
            <a:lstStyle/>
            <a:p>
              <a:pPr>
                <a:buSzPct val="25000"/>
              </a:pPr>
              <a:r>
                <a:rPr lang="en-US" sz="1050" b="1" dirty="0" smtClean="0">
                  <a:solidFill>
                    <a:schemeClr val="lt1"/>
                  </a:solidFill>
                  <a:latin typeface="Arial"/>
                  <a:ea typeface="Arial"/>
                  <a:cs typeface="Arial"/>
                  <a:sym typeface="Arial"/>
                </a:rPr>
                <a:t>Noni Southall</a:t>
              </a:r>
              <a:endParaRPr lang="en-US" sz="1050" b="1" dirty="0">
                <a:solidFill>
                  <a:schemeClr val="lt1"/>
                </a:solidFill>
                <a:latin typeface="Arial"/>
                <a:ea typeface="Arial"/>
                <a:cs typeface="Arial"/>
                <a:sym typeface="Arial"/>
              </a:endParaRPr>
            </a:p>
          </p:txBody>
        </p:sp>
      </p:grpSp>
      <p:sp>
        <p:nvSpPr>
          <p:cNvPr id="21" name="Shape 356"/>
          <p:cNvSpPr/>
          <p:nvPr/>
        </p:nvSpPr>
        <p:spPr>
          <a:xfrm>
            <a:off x="714195" y="3061706"/>
            <a:ext cx="3642652" cy="3401845"/>
          </a:xfrm>
          <a:prstGeom prst="rect">
            <a:avLst/>
          </a:prstGeom>
          <a:noFill/>
          <a:ln>
            <a:noFill/>
          </a:ln>
        </p:spPr>
        <p:txBody>
          <a:bodyPr lIns="68569" tIns="34275" rIns="68569" bIns="34275" anchor="t" anchorCtr="0">
            <a:noAutofit/>
          </a:bodyPr>
          <a:lstStyle/>
          <a:p>
            <a:pPr algn="just"/>
            <a:r>
              <a:rPr lang="en-US" sz="1050" dirty="0">
                <a:latin typeface="Arial" panose="020B0604020202020204" pitchFamily="34" charset="0"/>
                <a:cs typeface="Arial" panose="020B0604020202020204" pitchFamily="34" charset="0"/>
              </a:rPr>
              <a:t>Ms. Noni Ellison Southall joined Grainger in 2015 as Associate General Counsel and Assistant Corporate Secretary and is responsible for leading the support on finance, treasury and governance issues worldwide.  </a:t>
            </a:r>
          </a:p>
          <a:p>
            <a:pPr algn="just"/>
            <a:endParaRPr lang="en-US" sz="500" dirty="0">
              <a:latin typeface="Arial" panose="020B0604020202020204" pitchFamily="34" charset="0"/>
              <a:cs typeface="Arial" panose="020B0604020202020204" pitchFamily="34" charset="0"/>
            </a:endParaRPr>
          </a:p>
          <a:p>
            <a:pPr algn="just"/>
            <a:r>
              <a:rPr lang="en-US" sz="1050" dirty="0">
                <a:latin typeface="Arial" panose="020B0604020202020204" pitchFamily="34" charset="0"/>
                <a:cs typeface="Arial" panose="020B0604020202020204" pitchFamily="34" charset="0"/>
              </a:rPr>
              <a:t>Prior to Grainger Ms. Southall was with Turner Broadcasting Systems, Inc</a:t>
            </a:r>
            <a:r>
              <a:rPr lang="en-US" sz="1050" dirty="0" smtClean="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rPr>
              <a:t>often handling licensing and other intellectual property matters.  She was a lead marketing attorney for Turner’s entertainment networks and managed the legal support for their music division. She also completed a long term assignment in Turner’s Hong Kong office, negotiating international joint venture and licensing </a:t>
            </a:r>
            <a:r>
              <a:rPr lang="en-US" sz="1050" dirty="0" smtClean="0">
                <a:latin typeface="Arial" panose="020B0604020202020204" pitchFamily="34" charset="0"/>
                <a:cs typeface="Arial" panose="020B0604020202020204" pitchFamily="34" charset="0"/>
              </a:rPr>
              <a:t>deals.</a:t>
            </a:r>
          </a:p>
          <a:p>
            <a:pPr algn="just"/>
            <a:endParaRPr lang="en-US" sz="500" dirty="0">
              <a:latin typeface="Arial" panose="020B0604020202020204" pitchFamily="34" charset="0"/>
              <a:cs typeface="Arial" panose="020B0604020202020204" pitchFamily="34" charset="0"/>
            </a:endParaRPr>
          </a:p>
          <a:p>
            <a:pPr algn="just"/>
            <a:r>
              <a:rPr lang="en-US" sz="1050" dirty="0">
                <a:latin typeface="Arial" panose="020B0604020202020204" pitchFamily="34" charset="0"/>
                <a:cs typeface="Arial" panose="020B0604020202020204" pitchFamily="34" charset="0"/>
              </a:rPr>
              <a:t>Ms. Southall received her Bachelor of Arts degree from Howard </a:t>
            </a:r>
            <a:r>
              <a:rPr lang="en-US" sz="1050" dirty="0" smtClean="0">
                <a:latin typeface="Arial" panose="020B0604020202020204" pitchFamily="34" charset="0"/>
                <a:cs typeface="Arial" panose="020B0604020202020204" pitchFamily="34" charset="0"/>
              </a:rPr>
              <a:t>University, </a:t>
            </a:r>
            <a:r>
              <a:rPr lang="en-US" sz="1050" i="1" dirty="0" smtClean="0">
                <a:latin typeface="Arial" panose="020B0604020202020204" pitchFamily="34" charset="0"/>
                <a:cs typeface="Arial" panose="020B0604020202020204" pitchFamily="34" charset="0"/>
              </a:rPr>
              <a:t>magna cum laude</a:t>
            </a:r>
            <a:r>
              <a:rPr lang="en-US" sz="1050" dirty="0" smtClean="0">
                <a:latin typeface="Arial" panose="020B0604020202020204" pitchFamily="34" charset="0"/>
                <a:cs typeface="Arial" panose="020B0604020202020204" pitchFamily="34" charset="0"/>
              </a:rPr>
              <a:t>. She </a:t>
            </a:r>
            <a:r>
              <a:rPr lang="en-US" sz="1050" dirty="0">
                <a:latin typeface="Arial" panose="020B0604020202020204" pitchFamily="34" charset="0"/>
                <a:cs typeface="Arial" panose="020B0604020202020204" pitchFamily="34" charset="0"/>
              </a:rPr>
              <a:t>received her law degree and MBA from the University of Chicago.  </a:t>
            </a:r>
          </a:p>
          <a:p>
            <a:pPr algn="just"/>
            <a:endParaRPr lang="en-US" sz="500" dirty="0" smtClean="0">
              <a:latin typeface="Arial" panose="020B0604020202020204" pitchFamily="34" charset="0"/>
              <a:cs typeface="Arial" panose="020B0604020202020204" pitchFamily="34" charset="0"/>
            </a:endParaRPr>
          </a:p>
          <a:p>
            <a:pPr algn="just"/>
            <a:r>
              <a:rPr lang="en-US" sz="1050" dirty="0">
                <a:latin typeface="Arial" panose="020B0604020202020204" pitchFamily="34" charset="0"/>
                <a:cs typeface="Arial" panose="020B0604020202020204" pitchFamily="34" charset="0"/>
              </a:rPr>
              <a:t>She is an active community contributor and in 2012 received the Justice Benham Service to Community Award from the State Bar of Georgia.  She is also the recipient of numerous other awards and appointments, including being appointed by the Fulton County Board of Commissioners to and serving as Vice-Chair of the Metropolitan Atlanta Rapid Transit Authority Board of Directors.  </a:t>
            </a:r>
          </a:p>
          <a:p>
            <a:pPr algn="just"/>
            <a:endParaRPr lang="en-US" sz="1050" dirty="0">
              <a:latin typeface="Arial" panose="020B0604020202020204" pitchFamily="34" charset="0"/>
              <a:cs typeface="Arial" panose="020B0604020202020204" pitchFamily="34" charset="0"/>
            </a:endParaRPr>
          </a:p>
          <a:p>
            <a:pPr algn="just"/>
            <a:endParaRPr lang="en-US" sz="1100" dirty="0">
              <a:solidFill>
                <a:srgbClr val="00133B"/>
              </a:solidFill>
              <a:latin typeface="Arial"/>
              <a:ea typeface="Arial"/>
              <a:cs typeface="Arial"/>
            </a:endParaRPr>
          </a:p>
        </p:txBody>
      </p:sp>
      <p:sp>
        <p:nvSpPr>
          <p:cNvPr id="23" name="TextBox 22"/>
          <p:cNvSpPr txBox="1"/>
          <p:nvPr/>
        </p:nvSpPr>
        <p:spPr>
          <a:xfrm>
            <a:off x="2155997" y="2243724"/>
            <a:ext cx="2134623"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847.535.4241  </a:t>
            </a:r>
            <a:endParaRPr lang="en-US" sz="1000" dirty="0" smtClean="0">
              <a:latin typeface="Arial" panose="020B0604020202020204" pitchFamily="34" charset="0"/>
              <a:cs typeface="Arial" panose="020B0604020202020204" pitchFamily="34" charset="0"/>
            </a:endParaRPr>
          </a:p>
          <a:p>
            <a:r>
              <a:rPr lang="en-US" sz="1000" u="sng" dirty="0" smtClean="0">
                <a:latin typeface="Arial" panose="020B0604020202020204" pitchFamily="34" charset="0"/>
                <a:cs typeface="Arial" panose="020B0604020202020204" pitchFamily="34" charset="0"/>
                <a:hlinkClick r:id="rId4"/>
              </a:rPr>
              <a:t>noni.southall@grainger.com</a:t>
            </a:r>
            <a:endParaRPr lang="en-US" sz="1000" dirty="0" smtClean="0">
              <a:latin typeface="Arial" panose="020B0604020202020204" pitchFamily="34" charset="0"/>
              <a:cs typeface="Arial" panose="020B0604020202020204" pitchFamily="34" charset="0"/>
            </a:endParaRPr>
          </a:p>
        </p:txBody>
      </p:sp>
      <p:sp>
        <p:nvSpPr>
          <p:cNvPr id="17" name="Title 1"/>
          <p:cNvSpPr txBox="1">
            <a:spLocks/>
          </p:cNvSpPr>
          <p:nvPr/>
        </p:nvSpPr>
        <p:spPr bwMode="gray">
          <a:xfrm>
            <a:off x="376238" y="542199"/>
            <a:ext cx="8391525" cy="692150"/>
          </a:xfrm>
          <a:prstGeom prst="rect">
            <a:avLst/>
          </a:prstGeom>
        </p:spPr>
        <p:txBody>
          <a:bodyPr vert="horz" lIns="0" tIns="0" rIns="0" bIns="0" rtlCol="0" anchor="t" anchorCtr="0">
            <a:noAutofit/>
          </a:bodyPr>
          <a:lstStyle>
            <a:lvl1pPr algn="l" defTabSz="914400" rtl="0" eaLnBrk="1" latinLnBrk="0" hangingPunct="1">
              <a:spcBef>
                <a:spcPct val="0"/>
              </a:spcBef>
              <a:buNone/>
              <a:defRPr sz="2000" kern="1200">
                <a:solidFill>
                  <a:schemeClr val="tx1"/>
                </a:solidFill>
                <a:latin typeface="+mj-lt"/>
                <a:ea typeface="+mj-ea"/>
                <a:cs typeface="+mj-cs"/>
              </a:defRPr>
            </a:lvl1pPr>
          </a:lstStyle>
          <a:p>
            <a:r>
              <a:rPr lang="en-US" altLang="en-US" dirty="0" smtClean="0"/>
              <a:t>Speaker Bios</a:t>
            </a:r>
            <a:endParaRPr lang="en-US" dirty="0"/>
          </a:p>
        </p:txBody>
      </p:sp>
      <p:pic>
        <p:nvPicPr>
          <p:cNvPr id="16" name="Picture 15" descr="C:\Users\ecaar\AppData\Local\Microsoft\Windows\Temporary Internet Files\Content.Word\IMG_0185.jpg"/>
          <p:cNvPicPr/>
          <p:nvPr/>
        </p:nvPicPr>
        <p:blipFill>
          <a:blip r:embed="rId5">
            <a:extLst>
              <a:ext uri="{28A0092B-C50C-407E-A947-70E740481C1C}">
                <a14:useLocalDpi xmlns:a14="http://schemas.microsoft.com/office/drawing/2010/main" val="0"/>
              </a:ext>
            </a:extLst>
          </a:blip>
          <a:srcRect/>
          <a:stretch>
            <a:fillRect/>
          </a:stretch>
        </p:blipFill>
        <p:spPr bwMode="auto">
          <a:xfrm>
            <a:off x="735107" y="1500921"/>
            <a:ext cx="1097280" cy="1463040"/>
          </a:xfrm>
          <a:prstGeom prst="rect">
            <a:avLst/>
          </a:prstGeom>
          <a:noFill/>
          <a:ln>
            <a:noFill/>
          </a:ln>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70636" y="1528266"/>
            <a:ext cx="1313406" cy="1463040"/>
          </a:xfrm>
          <a:prstGeom prst="rect">
            <a:avLst/>
          </a:prstGeom>
        </p:spPr>
      </p:pic>
    </p:spTree>
    <p:extLst>
      <p:ext uri="{BB962C8B-B14F-4D97-AF65-F5344CB8AC3E}">
        <p14:creationId xmlns:p14="http://schemas.microsoft.com/office/powerpoint/2010/main" val="424051959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noProof="0" dirty="0" smtClean="0">
                <a:solidFill>
                  <a:srgbClr val="002060"/>
                </a:solidFill>
              </a:rPr>
              <a:t>Overview of Panel Discussion Topics</a:t>
            </a:r>
            <a:endParaRPr lang="en-US" noProof="0" dirty="0">
              <a:solidFill>
                <a:srgbClr val="002060"/>
              </a:solidFill>
            </a:endParaRPr>
          </a:p>
        </p:txBody>
      </p:sp>
      <p:graphicFrame>
        <p:nvGraphicFramePr>
          <p:cNvPr id="5" name="Group 3"/>
          <p:cNvGraphicFramePr>
            <a:graphicFrameLocks noGrp="1"/>
          </p:cNvGraphicFramePr>
          <p:nvPr>
            <p:extLst>
              <p:ext uri="{D42A27DB-BD31-4B8C-83A1-F6EECF244321}">
                <p14:modId xmlns:p14="http://schemas.microsoft.com/office/powerpoint/2010/main" val="2793603381"/>
              </p:ext>
            </p:extLst>
          </p:nvPr>
        </p:nvGraphicFramePr>
        <p:xfrm>
          <a:off x="376236" y="1721693"/>
          <a:ext cx="8140234" cy="3884445"/>
        </p:xfrm>
        <a:graphic>
          <a:graphicData uri="http://schemas.openxmlformats.org/drawingml/2006/table">
            <a:tbl>
              <a:tblPr/>
              <a:tblGrid>
                <a:gridCol w="2840445">
                  <a:extLst>
                    <a:ext uri="{9D8B030D-6E8A-4147-A177-3AD203B41FA5}">
                      <a16:colId xmlns:a16="http://schemas.microsoft.com/office/drawing/2014/main" xmlns="" val="20000"/>
                    </a:ext>
                  </a:extLst>
                </a:gridCol>
                <a:gridCol w="2840445">
                  <a:extLst>
                    <a:ext uri="{9D8B030D-6E8A-4147-A177-3AD203B41FA5}">
                      <a16:colId xmlns:a16="http://schemas.microsoft.com/office/drawing/2014/main" xmlns="" val="20001"/>
                    </a:ext>
                  </a:extLst>
                </a:gridCol>
                <a:gridCol w="2459344">
                  <a:extLst>
                    <a:ext uri="{9D8B030D-6E8A-4147-A177-3AD203B41FA5}">
                      <a16:colId xmlns:a16="http://schemas.microsoft.com/office/drawing/2014/main" xmlns="" val="20002"/>
                    </a:ext>
                  </a:extLst>
                </a:gridCol>
              </a:tblGrid>
              <a:tr h="402453">
                <a:tc>
                  <a:txBody>
                    <a:bodyPr/>
                    <a:lstStyle/>
                    <a:p>
                      <a:pPr marL="0" marR="0" lvl="0" indent="0" algn="l" defTabSz="684213" rtl="0" eaLnBrk="0" fontAlgn="base" latinLnBrk="0" hangingPunct="0">
                        <a:lnSpc>
                          <a:spcPct val="100000"/>
                        </a:lnSpc>
                        <a:spcBef>
                          <a:spcPts val="400"/>
                        </a:spcBef>
                        <a:spcAft>
                          <a:spcPct val="0"/>
                        </a:spcAft>
                        <a:buClrTx/>
                        <a:buSzPct val="25000"/>
                        <a:buFont typeface="Wingdings" pitchFamily="2" charset="2"/>
                        <a:buNone/>
                        <a:tabLst/>
                      </a:pPr>
                      <a:r>
                        <a:rPr kumimoji="0" lang="en-US" sz="1200" b="0" u="none" strike="noStrike" cap="none" normalizeH="0" baseline="0" dirty="0">
                          <a:ln>
                            <a:noFill/>
                          </a:ln>
                          <a:solidFill>
                            <a:schemeClr val="accent1"/>
                          </a:solidFill>
                          <a:effectLst/>
                          <a:latin typeface="+mn-lt"/>
                        </a:rPr>
                        <a:t>Topic</a:t>
                      </a:r>
                      <a:endParaRPr kumimoji="0" lang="en-US" sz="1200" b="0" i="0" u="none" strike="noStrike" cap="none" normalizeH="0" baseline="0" dirty="0">
                        <a:ln>
                          <a:noFill/>
                        </a:ln>
                        <a:solidFill>
                          <a:schemeClr val="accent1"/>
                        </a:solidFill>
                        <a:effectLst/>
                        <a:latin typeface="+mn-lt"/>
                      </a:endParaRPr>
                    </a:p>
                  </a:txBody>
                  <a:tcPr marT="91440" marB="91440" anchor="ctr" horzOverflow="overflow">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4213" rtl="0" eaLnBrk="0" fontAlgn="base" latinLnBrk="0" hangingPunct="0">
                        <a:lnSpc>
                          <a:spcPct val="100000"/>
                        </a:lnSpc>
                        <a:spcBef>
                          <a:spcPts val="400"/>
                        </a:spcBef>
                        <a:spcAft>
                          <a:spcPct val="0"/>
                        </a:spcAft>
                        <a:buClrTx/>
                        <a:buSzPct val="65000"/>
                        <a:buFont typeface="Wingdings"/>
                        <a:buNone/>
                        <a:tabLst/>
                      </a:pPr>
                      <a:r>
                        <a:rPr kumimoji="0" lang="en-US" sz="1200" b="0" u="none" strike="noStrike" kern="1200" cap="none" normalizeH="0" baseline="0" dirty="0">
                          <a:ln>
                            <a:noFill/>
                          </a:ln>
                          <a:solidFill>
                            <a:schemeClr val="accent1"/>
                          </a:solidFill>
                          <a:effectLst/>
                          <a:latin typeface="+mn-lt"/>
                        </a:rPr>
                        <a:t>Content</a:t>
                      </a:r>
                      <a:endParaRPr kumimoji="0" lang="en-US" sz="1200" b="0" i="0" u="none" strike="noStrike" kern="1200" cap="none" normalizeH="0" baseline="0" dirty="0">
                        <a:ln>
                          <a:noFill/>
                        </a:ln>
                        <a:solidFill>
                          <a:schemeClr val="accent1"/>
                        </a:solidFill>
                        <a:effectLst/>
                        <a:latin typeface="+mn-lt"/>
                        <a:ea typeface="+mn-ea"/>
                        <a:cs typeface="+mn-cs"/>
                      </a:endParaRPr>
                    </a:p>
                  </a:txBody>
                  <a:tcPr marT="91440" marB="91440"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4213" rtl="0" eaLnBrk="0" fontAlgn="base" latinLnBrk="0" hangingPunct="0">
                        <a:lnSpc>
                          <a:spcPct val="100000"/>
                        </a:lnSpc>
                        <a:spcBef>
                          <a:spcPts val="400"/>
                        </a:spcBef>
                        <a:spcAft>
                          <a:spcPct val="0"/>
                        </a:spcAft>
                        <a:buClrTx/>
                        <a:buSzPct val="65000"/>
                        <a:buFont typeface="Wingdings"/>
                        <a:buNone/>
                        <a:tabLst/>
                      </a:pPr>
                      <a:r>
                        <a:rPr kumimoji="0" lang="en-US" sz="1200" b="0" u="none" strike="noStrike" kern="1200" cap="none" normalizeH="0" baseline="0" dirty="0" smtClean="0">
                          <a:ln>
                            <a:noFill/>
                          </a:ln>
                          <a:solidFill>
                            <a:schemeClr val="accent1"/>
                          </a:solidFill>
                          <a:effectLst/>
                          <a:latin typeface="+mn-lt"/>
                        </a:rPr>
                        <a:t>Panelist</a:t>
                      </a:r>
                      <a:endParaRPr kumimoji="0" lang="en-US" sz="1200" b="0" i="0" u="none" strike="noStrike" kern="1200" cap="none" normalizeH="0" baseline="0" dirty="0">
                        <a:ln>
                          <a:noFill/>
                        </a:ln>
                        <a:solidFill>
                          <a:schemeClr val="accent1"/>
                        </a:solidFill>
                        <a:effectLst/>
                        <a:latin typeface="+mn-lt"/>
                        <a:ea typeface="+mn-ea"/>
                        <a:cs typeface="+mn-cs"/>
                      </a:endParaRPr>
                    </a:p>
                  </a:txBody>
                  <a:tcPr marT="91440" marB="91440" anchor="ctr" horzOverflow="overflow">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19644">
                <a:tc>
                  <a:txBody>
                    <a:bodyPr/>
                    <a:lstStyle/>
                    <a:p>
                      <a:pPr marL="0" marR="0" lvl="0" indent="0" algn="l" defTabSz="684213" rtl="0" eaLnBrk="0" fontAlgn="base" latinLnBrk="0" hangingPunct="0">
                        <a:lnSpc>
                          <a:spcPct val="100000"/>
                        </a:lnSpc>
                        <a:spcBef>
                          <a:spcPts val="300"/>
                        </a:spcBef>
                        <a:spcAft>
                          <a:spcPct val="0"/>
                        </a:spcAft>
                        <a:buClrTx/>
                        <a:buSzPct val="25000"/>
                        <a:buFont typeface="Wingdings" pitchFamily="2" charset="2"/>
                        <a:buNone/>
                        <a:tabLst/>
                      </a:pPr>
                      <a:r>
                        <a:rPr kumimoji="0" lang="en-US" sz="1000" b="0" i="0" u="none" strike="noStrike" cap="none" normalizeH="0" baseline="0" dirty="0" smtClean="0">
                          <a:ln>
                            <a:noFill/>
                          </a:ln>
                          <a:solidFill>
                            <a:srgbClr val="002060"/>
                          </a:solidFill>
                          <a:effectLst/>
                          <a:latin typeface="+mn-lt"/>
                        </a:rPr>
                        <a:t>Introductions</a:t>
                      </a:r>
                      <a:endParaRPr kumimoji="0" lang="en-US" sz="1000" b="0" i="0" u="none" strike="noStrike" cap="none" normalizeH="0" baseline="0" dirty="0">
                        <a:ln>
                          <a:noFill/>
                        </a:ln>
                        <a:solidFill>
                          <a:srgbClr val="002060"/>
                        </a:solidFill>
                        <a:effectLst/>
                        <a:latin typeface="+mn-lt"/>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marR="0" lvl="1" indent="-114300" algn="l" defTabSz="684213" rtl="0" eaLnBrk="0" fontAlgn="base" latinLnBrk="0" hangingPunct="0">
                        <a:lnSpc>
                          <a:spcPct val="100000"/>
                        </a:lnSpc>
                        <a:spcBef>
                          <a:spcPts val="300"/>
                        </a:spcBef>
                        <a:spcAft>
                          <a:spcPct val="0"/>
                        </a:spcAft>
                        <a:buClrTx/>
                        <a:buSzPct val="100000"/>
                        <a:buFont typeface="Arial"/>
                        <a:buChar char="•"/>
                        <a:tabLst/>
                        <a:defRPr/>
                      </a:pPr>
                      <a:r>
                        <a:rPr kumimoji="0" lang="en-US" sz="1000" u="none" strike="noStrike" kern="1200" cap="none" spc="0" normalizeH="0" baseline="0" dirty="0" smtClean="0">
                          <a:ln>
                            <a:noFill/>
                          </a:ln>
                          <a:solidFill>
                            <a:srgbClr val="002060"/>
                          </a:solidFill>
                          <a:effectLst/>
                          <a:uLnTx/>
                          <a:uFillTx/>
                          <a:latin typeface="+mn-lt"/>
                          <a:ea typeface="+mn-ea"/>
                          <a:cs typeface="+mn-cs"/>
                        </a:rPr>
                        <a:t>N/A</a:t>
                      </a: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4213" rtl="0" eaLnBrk="0" fontAlgn="base" latinLnBrk="0" hangingPunct="0">
                        <a:lnSpc>
                          <a:spcPct val="100000"/>
                        </a:lnSpc>
                        <a:spcBef>
                          <a:spcPts val="300"/>
                        </a:spcBef>
                        <a:spcAft>
                          <a:spcPct val="0"/>
                        </a:spcAft>
                        <a:buClrTx/>
                        <a:buSzPct val="65000"/>
                        <a:buFont typeface="Wingdings"/>
                        <a:buNone/>
                        <a:tabLst/>
                      </a:pPr>
                      <a:r>
                        <a:rPr kumimoji="0" lang="en-US" sz="1000" b="0" i="0" u="none" strike="noStrike" kern="1200" cap="none" normalizeH="0" baseline="0" dirty="0" smtClean="0">
                          <a:ln>
                            <a:noFill/>
                          </a:ln>
                          <a:solidFill>
                            <a:srgbClr val="002060"/>
                          </a:solidFill>
                          <a:effectLst/>
                          <a:latin typeface="+mn-lt"/>
                          <a:ea typeface="+mn-ea"/>
                          <a:cs typeface="+mn-cs"/>
                        </a:rPr>
                        <a:t>All</a:t>
                      </a:r>
                      <a:endParaRPr kumimoji="0" lang="en-US" sz="1000" b="0" i="0" u="none" strike="noStrike" kern="1200" cap="none" normalizeH="0" baseline="0" dirty="0">
                        <a:ln>
                          <a:noFill/>
                        </a:ln>
                        <a:solidFill>
                          <a:srgbClr val="002060"/>
                        </a:solidFill>
                        <a:effectLst/>
                        <a:latin typeface="+mn-lt"/>
                        <a:ea typeface="+mn-ea"/>
                        <a:cs typeface="+mn-cs"/>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tcPr>
                </a:tc>
              </a:tr>
              <a:tr h="619644">
                <a:tc>
                  <a:txBody>
                    <a:bodyPr/>
                    <a:lstStyle/>
                    <a:p>
                      <a:pPr marL="0" marR="0" lvl="0" indent="0" algn="l" defTabSz="684213" rtl="0" eaLnBrk="0" fontAlgn="base" latinLnBrk="0" hangingPunct="0">
                        <a:lnSpc>
                          <a:spcPct val="100000"/>
                        </a:lnSpc>
                        <a:spcBef>
                          <a:spcPts val="300"/>
                        </a:spcBef>
                        <a:spcAft>
                          <a:spcPct val="0"/>
                        </a:spcAft>
                        <a:buClrTx/>
                        <a:buSzPct val="25000"/>
                        <a:buFont typeface="Wingdings" pitchFamily="2" charset="2"/>
                        <a:buNone/>
                        <a:tabLst/>
                      </a:pPr>
                      <a:r>
                        <a:rPr kumimoji="0" lang="en-US" sz="1000" b="0" i="0" u="none" strike="noStrike" cap="none" normalizeH="0" baseline="0" dirty="0" smtClean="0">
                          <a:ln>
                            <a:noFill/>
                          </a:ln>
                          <a:solidFill>
                            <a:srgbClr val="002060"/>
                          </a:solidFill>
                          <a:effectLst/>
                          <a:latin typeface="+mn-lt"/>
                        </a:rPr>
                        <a:t>Introduction to Corporate Finance</a:t>
                      </a:r>
                      <a:endParaRPr kumimoji="0" lang="en-US" sz="1000" b="0" i="0" u="none" strike="noStrike" cap="none" normalizeH="0" baseline="0" dirty="0">
                        <a:ln>
                          <a:noFill/>
                        </a:ln>
                        <a:solidFill>
                          <a:srgbClr val="002060"/>
                        </a:solidFill>
                        <a:effectLst/>
                        <a:latin typeface="+mn-lt"/>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marR="0" lvl="1" indent="-114300" algn="l" defTabSz="684213" rtl="0" eaLnBrk="0" fontAlgn="base" latinLnBrk="0" hangingPunct="0">
                        <a:lnSpc>
                          <a:spcPct val="100000"/>
                        </a:lnSpc>
                        <a:spcBef>
                          <a:spcPts val="300"/>
                        </a:spcBef>
                        <a:spcAft>
                          <a:spcPct val="0"/>
                        </a:spcAft>
                        <a:buClrTx/>
                        <a:buSzPct val="100000"/>
                        <a:buFont typeface="Arial"/>
                        <a:buChar char="•"/>
                        <a:tabLst/>
                        <a:defRPr/>
                      </a:pPr>
                      <a:r>
                        <a:rPr kumimoji="0" lang="en-US" sz="1000" u="none" strike="noStrike" kern="1200" cap="none" spc="0" normalizeH="0" baseline="0" dirty="0" smtClean="0">
                          <a:ln>
                            <a:noFill/>
                          </a:ln>
                          <a:solidFill>
                            <a:srgbClr val="002060"/>
                          </a:solidFill>
                          <a:effectLst/>
                          <a:uLnTx/>
                          <a:uFillTx/>
                          <a:latin typeface="+mn-lt"/>
                          <a:ea typeface="+mn-ea"/>
                          <a:cs typeface="+mn-cs"/>
                        </a:rPr>
                        <a:t>Uses of Capital</a:t>
                      </a:r>
                    </a:p>
                    <a:p>
                      <a:pPr marL="114300" marR="0" lvl="1" indent="-114300" algn="l" defTabSz="684213" rtl="0" eaLnBrk="0" fontAlgn="base" latinLnBrk="0" hangingPunct="0">
                        <a:lnSpc>
                          <a:spcPct val="100000"/>
                        </a:lnSpc>
                        <a:spcBef>
                          <a:spcPts val="300"/>
                        </a:spcBef>
                        <a:spcAft>
                          <a:spcPct val="0"/>
                        </a:spcAft>
                        <a:buClrTx/>
                        <a:buSzPct val="100000"/>
                        <a:buFont typeface="Arial"/>
                        <a:buChar char="•"/>
                        <a:tabLst/>
                        <a:defRPr/>
                      </a:pPr>
                      <a:r>
                        <a:rPr kumimoji="0" lang="en-US" sz="1000" u="none" strike="noStrike" kern="1200" cap="none" spc="0" normalizeH="0" baseline="0" dirty="0" smtClean="0">
                          <a:ln>
                            <a:noFill/>
                          </a:ln>
                          <a:solidFill>
                            <a:srgbClr val="002060"/>
                          </a:solidFill>
                          <a:effectLst/>
                          <a:uLnTx/>
                          <a:uFillTx/>
                          <a:latin typeface="+mn-lt"/>
                          <a:ea typeface="+mn-ea"/>
                          <a:cs typeface="+mn-cs"/>
                        </a:rPr>
                        <a:t>Key Parties</a:t>
                      </a:r>
                    </a:p>
                    <a:p>
                      <a:pPr marL="114300" marR="0" lvl="1" indent="-114300" algn="l" defTabSz="684213" rtl="0" eaLnBrk="0" fontAlgn="base" latinLnBrk="0" hangingPunct="0">
                        <a:lnSpc>
                          <a:spcPct val="100000"/>
                        </a:lnSpc>
                        <a:spcBef>
                          <a:spcPts val="300"/>
                        </a:spcBef>
                        <a:spcAft>
                          <a:spcPct val="0"/>
                        </a:spcAft>
                        <a:buClrTx/>
                        <a:buSzPct val="100000"/>
                        <a:buFont typeface="Arial"/>
                        <a:buChar char="•"/>
                        <a:tabLst/>
                        <a:defRPr/>
                      </a:pPr>
                      <a:r>
                        <a:rPr kumimoji="0" lang="en-US" sz="1000" u="none" strike="noStrike" kern="1200" cap="none" spc="0" normalizeH="0" baseline="0" dirty="0" smtClean="0">
                          <a:ln>
                            <a:noFill/>
                          </a:ln>
                          <a:solidFill>
                            <a:srgbClr val="002060"/>
                          </a:solidFill>
                          <a:effectLst/>
                          <a:uLnTx/>
                          <a:uFillTx/>
                          <a:latin typeface="+mn-lt"/>
                          <a:ea typeface="+mn-ea"/>
                          <a:cs typeface="+mn-cs"/>
                        </a:rPr>
                        <a:t>Products</a:t>
                      </a:r>
                    </a:p>
                    <a:p>
                      <a:pPr marL="114300" marR="0" lvl="1" indent="-114300" algn="l" defTabSz="684213" rtl="0" eaLnBrk="0" fontAlgn="base" latinLnBrk="0" hangingPunct="0">
                        <a:lnSpc>
                          <a:spcPct val="100000"/>
                        </a:lnSpc>
                        <a:spcBef>
                          <a:spcPts val="300"/>
                        </a:spcBef>
                        <a:spcAft>
                          <a:spcPct val="0"/>
                        </a:spcAft>
                        <a:buClrTx/>
                        <a:buSzPct val="100000"/>
                        <a:buFont typeface="Arial"/>
                        <a:buChar char="•"/>
                        <a:tabLst/>
                        <a:defRPr/>
                      </a:pPr>
                      <a:r>
                        <a:rPr kumimoji="0" lang="en-US" sz="1000" u="none" strike="noStrike" kern="1200" cap="none" spc="0" normalizeH="0" baseline="0" dirty="0" smtClean="0">
                          <a:ln>
                            <a:noFill/>
                          </a:ln>
                          <a:solidFill>
                            <a:srgbClr val="002060"/>
                          </a:solidFill>
                          <a:effectLst/>
                          <a:uLnTx/>
                          <a:uFillTx/>
                          <a:latin typeface="+mn-lt"/>
                          <a:ea typeface="+mn-ea"/>
                          <a:cs typeface="+mn-cs"/>
                        </a:rPr>
                        <a:t>Industries</a:t>
                      </a: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4213" rtl="0" eaLnBrk="0" fontAlgn="base" latinLnBrk="0" hangingPunct="0">
                        <a:lnSpc>
                          <a:spcPct val="100000"/>
                        </a:lnSpc>
                        <a:spcBef>
                          <a:spcPts val="300"/>
                        </a:spcBef>
                        <a:spcAft>
                          <a:spcPct val="0"/>
                        </a:spcAft>
                        <a:buClrTx/>
                        <a:buSzPct val="65000"/>
                        <a:buFont typeface="Wingdings"/>
                        <a:buNone/>
                        <a:tabLst/>
                      </a:pPr>
                      <a:r>
                        <a:rPr kumimoji="0" lang="en-US" sz="1000" b="0" i="0" u="none" strike="noStrike" kern="1200" cap="none" normalizeH="0" baseline="0" dirty="0" smtClean="0">
                          <a:ln>
                            <a:noFill/>
                          </a:ln>
                          <a:solidFill>
                            <a:srgbClr val="002060"/>
                          </a:solidFill>
                          <a:effectLst/>
                          <a:latin typeface="+mn-lt"/>
                          <a:ea typeface="+mn-ea"/>
                          <a:cs typeface="+mn-cs"/>
                        </a:rPr>
                        <a:t>Faiza Rahman</a:t>
                      </a:r>
                      <a:endParaRPr kumimoji="0" lang="en-US" sz="1000" b="0" i="0" u="none" strike="noStrike" kern="1200" cap="none" normalizeH="0" baseline="0" dirty="0">
                        <a:ln>
                          <a:noFill/>
                        </a:ln>
                        <a:solidFill>
                          <a:srgbClr val="002060"/>
                        </a:solidFill>
                        <a:effectLst/>
                        <a:latin typeface="+mn-lt"/>
                        <a:ea typeface="+mn-ea"/>
                        <a:cs typeface="+mn-cs"/>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619644">
                <a:tc>
                  <a:txBody>
                    <a:bodyPr/>
                    <a:lstStyle/>
                    <a:p>
                      <a:pPr marL="0" marR="0" lvl="0" indent="0" algn="l" defTabSz="684213" rtl="0" eaLnBrk="0" fontAlgn="base" latinLnBrk="0" hangingPunct="0">
                        <a:lnSpc>
                          <a:spcPct val="100000"/>
                        </a:lnSpc>
                        <a:spcBef>
                          <a:spcPts val="300"/>
                        </a:spcBef>
                        <a:spcAft>
                          <a:spcPct val="0"/>
                        </a:spcAft>
                        <a:buClrTx/>
                        <a:buSzPct val="25000"/>
                        <a:buFont typeface="Wingdings" pitchFamily="2" charset="2"/>
                        <a:buNone/>
                        <a:tabLst/>
                      </a:pPr>
                      <a:r>
                        <a:rPr kumimoji="0" lang="en-US" sz="1000" b="0" u="none" strike="noStrike" cap="none" normalizeH="0" baseline="0" dirty="0" smtClean="0">
                          <a:ln>
                            <a:noFill/>
                          </a:ln>
                          <a:solidFill>
                            <a:srgbClr val="002060"/>
                          </a:solidFill>
                          <a:effectLst/>
                          <a:latin typeface="+mn-lt"/>
                        </a:rPr>
                        <a:t>Finance and Banking Spotlight</a:t>
                      </a:r>
                      <a:endParaRPr kumimoji="0" lang="en-US" sz="1000" b="0" u="none" strike="noStrike" cap="none" normalizeH="0" baseline="0" dirty="0">
                        <a:ln>
                          <a:noFill/>
                        </a:ln>
                        <a:solidFill>
                          <a:srgbClr val="002060"/>
                        </a:solidFill>
                        <a:effectLst/>
                        <a:latin typeface="+mn-lt"/>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marR="0" lvl="1" indent="-114300" algn="l" defTabSz="684213" rtl="0" eaLnBrk="0" fontAlgn="base" latinLnBrk="0" hangingPunct="0">
                        <a:lnSpc>
                          <a:spcPct val="100000"/>
                        </a:lnSpc>
                        <a:spcBef>
                          <a:spcPts val="300"/>
                        </a:spcBef>
                        <a:spcAft>
                          <a:spcPct val="0"/>
                        </a:spcAft>
                        <a:buClrTx/>
                        <a:buSzPct val="100000"/>
                        <a:buFont typeface="Arial"/>
                        <a:buChar char="•"/>
                        <a:tabLst/>
                        <a:defRPr/>
                      </a:pPr>
                      <a:r>
                        <a:rPr kumimoji="0" lang="en-US" sz="1000" u="none" strike="noStrike" kern="1200" cap="none" spc="0" normalizeH="0" baseline="0" noProof="0" dirty="0" smtClean="0">
                          <a:ln>
                            <a:noFill/>
                          </a:ln>
                          <a:solidFill>
                            <a:srgbClr val="002060"/>
                          </a:solidFill>
                          <a:effectLst/>
                          <a:uLnTx/>
                          <a:uFillTx/>
                          <a:latin typeface="+mn-lt"/>
                        </a:rPr>
                        <a:t>Financial Crimes and Third Party Liability</a:t>
                      </a:r>
                      <a:endParaRPr kumimoji="0" lang="en-US" sz="1000" b="0" i="0" u="none" strike="noStrike" kern="1200" cap="none" spc="0" normalizeH="0" baseline="0" noProof="0" dirty="0">
                        <a:ln>
                          <a:noFill/>
                        </a:ln>
                        <a:solidFill>
                          <a:srgbClr val="002060"/>
                        </a:solidFill>
                        <a:effectLst/>
                        <a:uLnTx/>
                        <a:uFillTx/>
                        <a:latin typeface="+mn-lt"/>
                        <a:ea typeface="+mn-ea"/>
                        <a:cs typeface="+mn-cs"/>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4213" rtl="0" eaLnBrk="0" fontAlgn="base" latinLnBrk="0" hangingPunct="0">
                        <a:lnSpc>
                          <a:spcPct val="100000"/>
                        </a:lnSpc>
                        <a:spcBef>
                          <a:spcPts val="300"/>
                        </a:spcBef>
                        <a:spcAft>
                          <a:spcPct val="0"/>
                        </a:spcAft>
                        <a:buClrTx/>
                        <a:buSzPct val="65000"/>
                        <a:buFont typeface="Wingdings"/>
                        <a:buNone/>
                        <a:tabLst/>
                      </a:pPr>
                      <a:r>
                        <a:rPr kumimoji="0" lang="en-US" sz="1000" b="0" i="0" u="none" strike="noStrike" kern="1200" cap="none" normalizeH="0" baseline="0" dirty="0" smtClean="0">
                          <a:ln>
                            <a:noFill/>
                          </a:ln>
                          <a:solidFill>
                            <a:srgbClr val="002060"/>
                          </a:solidFill>
                          <a:effectLst/>
                          <a:latin typeface="+mn-lt"/>
                          <a:ea typeface="+mn-ea"/>
                          <a:cs typeface="+mn-cs"/>
                        </a:rPr>
                        <a:t>Janice Durisin</a:t>
                      </a:r>
                      <a:endParaRPr kumimoji="0" lang="en-US" sz="1000" b="0" i="0" u="none" strike="noStrike" kern="1200" cap="none" normalizeH="0" baseline="0" dirty="0">
                        <a:ln>
                          <a:noFill/>
                        </a:ln>
                        <a:solidFill>
                          <a:srgbClr val="002060"/>
                        </a:solidFill>
                        <a:effectLst/>
                        <a:latin typeface="+mn-lt"/>
                        <a:ea typeface="+mn-ea"/>
                        <a:cs typeface="+mn-cs"/>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619644">
                <a:tc>
                  <a:txBody>
                    <a:bodyPr/>
                    <a:lstStyle/>
                    <a:p>
                      <a:pPr marL="0" marR="0" lvl="0" indent="0" algn="l" defTabSz="684213" rtl="0" eaLnBrk="0" fontAlgn="base" latinLnBrk="0" hangingPunct="0">
                        <a:lnSpc>
                          <a:spcPct val="100000"/>
                        </a:lnSpc>
                        <a:spcBef>
                          <a:spcPts val="300"/>
                        </a:spcBef>
                        <a:spcAft>
                          <a:spcPct val="0"/>
                        </a:spcAft>
                        <a:buClrTx/>
                        <a:buSzPct val="25000"/>
                        <a:buFont typeface="Wingdings" pitchFamily="2" charset="2"/>
                        <a:buNone/>
                        <a:tabLst/>
                      </a:pPr>
                      <a:r>
                        <a:rPr kumimoji="0" lang="en-US" sz="1000" b="0" u="none" strike="noStrike" cap="none" normalizeH="0" baseline="0" dirty="0" smtClean="0">
                          <a:ln>
                            <a:noFill/>
                          </a:ln>
                          <a:solidFill>
                            <a:srgbClr val="002060"/>
                          </a:solidFill>
                          <a:effectLst/>
                          <a:latin typeface="+mn-lt"/>
                        </a:rPr>
                        <a:t>Industry Perspectives</a:t>
                      </a:r>
                      <a:endParaRPr kumimoji="0" lang="en-US" sz="1000" b="0" i="0" u="none" strike="noStrike" cap="none" normalizeH="0" baseline="0" dirty="0">
                        <a:ln>
                          <a:noFill/>
                        </a:ln>
                        <a:solidFill>
                          <a:srgbClr val="002060"/>
                        </a:solidFill>
                        <a:effectLst/>
                        <a:latin typeface="+mn-lt"/>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marR="0" lvl="1" indent="-114300" algn="l" defTabSz="684213" rtl="0" eaLnBrk="0" fontAlgn="base" latinLnBrk="0" hangingPunct="0">
                        <a:lnSpc>
                          <a:spcPct val="100000"/>
                        </a:lnSpc>
                        <a:spcBef>
                          <a:spcPts val="300"/>
                        </a:spcBef>
                        <a:spcAft>
                          <a:spcPct val="0"/>
                        </a:spcAft>
                        <a:buClrTx/>
                        <a:buSzPct val="100000"/>
                        <a:buFont typeface="Arial"/>
                        <a:buChar char="•"/>
                        <a:tabLst/>
                        <a:defRPr/>
                      </a:pPr>
                      <a:r>
                        <a:rPr kumimoji="0" lang="en-US" sz="1000" u="none" strike="noStrike" kern="1200" cap="none" spc="0" normalizeH="0" baseline="0" noProof="0" dirty="0" smtClean="0">
                          <a:ln>
                            <a:noFill/>
                          </a:ln>
                          <a:solidFill>
                            <a:srgbClr val="002060"/>
                          </a:solidFill>
                          <a:effectLst/>
                          <a:uLnTx/>
                          <a:uFillTx/>
                          <a:latin typeface="+mn-lt"/>
                        </a:rPr>
                        <a:t>Elements of Financing Transactions</a:t>
                      </a:r>
                      <a:endParaRPr kumimoji="0" lang="en-US" sz="1000" b="0" i="0" u="none" strike="noStrike" kern="1200" cap="none" spc="0" normalizeH="0" baseline="0" noProof="0" dirty="0">
                        <a:ln>
                          <a:noFill/>
                        </a:ln>
                        <a:solidFill>
                          <a:srgbClr val="002060"/>
                        </a:solidFill>
                        <a:effectLst/>
                        <a:uLnTx/>
                        <a:uFillTx/>
                        <a:latin typeface="+mn-lt"/>
                        <a:ea typeface="+mn-ea"/>
                        <a:cs typeface="+mn-cs"/>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4213" rtl="0" eaLnBrk="0" fontAlgn="base" latinLnBrk="0" hangingPunct="0">
                        <a:lnSpc>
                          <a:spcPct val="100000"/>
                        </a:lnSpc>
                        <a:spcBef>
                          <a:spcPts val="300"/>
                        </a:spcBef>
                        <a:spcAft>
                          <a:spcPct val="0"/>
                        </a:spcAft>
                        <a:buClrTx/>
                        <a:buSzPct val="65000"/>
                        <a:buFont typeface="Wingdings"/>
                        <a:buNone/>
                        <a:tabLst/>
                      </a:pPr>
                      <a:r>
                        <a:rPr kumimoji="0" lang="en-US" sz="1000" b="0" i="0" u="none" strike="noStrike" kern="1200" cap="none" normalizeH="0" baseline="0" dirty="0" smtClean="0">
                          <a:ln>
                            <a:noFill/>
                          </a:ln>
                          <a:solidFill>
                            <a:srgbClr val="002060"/>
                          </a:solidFill>
                          <a:effectLst/>
                          <a:latin typeface="+mn-lt"/>
                          <a:ea typeface="+mn-ea"/>
                          <a:cs typeface="+mn-cs"/>
                        </a:rPr>
                        <a:t>Faiza Rahman</a:t>
                      </a:r>
                      <a:endParaRPr kumimoji="0" lang="en-US" sz="1000" b="0" i="0" u="none" strike="noStrike" kern="1200" cap="none" normalizeH="0" baseline="0" dirty="0">
                        <a:ln>
                          <a:noFill/>
                        </a:ln>
                        <a:solidFill>
                          <a:srgbClr val="002060"/>
                        </a:solidFill>
                        <a:effectLst/>
                        <a:latin typeface="+mn-lt"/>
                        <a:ea typeface="+mn-ea"/>
                        <a:cs typeface="+mn-cs"/>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619644">
                <a:tc>
                  <a:txBody>
                    <a:bodyPr/>
                    <a:lstStyle/>
                    <a:p>
                      <a:pPr marL="0" marR="0" lvl="0" indent="0" algn="l" defTabSz="684213" rtl="0" eaLnBrk="0" fontAlgn="base" latinLnBrk="0" hangingPunct="0">
                        <a:lnSpc>
                          <a:spcPct val="100000"/>
                        </a:lnSpc>
                        <a:spcBef>
                          <a:spcPts val="300"/>
                        </a:spcBef>
                        <a:spcAft>
                          <a:spcPct val="0"/>
                        </a:spcAft>
                        <a:buClrTx/>
                        <a:buSzPct val="25000"/>
                        <a:buFont typeface="Wingdings" pitchFamily="2" charset="2"/>
                        <a:buNone/>
                        <a:tabLst/>
                        <a:defRPr/>
                      </a:pPr>
                      <a:r>
                        <a:rPr lang="en-US" sz="1000" dirty="0" smtClean="0">
                          <a:solidFill>
                            <a:schemeClr val="accent4"/>
                          </a:solidFill>
                          <a:cs typeface="+mn-cs"/>
                        </a:rPr>
                        <a:t>Best Practices – Interactions with Counsel</a:t>
                      </a: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marR="0" lvl="1" indent="-114300" algn="l" defTabSz="684213" rtl="0" eaLnBrk="0" fontAlgn="base" latinLnBrk="0" hangingPunct="0">
                        <a:lnSpc>
                          <a:spcPct val="100000"/>
                        </a:lnSpc>
                        <a:spcBef>
                          <a:spcPts val="300"/>
                        </a:spcBef>
                        <a:spcAft>
                          <a:spcPct val="0"/>
                        </a:spcAft>
                        <a:buClrTx/>
                        <a:buSzPct val="100000"/>
                        <a:buFont typeface="Arial"/>
                        <a:buChar char="•"/>
                        <a:tabLst/>
                        <a:defRPr/>
                      </a:pPr>
                      <a:r>
                        <a:rPr kumimoji="0" lang="en-US" sz="1000" u="none" strike="noStrike" kern="1200" cap="none" spc="0" normalizeH="0" baseline="0" dirty="0" smtClean="0">
                          <a:ln>
                            <a:noFill/>
                          </a:ln>
                          <a:solidFill>
                            <a:srgbClr val="002060"/>
                          </a:solidFill>
                          <a:effectLst/>
                          <a:uLnTx/>
                          <a:uFillTx/>
                          <a:latin typeface="+mn-lt"/>
                          <a:ea typeface="+mn-ea"/>
                          <a:cs typeface="+mn-cs"/>
                        </a:rPr>
                        <a:t>When do you engage outside/inside counsel?</a:t>
                      </a:r>
                    </a:p>
                    <a:p>
                      <a:pPr marL="114300" marR="0" lvl="1" indent="-114300" algn="l" defTabSz="684213" rtl="0" eaLnBrk="0" fontAlgn="base" latinLnBrk="0" hangingPunct="0">
                        <a:lnSpc>
                          <a:spcPct val="100000"/>
                        </a:lnSpc>
                        <a:spcBef>
                          <a:spcPts val="300"/>
                        </a:spcBef>
                        <a:spcAft>
                          <a:spcPct val="0"/>
                        </a:spcAft>
                        <a:buClrTx/>
                        <a:buSzPct val="100000"/>
                        <a:buFont typeface="Arial"/>
                        <a:buChar char="•"/>
                        <a:tabLst/>
                        <a:defRPr/>
                      </a:pPr>
                      <a:r>
                        <a:rPr kumimoji="0" lang="en-US" sz="1000" u="none" strike="noStrike" kern="1200" cap="none" spc="0" normalizeH="0" baseline="0" dirty="0" smtClean="0">
                          <a:ln>
                            <a:noFill/>
                          </a:ln>
                          <a:solidFill>
                            <a:srgbClr val="002060"/>
                          </a:solidFill>
                          <a:effectLst/>
                          <a:uLnTx/>
                          <a:uFillTx/>
                          <a:latin typeface="+mn-lt"/>
                          <a:ea typeface="+mn-ea"/>
                          <a:cs typeface="+mn-cs"/>
                        </a:rPr>
                        <a:t>Managing The Relationship</a:t>
                      </a:r>
                      <a:endParaRPr kumimoji="0" lang="en-US" sz="1000" u="none" strike="noStrike" kern="1200" cap="none" spc="0" normalizeH="0" baseline="0" noProof="0" dirty="0">
                        <a:ln>
                          <a:noFill/>
                        </a:ln>
                        <a:solidFill>
                          <a:srgbClr val="002060"/>
                        </a:solidFill>
                        <a:effectLst/>
                        <a:uLnTx/>
                        <a:uFillTx/>
                        <a:latin typeface="+mn-lt"/>
                        <a:ea typeface="+mn-ea"/>
                        <a:cs typeface="+mn-cs"/>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4213" rtl="0" eaLnBrk="0" fontAlgn="base" latinLnBrk="0" hangingPunct="0">
                        <a:lnSpc>
                          <a:spcPct val="100000"/>
                        </a:lnSpc>
                        <a:spcBef>
                          <a:spcPts val="300"/>
                        </a:spcBef>
                        <a:spcAft>
                          <a:spcPct val="0"/>
                        </a:spcAft>
                        <a:buClrTx/>
                        <a:buSzPct val="65000"/>
                        <a:buFont typeface="Wingdings"/>
                        <a:buNone/>
                        <a:tabLst/>
                      </a:pPr>
                      <a:r>
                        <a:rPr kumimoji="0" lang="en-US" sz="1000" b="0" i="0" u="none" strike="noStrike" kern="1200" cap="none" normalizeH="0" baseline="0" dirty="0" smtClean="0">
                          <a:ln>
                            <a:noFill/>
                          </a:ln>
                          <a:solidFill>
                            <a:srgbClr val="002060"/>
                          </a:solidFill>
                          <a:effectLst/>
                          <a:latin typeface="+mn-lt"/>
                          <a:ea typeface="+mn-ea"/>
                          <a:cs typeface="+mn-cs"/>
                        </a:rPr>
                        <a:t>Noni Southall</a:t>
                      </a:r>
                    </a:p>
                    <a:p>
                      <a:pPr marL="0" marR="0" lvl="0" indent="0" algn="l" defTabSz="684213" rtl="0" eaLnBrk="0" fontAlgn="base" latinLnBrk="0" hangingPunct="0">
                        <a:lnSpc>
                          <a:spcPct val="100000"/>
                        </a:lnSpc>
                        <a:spcBef>
                          <a:spcPts val="300"/>
                        </a:spcBef>
                        <a:spcAft>
                          <a:spcPct val="0"/>
                        </a:spcAft>
                        <a:buClrTx/>
                        <a:buSzPct val="65000"/>
                        <a:buFont typeface="Wingdings"/>
                        <a:buNone/>
                        <a:tabLst/>
                      </a:pPr>
                      <a:r>
                        <a:rPr kumimoji="0" lang="en-US" sz="1000" b="0" i="0" u="none" strike="noStrike" kern="1200" cap="none" normalizeH="0" baseline="0" dirty="0" smtClean="0">
                          <a:ln>
                            <a:noFill/>
                          </a:ln>
                          <a:solidFill>
                            <a:srgbClr val="002060"/>
                          </a:solidFill>
                          <a:effectLst/>
                          <a:latin typeface="+mn-lt"/>
                          <a:ea typeface="+mn-ea"/>
                          <a:cs typeface="+mn-cs"/>
                        </a:rPr>
                        <a:t>Portia Poindexter</a:t>
                      </a:r>
                    </a:p>
                    <a:p>
                      <a:pPr marL="0" marR="0" lvl="0" indent="0" algn="l" defTabSz="684213" rtl="0" eaLnBrk="0" fontAlgn="base" latinLnBrk="0" hangingPunct="0">
                        <a:lnSpc>
                          <a:spcPct val="100000"/>
                        </a:lnSpc>
                        <a:spcBef>
                          <a:spcPts val="300"/>
                        </a:spcBef>
                        <a:spcAft>
                          <a:spcPct val="0"/>
                        </a:spcAft>
                        <a:buClrTx/>
                        <a:buSzPct val="65000"/>
                        <a:buFont typeface="Wingdings"/>
                        <a:buNone/>
                        <a:tabLst/>
                      </a:pPr>
                      <a:endParaRPr kumimoji="0" lang="en-US" sz="1000" b="0" i="0" u="none" strike="noStrike" kern="1200" cap="none" normalizeH="0" baseline="0" dirty="0">
                        <a:ln>
                          <a:noFill/>
                        </a:ln>
                        <a:solidFill>
                          <a:srgbClr val="002060"/>
                        </a:solidFill>
                        <a:effectLst/>
                        <a:latin typeface="+mn-lt"/>
                        <a:ea typeface="+mn-ea"/>
                        <a:cs typeface="+mn-cs"/>
                      </a:endParaRPr>
                    </a:p>
                  </a:txBody>
                  <a:tcPr marT="91440" marB="9144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420857387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32" y="3086234"/>
            <a:ext cx="7905750" cy="1592403"/>
          </a:xfrm>
        </p:spPr>
        <p:txBody>
          <a:bodyPr/>
          <a:lstStyle/>
          <a:p>
            <a:r>
              <a:rPr lang="en-US" noProof="0" dirty="0" smtClean="0"/>
              <a:t>Introduction to Corporate Finance</a:t>
            </a:r>
            <a:endParaRPr lang="en-US" noProof="0" dirty="0"/>
          </a:p>
        </p:txBody>
      </p:sp>
    </p:spTree>
    <p:extLst>
      <p:ext uri="{BB962C8B-B14F-4D97-AF65-F5344CB8AC3E}">
        <p14:creationId xmlns:p14="http://schemas.microsoft.com/office/powerpoint/2010/main" val="217128162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sz="1400" dirty="0"/>
              <a:t>Corporate finance generally refers to companies raising capital and using different sources of capital to “create value” or maximize returns for shareholders</a:t>
            </a:r>
            <a:endParaRPr lang="en-US" sz="1400" noProof="0" dirty="0"/>
          </a:p>
        </p:txBody>
      </p:sp>
      <p:sp>
        <p:nvSpPr>
          <p:cNvPr id="3" name="Title 2"/>
          <p:cNvSpPr>
            <a:spLocks noGrp="1"/>
          </p:cNvSpPr>
          <p:nvPr>
            <p:ph type="title"/>
          </p:nvPr>
        </p:nvSpPr>
        <p:spPr/>
        <p:txBody>
          <a:bodyPr/>
          <a:lstStyle/>
          <a:p>
            <a:r>
              <a:rPr lang="en-US" noProof="0" dirty="0" smtClean="0">
                <a:solidFill>
                  <a:schemeClr val="accent4"/>
                </a:solidFill>
              </a:rPr>
              <a:t>Introduction to Corporate Finance</a:t>
            </a:r>
            <a:endParaRPr lang="en-US" noProof="0" dirty="0">
              <a:solidFill>
                <a:schemeClr val="accent4"/>
              </a:solidFill>
            </a:endParaRPr>
          </a:p>
        </p:txBody>
      </p:sp>
      <p:sp>
        <p:nvSpPr>
          <p:cNvPr id="8" name="Pentagon 7"/>
          <p:cNvSpPr/>
          <p:nvPr/>
        </p:nvSpPr>
        <p:spPr bwMode="gray">
          <a:xfrm>
            <a:off x="396000" y="1882903"/>
            <a:ext cx="2652000" cy="82296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88900" rIns="88900" bIns="88900" rtlCol="0" anchor="ctr"/>
          <a:lstStyle/>
          <a:p>
            <a:r>
              <a:rPr lang="en-US" sz="1600" b="1" dirty="0" smtClean="0"/>
              <a:t>Debt</a:t>
            </a:r>
            <a:endParaRPr lang="en-US" sz="1600" b="1" dirty="0"/>
          </a:p>
        </p:txBody>
      </p:sp>
      <p:sp>
        <p:nvSpPr>
          <p:cNvPr id="9" name="Text Placeholder 3"/>
          <p:cNvSpPr txBox="1">
            <a:spLocks/>
          </p:cNvSpPr>
          <p:nvPr/>
        </p:nvSpPr>
        <p:spPr bwMode="gray">
          <a:xfrm>
            <a:off x="3227388" y="4133319"/>
            <a:ext cx="5534892" cy="822960"/>
          </a:xfrm>
          <a:prstGeom prst="rect">
            <a:avLst/>
          </a:prstGeom>
        </p:spPr>
        <p:txBody>
          <a:bodyPr vert="horz" lIns="0" tIns="0" rIns="0" bIns="0" rtlCol="0">
            <a:noAutofit/>
          </a:bodyPr>
          <a:lstStyle/>
          <a:p>
            <a:pPr marL="114300" lvl="1" indent="-114300">
              <a:spcBef>
                <a:spcPts val="600"/>
              </a:spcBef>
              <a:buSzPct val="100000"/>
              <a:buFont typeface="Arial" panose="020B0604020202020204" pitchFamily="34" charset="0"/>
              <a:buChar char="•"/>
              <a:defRPr/>
            </a:pPr>
            <a:endParaRPr lang="en-US" sz="1100" dirty="0" smtClean="0">
              <a:solidFill>
                <a:schemeClr val="accent4"/>
              </a:solidFill>
            </a:endParaRPr>
          </a:p>
          <a:p>
            <a:pPr marL="114300" lvl="1" indent="-114300">
              <a:spcBef>
                <a:spcPts val="600"/>
              </a:spcBef>
              <a:buSzPct val="100000"/>
              <a:buFont typeface="Arial" panose="020B0604020202020204" pitchFamily="34" charset="0"/>
              <a:buChar char="•"/>
              <a:defRPr/>
            </a:pPr>
            <a:r>
              <a:rPr lang="en-US" sz="1100" dirty="0" smtClean="0">
                <a:solidFill>
                  <a:schemeClr val="accent4"/>
                </a:solidFill>
              </a:rPr>
              <a:t>Equity </a:t>
            </a:r>
            <a:r>
              <a:rPr lang="en-US" sz="1100" dirty="0">
                <a:solidFill>
                  <a:schemeClr val="accent4"/>
                </a:solidFill>
              </a:rPr>
              <a:t>plan beneficiaries (usually employees), vendors, pension liabilities, derivative obligations. </a:t>
            </a:r>
            <a:endParaRPr kumimoji="0" lang="en-US" sz="1100" b="0" i="0" u="none" strike="noStrike" kern="1200" cap="none" spc="0" normalizeH="0" baseline="0" noProof="0" dirty="0">
              <a:ln>
                <a:noFill/>
              </a:ln>
              <a:solidFill>
                <a:schemeClr val="accent4"/>
              </a:solidFill>
              <a:effectLst/>
              <a:uLnTx/>
              <a:uFillTx/>
            </a:endParaRPr>
          </a:p>
        </p:txBody>
      </p:sp>
      <p:sp>
        <p:nvSpPr>
          <p:cNvPr id="10" name="Pentagon 9"/>
          <p:cNvSpPr/>
          <p:nvPr/>
        </p:nvSpPr>
        <p:spPr bwMode="gray">
          <a:xfrm>
            <a:off x="396000" y="4171419"/>
            <a:ext cx="2652000" cy="82296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88900" rIns="88900" bIns="88900" rtlCol="0" anchor="ctr"/>
          <a:lstStyle/>
          <a:p>
            <a:r>
              <a:rPr lang="en-US" sz="1600" b="1" dirty="0" smtClean="0"/>
              <a:t>Other Stakeholders</a:t>
            </a:r>
            <a:endParaRPr lang="en-US" sz="1600" b="1" dirty="0"/>
          </a:p>
        </p:txBody>
      </p:sp>
      <p:sp>
        <p:nvSpPr>
          <p:cNvPr id="13" name="Text Placeholder 3"/>
          <p:cNvSpPr txBox="1">
            <a:spLocks/>
          </p:cNvSpPr>
          <p:nvPr/>
        </p:nvSpPr>
        <p:spPr bwMode="gray">
          <a:xfrm>
            <a:off x="3227388" y="1851523"/>
            <a:ext cx="5534892" cy="882942"/>
          </a:xfrm>
          <a:prstGeom prst="rect">
            <a:avLst/>
          </a:prstGeom>
        </p:spPr>
        <p:txBody>
          <a:bodyPr vert="horz" lIns="0" tIns="0" rIns="0" bIns="0" rtlCol="0">
            <a:noAutofit/>
          </a:bodyPr>
          <a:lstStyle/>
          <a:p>
            <a:pPr marL="114300" lvl="1" indent="-114300">
              <a:spcBef>
                <a:spcPts val="600"/>
              </a:spcBef>
              <a:buSzPct val="100000"/>
              <a:buFont typeface="Arial" panose="020B0604020202020204" pitchFamily="34" charset="0"/>
              <a:buChar char="•"/>
              <a:defRPr/>
            </a:pPr>
            <a:r>
              <a:rPr lang="en-US" sz="1100" dirty="0" smtClean="0">
                <a:solidFill>
                  <a:schemeClr val="accent4"/>
                </a:solidFill>
              </a:rPr>
              <a:t>Top </a:t>
            </a:r>
            <a:r>
              <a:rPr lang="en-US" sz="1100" dirty="0">
                <a:solidFill>
                  <a:schemeClr val="accent4"/>
                </a:solidFill>
              </a:rPr>
              <a:t>of the capital structure</a:t>
            </a:r>
          </a:p>
          <a:p>
            <a:pPr marL="114300" lvl="1" indent="-114300">
              <a:spcBef>
                <a:spcPts val="600"/>
              </a:spcBef>
              <a:buSzPct val="100000"/>
              <a:buFont typeface="Arial" panose="020B0604020202020204" pitchFamily="34" charset="0"/>
              <a:buChar char="•"/>
              <a:defRPr/>
            </a:pPr>
            <a:r>
              <a:rPr lang="en-US" sz="1100" dirty="0" smtClean="0">
                <a:solidFill>
                  <a:schemeClr val="accent4"/>
                </a:solidFill>
              </a:rPr>
              <a:t>Paid </a:t>
            </a:r>
            <a:r>
              <a:rPr lang="en-US" sz="1100" dirty="0">
                <a:solidFill>
                  <a:schemeClr val="accent4"/>
                </a:solidFill>
              </a:rPr>
              <a:t>first </a:t>
            </a:r>
          </a:p>
          <a:p>
            <a:pPr marL="114300" lvl="1" indent="-114300">
              <a:spcBef>
                <a:spcPts val="600"/>
              </a:spcBef>
              <a:buSzPct val="100000"/>
              <a:buFont typeface="Arial" panose="020B0604020202020204" pitchFamily="34" charset="0"/>
              <a:buChar char="•"/>
              <a:defRPr/>
            </a:pPr>
            <a:r>
              <a:rPr lang="en-US" sz="1100" dirty="0" smtClean="0">
                <a:solidFill>
                  <a:schemeClr val="accent4"/>
                </a:solidFill>
              </a:rPr>
              <a:t>Examples </a:t>
            </a:r>
            <a:r>
              <a:rPr lang="en-US" sz="1100" dirty="0">
                <a:solidFill>
                  <a:schemeClr val="accent4"/>
                </a:solidFill>
              </a:rPr>
              <a:t>include term loans, revolving loans, notes/bonds</a:t>
            </a:r>
          </a:p>
          <a:p>
            <a:pPr marL="114300" lvl="1" indent="-114300">
              <a:spcBef>
                <a:spcPts val="600"/>
              </a:spcBef>
              <a:buSzPct val="100000"/>
              <a:buFont typeface="Arial" panose="020B0604020202020204" pitchFamily="34" charset="0"/>
              <a:buChar char="•"/>
              <a:defRPr/>
            </a:pPr>
            <a:r>
              <a:rPr lang="en-US" sz="1100" dirty="0" smtClean="0">
                <a:solidFill>
                  <a:schemeClr val="accent4"/>
                </a:solidFill>
              </a:rPr>
              <a:t>Debt </a:t>
            </a:r>
            <a:r>
              <a:rPr lang="en-US" sz="1100" dirty="0">
                <a:solidFill>
                  <a:schemeClr val="accent4"/>
                </a:solidFill>
              </a:rPr>
              <a:t>may be senior or subordinated and secured or unsecured</a:t>
            </a:r>
          </a:p>
        </p:txBody>
      </p:sp>
      <p:sp>
        <p:nvSpPr>
          <p:cNvPr id="14" name="Pentagon 13"/>
          <p:cNvSpPr/>
          <p:nvPr/>
        </p:nvSpPr>
        <p:spPr bwMode="gray">
          <a:xfrm>
            <a:off x="396000" y="3027161"/>
            <a:ext cx="2652000" cy="82296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88900" rIns="88900" bIns="88900" rtlCol="0" anchor="ctr"/>
          <a:lstStyle/>
          <a:p>
            <a:r>
              <a:rPr lang="en-US" sz="1600" b="1" dirty="0" smtClean="0"/>
              <a:t>Equity</a:t>
            </a:r>
            <a:endParaRPr lang="en-US" sz="1600" b="1" dirty="0"/>
          </a:p>
        </p:txBody>
      </p:sp>
      <p:sp>
        <p:nvSpPr>
          <p:cNvPr id="15" name="Text Placeholder 3"/>
          <p:cNvSpPr txBox="1">
            <a:spLocks/>
          </p:cNvSpPr>
          <p:nvPr/>
        </p:nvSpPr>
        <p:spPr bwMode="gray">
          <a:xfrm>
            <a:off x="3227388" y="2838196"/>
            <a:ext cx="5534892" cy="822960"/>
          </a:xfrm>
          <a:prstGeom prst="rect">
            <a:avLst/>
          </a:prstGeom>
        </p:spPr>
        <p:txBody>
          <a:bodyPr vert="horz" lIns="0" tIns="0" rIns="0" bIns="0" rtlCol="0">
            <a:noAutofit/>
          </a:bodyPr>
          <a:lstStyle/>
          <a:p>
            <a:pPr marL="114300" lvl="1" indent="-114300">
              <a:spcBef>
                <a:spcPts val="600"/>
              </a:spcBef>
              <a:buSzPct val="100000"/>
              <a:buFont typeface="Arial" panose="020B0604020202020204" pitchFamily="34" charset="0"/>
              <a:buChar char="•"/>
              <a:defRPr/>
            </a:pPr>
            <a:endParaRPr lang="en-US" sz="1100" dirty="0" smtClean="0">
              <a:solidFill>
                <a:schemeClr val="accent4"/>
              </a:solidFill>
            </a:endParaRPr>
          </a:p>
          <a:p>
            <a:pPr marL="114300" lvl="1" indent="-114300">
              <a:spcBef>
                <a:spcPts val="600"/>
              </a:spcBef>
              <a:buSzPct val="100000"/>
              <a:buFont typeface="Arial" panose="020B0604020202020204" pitchFamily="34" charset="0"/>
              <a:buChar char="•"/>
              <a:defRPr/>
            </a:pPr>
            <a:r>
              <a:rPr lang="en-US" sz="1100" dirty="0" smtClean="0">
                <a:solidFill>
                  <a:schemeClr val="accent4"/>
                </a:solidFill>
              </a:rPr>
              <a:t>Bottom </a:t>
            </a:r>
            <a:r>
              <a:rPr lang="en-US" sz="1100" dirty="0">
                <a:solidFill>
                  <a:schemeClr val="accent4"/>
                </a:solidFill>
              </a:rPr>
              <a:t>of the capital structure</a:t>
            </a:r>
          </a:p>
          <a:p>
            <a:pPr marL="114300" lvl="1" indent="-114300">
              <a:spcBef>
                <a:spcPts val="600"/>
              </a:spcBef>
              <a:buSzPct val="100000"/>
              <a:buFont typeface="Arial" panose="020B0604020202020204" pitchFamily="34" charset="0"/>
              <a:buChar char="•"/>
              <a:defRPr/>
            </a:pPr>
            <a:r>
              <a:rPr lang="en-US" sz="1100" dirty="0" smtClean="0">
                <a:solidFill>
                  <a:schemeClr val="accent4"/>
                </a:solidFill>
              </a:rPr>
              <a:t>Paid </a:t>
            </a:r>
            <a:r>
              <a:rPr lang="en-US" sz="1100" dirty="0">
                <a:solidFill>
                  <a:schemeClr val="accent4"/>
                </a:solidFill>
              </a:rPr>
              <a:t>last</a:t>
            </a:r>
          </a:p>
          <a:p>
            <a:pPr marL="114300" lvl="1" indent="-114300">
              <a:spcBef>
                <a:spcPts val="600"/>
              </a:spcBef>
              <a:buSzPct val="100000"/>
              <a:buFont typeface="Arial" panose="020B0604020202020204" pitchFamily="34" charset="0"/>
              <a:buChar char="•"/>
              <a:defRPr/>
            </a:pPr>
            <a:r>
              <a:rPr lang="en-US" sz="1100" dirty="0" smtClean="0">
                <a:solidFill>
                  <a:schemeClr val="accent4"/>
                </a:solidFill>
              </a:rPr>
              <a:t>Examples </a:t>
            </a:r>
            <a:r>
              <a:rPr lang="en-US" sz="1100" dirty="0">
                <a:solidFill>
                  <a:schemeClr val="accent4"/>
                </a:solidFill>
              </a:rPr>
              <a:t>include common stock, preferred stock, convertible or hybrid securities</a:t>
            </a:r>
          </a:p>
        </p:txBody>
      </p:sp>
      <p:sp>
        <p:nvSpPr>
          <p:cNvPr id="2" name="TextBox 1"/>
          <p:cNvSpPr txBox="1"/>
          <p:nvPr/>
        </p:nvSpPr>
        <p:spPr>
          <a:xfrm>
            <a:off x="376237" y="1543137"/>
            <a:ext cx="4061292" cy="394980"/>
          </a:xfrm>
          <a:prstGeom prst="rect">
            <a:avLst/>
          </a:prstGeom>
          <a:noFill/>
        </p:spPr>
        <p:txBody>
          <a:bodyPr vert="horz" wrap="square" lIns="0" tIns="0" rIns="0" bIns="0" rtlCol="0">
            <a:spAutoFit/>
          </a:bodyPr>
          <a:lstStyle/>
          <a:p>
            <a:pPr>
              <a:spcBef>
                <a:spcPts val="200"/>
              </a:spcBef>
              <a:buSzPct val="100000"/>
            </a:pPr>
            <a:r>
              <a:rPr lang="en-US" sz="1200" dirty="0">
                <a:solidFill>
                  <a:schemeClr val="accent4"/>
                </a:solidFill>
              </a:rPr>
              <a:t>Capital structures typically </a:t>
            </a:r>
            <a:r>
              <a:rPr lang="en-US" sz="1200" dirty="0" smtClean="0">
                <a:solidFill>
                  <a:schemeClr val="accent4"/>
                </a:solidFill>
              </a:rPr>
              <a:t>consists </a:t>
            </a:r>
            <a:r>
              <a:rPr lang="en-US" sz="1200" dirty="0">
                <a:solidFill>
                  <a:schemeClr val="accent4"/>
                </a:solidFill>
              </a:rPr>
              <a:t>of the following:</a:t>
            </a:r>
          </a:p>
          <a:p>
            <a:pPr>
              <a:spcBef>
                <a:spcPts val="200"/>
              </a:spcBef>
              <a:buSzPct val="100000"/>
            </a:pPr>
            <a:endParaRPr lang="en-US" sz="1200" dirty="0" smtClean="0">
              <a:solidFill>
                <a:schemeClr val="accent4"/>
              </a:solidFill>
            </a:endParaRPr>
          </a:p>
        </p:txBody>
      </p:sp>
      <p:sp>
        <p:nvSpPr>
          <p:cNvPr id="5" name="TextBox 4"/>
          <p:cNvSpPr txBox="1"/>
          <p:nvPr/>
        </p:nvSpPr>
        <p:spPr>
          <a:xfrm>
            <a:off x="396000" y="5199529"/>
            <a:ext cx="8366280" cy="184666"/>
          </a:xfrm>
          <a:prstGeom prst="rect">
            <a:avLst/>
          </a:prstGeom>
          <a:solidFill>
            <a:schemeClr val="accent4"/>
          </a:solidFill>
        </p:spPr>
        <p:txBody>
          <a:bodyPr vert="horz" wrap="square" lIns="0" tIns="0" rIns="0" bIns="0" rtlCol="0">
            <a:spAutoFit/>
          </a:bodyPr>
          <a:lstStyle/>
          <a:p>
            <a:pPr>
              <a:spcBef>
                <a:spcPts val="200"/>
              </a:spcBef>
              <a:buSzPct val="100000"/>
            </a:pPr>
            <a:r>
              <a:rPr lang="en-US" sz="1200" b="1" dirty="0" smtClean="0">
                <a:solidFill>
                  <a:schemeClr val="bg1"/>
                </a:solidFill>
              </a:rPr>
              <a:t>There are </a:t>
            </a:r>
            <a:r>
              <a:rPr lang="en-US" sz="1200" b="1" dirty="0">
                <a:solidFill>
                  <a:schemeClr val="bg1"/>
                </a:solidFill>
              </a:rPr>
              <a:t>costs and benefits with each type of </a:t>
            </a:r>
            <a:r>
              <a:rPr lang="en-US" sz="1200" b="1" dirty="0" smtClean="0">
                <a:solidFill>
                  <a:schemeClr val="bg1"/>
                </a:solidFill>
              </a:rPr>
              <a:t>financing</a:t>
            </a:r>
            <a:r>
              <a:rPr lang="en-US" sz="1200" b="1" dirty="0">
                <a:solidFill>
                  <a:schemeClr val="bg1"/>
                </a:solidFill>
              </a:rPr>
              <a:t>:</a:t>
            </a:r>
          </a:p>
        </p:txBody>
      </p:sp>
      <p:sp>
        <p:nvSpPr>
          <p:cNvPr id="6" name="TextBox 5"/>
          <p:cNvSpPr txBox="1"/>
          <p:nvPr/>
        </p:nvSpPr>
        <p:spPr>
          <a:xfrm>
            <a:off x="396000" y="5384195"/>
            <a:ext cx="8366280" cy="948978"/>
          </a:xfrm>
          <a:prstGeom prst="rect">
            <a:avLst/>
          </a:prstGeom>
          <a:solidFill>
            <a:srgbClr val="DCDCDC"/>
          </a:solidFill>
        </p:spPr>
        <p:txBody>
          <a:bodyPr vert="horz" wrap="square" lIns="0" tIns="0" rIns="0" bIns="0" rtlCol="0">
            <a:spAutoFit/>
          </a:bodyPr>
          <a:lstStyle/>
          <a:p>
            <a:pPr marL="171450" lvl="0" indent="-171450">
              <a:buFont typeface="Arial" panose="020B0604020202020204" pitchFamily="34" charset="0"/>
              <a:buChar char="•"/>
            </a:pPr>
            <a:endParaRPr lang="en-US" sz="1200" dirty="0" smtClean="0">
              <a:solidFill>
                <a:schemeClr val="accent4"/>
              </a:solidFill>
            </a:endParaRPr>
          </a:p>
          <a:p>
            <a:pPr marL="171450" lvl="0" indent="-171450">
              <a:buFont typeface="Arial" panose="020B0604020202020204" pitchFamily="34" charset="0"/>
              <a:buChar char="•"/>
            </a:pPr>
            <a:r>
              <a:rPr lang="en-US" sz="1200" dirty="0" smtClean="0">
                <a:solidFill>
                  <a:schemeClr val="accent4"/>
                </a:solidFill>
              </a:rPr>
              <a:t>“</a:t>
            </a:r>
            <a:r>
              <a:rPr lang="en-US" sz="1200" dirty="0">
                <a:solidFill>
                  <a:schemeClr val="accent4"/>
                </a:solidFill>
              </a:rPr>
              <a:t>Cost of capital”, availability, restrictive terms, refinancing risk (debt); dilution (employees</a:t>
            </a:r>
            <a:r>
              <a:rPr lang="en-US" sz="1200" dirty="0" smtClean="0">
                <a:solidFill>
                  <a:schemeClr val="accent4"/>
                </a:solidFill>
              </a:rPr>
              <a:t>)</a:t>
            </a:r>
          </a:p>
          <a:p>
            <a:pPr lvl="0"/>
            <a:endParaRPr lang="en-US" sz="1200" dirty="0">
              <a:solidFill>
                <a:schemeClr val="accent4"/>
              </a:solidFill>
            </a:endParaRPr>
          </a:p>
          <a:p>
            <a:pPr marL="171450" lvl="0" indent="-171450">
              <a:buFont typeface="Arial" panose="020B0604020202020204" pitchFamily="34" charset="0"/>
              <a:buChar char="•"/>
            </a:pPr>
            <a:r>
              <a:rPr lang="en-US" sz="1200" dirty="0">
                <a:solidFill>
                  <a:schemeClr val="accent4"/>
                </a:solidFill>
              </a:rPr>
              <a:t>Different markets serve different components of the capital structure and different types of investors </a:t>
            </a:r>
          </a:p>
          <a:p>
            <a:pPr>
              <a:spcBef>
                <a:spcPts val="200"/>
              </a:spcBef>
              <a:buSzPct val="100000"/>
            </a:pPr>
            <a:endParaRPr lang="en-US" sz="1200" dirty="0" smtClean="0">
              <a:solidFill>
                <a:schemeClr val="accent4"/>
              </a:solidFill>
            </a:endParaRPr>
          </a:p>
        </p:txBody>
      </p:sp>
    </p:spTree>
    <p:extLst>
      <p:ext uri="{BB962C8B-B14F-4D97-AF65-F5344CB8AC3E}">
        <p14:creationId xmlns:p14="http://schemas.microsoft.com/office/powerpoint/2010/main" val="181907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p:txBody>
          <a:bodyPr/>
          <a:lstStyle/>
          <a:p>
            <a:r>
              <a:rPr lang="en-US" dirty="0" smtClean="0"/>
              <a:t>Uses of Capital</a:t>
            </a:r>
            <a:endParaRPr lang="en-US" dirty="0"/>
          </a:p>
        </p:txBody>
      </p:sp>
      <p:sp>
        <p:nvSpPr>
          <p:cNvPr id="371719" name="Title 1"/>
          <p:cNvSpPr>
            <a:spLocks noGrp="1"/>
          </p:cNvSpPr>
          <p:nvPr>
            <p:ph type="title"/>
          </p:nvPr>
        </p:nvSpPr>
        <p:spPr/>
        <p:txBody>
          <a:bodyPr/>
          <a:lstStyle/>
          <a:p>
            <a:r>
              <a:rPr lang="en-US" altLang="ja-JP" dirty="0" smtClean="0">
                <a:solidFill>
                  <a:schemeClr val="accent4"/>
                </a:solidFill>
              </a:rPr>
              <a:t>Introduction to Corporate Finance</a:t>
            </a:r>
            <a:endParaRPr lang="en-US" dirty="0" smtClean="0">
              <a:solidFill>
                <a:schemeClr val="accent4"/>
              </a:solidFill>
            </a:endParaRPr>
          </a:p>
        </p:txBody>
      </p:sp>
      <p:sp>
        <p:nvSpPr>
          <p:cNvPr id="58" name="Freeform 7"/>
          <p:cNvSpPr>
            <a:spLocks/>
          </p:cNvSpPr>
          <p:nvPr/>
        </p:nvSpPr>
        <p:spPr bwMode="auto">
          <a:xfrm>
            <a:off x="1744663" y="3896072"/>
            <a:ext cx="2849562" cy="2466975"/>
          </a:xfrm>
          <a:custGeom>
            <a:avLst/>
            <a:gdLst>
              <a:gd name="T0" fmla="*/ 882 w 882"/>
              <a:gd name="T1" fmla="*/ 185 h 764"/>
              <a:gd name="T2" fmla="*/ 683 w 882"/>
              <a:gd name="T3" fmla="*/ 0 h 764"/>
              <a:gd name="T4" fmla="*/ 200 w 882"/>
              <a:gd name="T5" fmla="*/ 0 h 764"/>
              <a:gd name="T6" fmla="*/ 0 w 882"/>
              <a:gd name="T7" fmla="*/ 200 h 764"/>
              <a:gd name="T8" fmla="*/ 200 w 882"/>
              <a:gd name="T9" fmla="*/ 399 h 764"/>
              <a:gd name="T10" fmla="*/ 650 w 882"/>
              <a:gd name="T11" fmla="*/ 399 h 764"/>
              <a:gd name="T12" fmla="*/ 882 w 882"/>
              <a:gd name="T13" fmla="*/ 764 h 764"/>
              <a:gd name="T14" fmla="*/ 882 w 882"/>
              <a:gd name="T15" fmla="*/ 185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2" h="764">
                <a:moveTo>
                  <a:pt x="882" y="185"/>
                </a:moveTo>
                <a:cubicBezTo>
                  <a:pt x="874" y="82"/>
                  <a:pt x="788" y="0"/>
                  <a:pt x="683" y="0"/>
                </a:cubicBezTo>
                <a:cubicBezTo>
                  <a:pt x="200" y="0"/>
                  <a:pt x="200" y="0"/>
                  <a:pt x="200" y="0"/>
                </a:cubicBezTo>
                <a:cubicBezTo>
                  <a:pt x="90" y="0"/>
                  <a:pt x="0" y="89"/>
                  <a:pt x="0" y="200"/>
                </a:cubicBezTo>
                <a:cubicBezTo>
                  <a:pt x="0" y="310"/>
                  <a:pt x="90" y="399"/>
                  <a:pt x="200" y="399"/>
                </a:cubicBezTo>
                <a:cubicBezTo>
                  <a:pt x="650" y="399"/>
                  <a:pt x="650" y="399"/>
                  <a:pt x="650" y="399"/>
                </a:cubicBezTo>
                <a:cubicBezTo>
                  <a:pt x="759" y="419"/>
                  <a:pt x="835" y="501"/>
                  <a:pt x="882" y="764"/>
                </a:cubicBezTo>
                <a:cubicBezTo>
                  <a:pt x="882" y="185"/>
                  <a:pt x="882" y="185"/>
                  <a:pt x="882" y="185"/>
                </a:cubicBezTo>
                <a:close/>
              </a:path>
            </a:pathLst>
          </a:custGeom>
          <a:solidFill>
            <a:schemeClr val="accent4"/>
          </a:solidFill>
          <a:ln>
            <a:noFill/>
          </a:ln>
        </p:spPr>
        <p:txBody>
          <a:bodyPr vert="horz" wrap="square" lIns="91440" tIns="91440" rIns="91440" bIns="91440" numCol="1" anchor="t" anchorCtr="0" compatLnSpc="1">
            <a:prstTxWarp prst="textNoShape">
              <a:avLst/>
            </a:prstTxWarp>
          </a:bodyPr>
          <a:lstStyle/>
          <a:p>
            <a:endParaRPr lang="en-US" dirty="0"/>
          </a:p>
        </p:txBody>
      </p:sp>
      <p:sp>
        <p:nvSpPr>
          <p:cNvPr id="59" name="Freeform 7"/>
          <p:cNvSpPr>
            <a:spLocks/>
          </p:cNvSpPr>
          <p:nvPr/>
        </p:nvSpPr>
        <p:spPr bwMode="auto">
          <a:xfrm>
            <a:off x="1744663" y="2584858"/>
            <a:ext cx="2849562" cy="2466975"/>
          </a:xfrm>
          <a:custGeom>
            <a:avLst/>
            <a:gdLst>
              <a:gd name="T0" fmla="*/ 882 w 882"/>
              <a:gd name="T1" fmla="*/ 185 h 764"/>
              <a:gd name="T2" fmla="*/ 683 w 882"/>
              <a:gd name="T3" fmla="*/ 0 h 764"/>
              <a:gd name="T4" fmla="*/ 200 w 882"/>
              <a:gd name="T5" fmla="*/ 0 h 764"/>
              <a:gd name="T6" fmla="*/ 0 w 882"/>
              <a:gd name="T7" fmla="*/ 200 h 764"/>
              <a:gd name="T8" fmla="*/ 200 w 882"/>
              <a:gd name="T9" fmla="*/ 399 h 764"/>
              <a:gd name="T10" fmla="*/ 650 w 882"/>
              <a:gd name="T11" fmla="*/ 399 h 764"/>
              <a:gd name="T12" fmla="*/ 882 w 882"/>
              <a:gd name="T13" fmla="*/ 764 h 764"/>
              <a:gd name="T14" fmla="*/ 882 w 882"/>
              <a:gd name="T15" fmla="*/ 185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2" h="764">
                <a:moveTo>
                  <a:pt x="882" y="185"/>
                </a:moveTo>
                <a:cubicBezTo>
                  <a:pt x="874" y="82"/>
                  <a:pt x="788" y="0"/>
                  <a:pt x="683" y="0"/>
                </a:cubicBezTo>
                <a:cubicBezTo>
                  <a:pt x="200" y="0"/>
                  <a:pt x="200" y="0"/>
                  <a:pt x="200" y="0"/>
                </a:cubicBezTo>
                <a:cubicBezTo>
                  <a:pt x="90" y="0"/>
                  <a:pt x="0" y="89"/>
                  <a:pt x="0" y="200"/>
                </a:cubicBezTo>
                <a:cubicBezTo>
                  <a:pt x="0" y="310"/>
                  <a:pt x="90" y="399"/>
                  <a:pt x="200" y="399"/>
                </a:cubicBezTo>
                <a:cubicBezTo>
                  <a:pt x="650" y="399"/>
                  <a:pt x="650" y="399"/>
                  <a:pt x="650" y="399"/>
                </a:cubicBezTo>
                <a:cubicBezTo>
                  <a:pt x="759" y="419"/>
                  <a:pt x="835" y="501"/>
                  <a:pt x="882" y="764"/>
                </a:cubicBezTo>
                <a:cubicBezTo>
                  <a:pt x="882" y="185"/>
                  <a:pt x="882" y="185"/>
                  <a:pt x="882" y="185"/>
                </a:cubicBezTo>
                <a:close/>
              </a:path>
            </a:pathLst>
          </a:custGeom>
          <a:solidFill>
            <a:schemeClr val="accent1"/>
          </a:solidFill>
          <a:ln>
            <a:noFill/>
          </a:ln>
        </p:spPr>
        <p:txBody>
          <a:bodyPr vert="horz" wrap="square" lIns="91440" tIns="91440" rIns="91440" bIns="91440" numCol="1" anchor="t" anchorCtr="0" compatLnSpc="1">
            <a:prstTxWarp prst="textNoShape">
              <a:avLst/>
            </a:prstTxWarp>
          </a:bodyPr>
          <a:lstStyle/>
          <a:p>
            <a:endParaRPr lang="en-US" dirty="0"/>
          </a:p>
        </p:txBody>
      </p:sp>
      <p:sp>
        <p:nvSpPr>
          <p:cNvPr id="60" name="Freeform 7"/>
          <p:cNvSpPr>
            <a:spLocks/>
          </p:cNvSpPr>
          <p:nvPr/>
        </p:nvSpPr>
        <p:spPr bwMode="auto">
          <a:xfrm flipH="1">
            <a:off x="4611338" y="3896072"/>
            <a:ext cx="2849562" cy="2466975"/>
          </a:xfrm>
          <a:custGeom>
            <a:avLst/>
            <a:gdLst>
              <a:gd name="T0" fmla="*/ 882 w 882"/>
              <a:gd name="T1" fmla="*/ 185 h 764"/>
              <a:gd name="T2" fmla="*/ 683 w 882"/>
              <a:gd name="T3" fmla="*/ 0 h 764"/>
              <a:gd name="T4" fmla="*/ 200 w 882"/>
              <a:gd name="T5" fmla="*/ 0 h 764"/>
              <a:gd name="T6" fmla="*/ 0 w 882"/>
              <a:gd name="T7" fmla="*/ 200 h 764"/>
              <a:gd name="T8" fmla="*/ 200 w 882"/>
              <a:gd name="T9" fmla="*/ 399 h 764"/>
              <a:gd name="T10" fmla="*/ 650 w 882"/>
              <a:gd name="T11" fmla="*/ 399 h 764"/>
              <a:gd name="T12" fmla="*/ 882 w 882"/>
              <a:gd name="T13" fmla="*/ 764 h 764"/>
              <a:gd name="T14" fmla="*/ 882 w 882"/>
              <a:gd name="T15" fmla="*/ 185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2" h="764">
                <a:moveTo>
                  <a:pt x="882" y="185"/>
                </a:moveTo>
                <a:cubicBezTo>
                  <a:pt x="874" y="82"/>
                  <a:pt x="788" y="0"/>
                  <a:pt x="683" y="0"/>
                </a:cubicBezTo>
                <a:cubicBezTo>
                  <a:pt x="200" y="0"/>
                  <a:pt x="200" y="0"/>
                  <a:pt x="200" y="0"/>
                </a:cubicBezTo>
                <a:cubicBezTo>
                  <a:pt x="90" y="0"/>
                  <a:pt x="0" y="89"/>
                  <a:pt x="0" y="200"/>
                </a:cubicBezTo>
                <a:cubicBezTo>
                  <a:pt x="0" y="310"/>
                  <a:pt x="90" y="399"/>
                  <a:pt x="200" y="399"/>
                </a:cubicBezTo>
                <a:cubicBezTo>
                  <a:pt x="650" y="399"/>
                  <a:pt x="650" y="399"/>
                  <a:pt x="650" y="399"/>
                </a:cubicBezTo>
                <a:cubicBezTo>
                  <a:pt x="759" y="419"/>
                  <a:pt x="835" y="501"/>
                  <a:pt x="882" y="764"/>
                </a:cubicBezTo>
                <a:cubicBezTo>
                  <a:pt x="882" y="185"/>
                  <a:pt x="882" y="185"/>
                  <a:pt x="882" y="185"/>
                </a:cubicBezTo>
                <a:close/>
              </a:path>
            </a:pathLst>
          </a:custGeom>
          <a:solidFill>
            <a:schemeClr val="accent6"/>
          </a:solidFill>
          <a:ln>
            <a:noFill/>
          </a:ln>
        </p:spPr>
        <p:txBody>
          <a:bodyPr vert="horz" wrap="square" lIns="91440" tIns="91440" rIns="91440" bIns="91440" numCol="1" anchor="t" anchorCtr="0" compatLnSpc="1">
            <a:prstTxWarp prst="textNoShape">
              <a:avLst/>
            </a:prstTxWarp>
          </a:bodyPr>
          <a:lstStyle/>
          <a:p>
            <a:endParaRPr lang="en-US" dirty="0"/>
          </a:p>
        </p:txBody>
      </p:sp>
      <p:sp>
        <p:nvSpPr>
          <p:cNvPr id="61" name="Freeform 7"/>
          <p:cNvSpPr>
            <a:spLocks/>
          </p:cNvSpPr>
          <p:nvPr/>
        </p:nvSpPr>
        <p:spPr bwMode="auto">
          <a:xfrm flipH="1">
            <a:off x="4611338" y="2584858"/>
            <a:ext cx="2849562" cy="2466975"/>
          </a:xfrm>
          <a:custGeom>
            <a:avLst/>
            <a:gdLst>
              <a:gd name="T0" fmla="*/ 882 w 882"/>
              <a:gd name="T1" fmla="*/ 185 h 764"/>
              <a:gd name="T2" fmla="*/ 683 w 882"/>
              <a:gd name="T3" fmla="*/ 0 h 764"/>
              <a:gd name="T4" fmla="*/ 200 w 882"/>
              <a:gd name="T5" fmla="*/ 0 h 764"/>
              <a:gd name="T6" fmla="*/ 0 w 882"/>
              <a:gd name="T7" fmla="*/ 200 h 764"/>
              <a:gd name="T8" fmla="*/ 200 w 882"/>
              <a:gd name="T9" fmla="*/ 399 h 764"/>
              <a:gd name="T10" fmla="*/ 650 w 882"/>
              <a:gd name="T11" fmla="*/ 399 h 764"/>
              <a:gd name="T12" fmla="*/ 882 w 882"/>
              <a:gd name="T13" fmla="*/ 764 h 764"/>
              <a:gd name="T14" fmla="*/ 882 w 882"/>
              <a:gd name="T15" fmla="*/ 185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2" h="764">
                <a:moveTo>
                  <a:pt x="882" y="185"/>
                </a:moveTo>
                <a:cubicBezTo>
                  <a:pt x="874" y="82"/>
                  <a:pt x="788" y="0"/>
                  <a:pt x="683" y="0"/>
                </a:cubicBezTo>
                <a:cubicBezTo>
                  <a:pt x="200" y="0"/>
                  <a:pt x="200" y="0"/>
                  <a:pt x="200" y="0"/>
                </a:cubicBezTo>
                <a:cubicBezTo>
                  <a:pt x="90" y="0"/>
                  <a:pt x="0" y="89"/>
                  <a:pt x="0" y="200"/>
                </a:cubicBezTo>
                <a:cubicBezTo>
                  <a:pt x="0" y="310"/>
                  <a:pt x="90" y="399"/>
                  <a:pt x="200" y="399"/>
                </a:cubicBezTo>
                <a:cubicBezTo>
                  <a:pt x="650" y="399"/>
                  <a:pt x="650" y="399"/>
                  <a:pt x="650" y="399"/>
                </a:cubicBezTo>
                <a:cubicBezTo>
                  <a:pt x="759" y="419"/>
                  <a:pt x="835" y="501"/>
                  <a:pt x="882" y="764"/>
                </a:cubicBezTo>
                <a:cubicBezTo>
                  <a:pt x="882" y="185"/>
                  <a:pt x="882" y="185"/>
                  <a:pt x="882" y="185"/>
                </a:cubicBezTo>
                <a:close/>
              </a:path>
            </a:pathLst>
          </a:custGeom>
          <a:solidFill>
            <a:schemeClr val="accent3"/>
          </a:solidFill>
          <a:ln>
            <a:noFill/>
          </a:ln>
        </p:spPr>
        <p:txBody>
          <a:bodyPr vert="horz" wrap="square" lIns="91440" tIns="91440" rIns="91440" bIns="91440" numCol="1" anchor="t" anchorCtr="0" compatLnSpc="1">
            <a:prstTxWarp prst="textNoShape">
              <a:avLst/>
            </a:prstTxWarp>
          </a:bodyPr>
          <a:lstStyle/>
          <a:p>
            <a:endParaRPr lang="en-US" dirty="0"/>
          </a:p>
        </p:txBody>
      </p:sp>
      <p:sp>
        <p:nvSpPr>
          <p:cNvPr id="74" name="Rectangle 73"/>
          <p:cNvSpPr/>
          <p:nvPr/>
        </p:nvSpPr>
        <p:spPr>
          <a:xfrm>
            <a:off x="2717738" y="4236964"/>
            <a:ext cx="1554480" cy="600164"/>
          </a:xfrm>
          <a:prstGeom prst="rect">
            <a:avLst/>
          </a:prstGeom>
        </p:spPr>
        <p:txBody>
          <a:bodyPr wrap="square" lIns="0" tIns="0" rIns="0" bIns="0" anchor="ctr" anchorCtr="0">
            <a:noAutofit/>
          </a:bodyPr>
          <a:lstStyle/>
          <a:p>
            <a:r>
              <a:rPr lang="en-US" sz="1100" b="1" dirty="0" smtClean="0">
                <a:solidFill>
                  <a:schemeClr val="bg1"/>
                </a:solidFill>
              </a:rPr>
              <a:t>Refinancing:</a:t>
            </a:r>
            <a:endParaRPr lang="en-US" sz="1100" b="1" dirty="0">
              <a:solidFill>
                <a:schemeClr val="bg1"/>
              </a:solidFill>
            </a:endParaRPr>
          </a:p>
          <a:p>
            <a:pPr lvl="0"/>
            <a:r>
              <a:rPr lang="en-US" sz="1100" dirty="0">
                <a:solidFill>
                  <a:schemeClr val="bg1"/>
                </a:solidFill>
              </a:rPr>
              <a:t>New debt to refinance debt nearing maturity</a:t>
            </a:r>
          </a:p>
        </p:txBody>
      </p:sp>
      <p:sp>
        <p:nvSpPr>
          <p:cNvPr id="76" name="Rectangle 75"/>
          <p:cNvSpPr/>
          <p:nvPr/>
        </p:nvSpPr>
        <p:spPr>
          <a:xfrm>
            <a:off x="2717738" y="2932782"/>
            <a:ext cx="1554480" cy="600164"/>
          </a:xfrm>
          <a:prstGeom prst="rect">
            <a:avLst/>
          </a:prstGeom>
        </p:spPr>
        <p:txBody>
          <a:bodyPr wrap="square" lIns="0" tIns="0" rIns="0" bIns="0" anchor="ctr" anchorCtr="0">
            <a:noAutofit/>
          </a:bodyPr>
          <a:lstStyle/>
          <a:p>
            <a:r>
              <a:rPr lang="en-US" sz="1100" b="1" dirty="0" smtClean="0">
                <a:solidFill>
                  <a:schemeClr val="bg1"/>
                </a:solidFill>
              </a:rPr>
              <a:t>Acquisitions:</a:t>
            </a:r>
            <a:endParaRPr lang="en-US" sz="1100" b="1" dirty="0">
              <a:solidFill>
                <a:schemeClr val="bg1"/>
              </a:solidFill>
            </a:endParaRPr>
          </a:p>
          <a:p>
            <a:pPr lvl="0"/>
            <a:r>
              <a:rPr lang="en-US" sz="1100" dirty="0">
                <a:solidFill>
                  <a:schemeClr val="bg1"/>
                </a:solidFill>
              </a:rPr>
              <a:t>Loans and/or bonds; equity</a:t>
            </a:r>
          </a:p>
        </p:txBody>
      </p:sp>
      <p:sp>
        <p:nvSpPr>
          <p:cNvPr id="78" name="Freeform 7"/>
          <p:cNvSpPr>
            <a:spLocks/>
          </p:cNvSpPr>
          <p:nvPr/>
        </p:nvSpPr>
        <p:spPr bwMode="auto">
          <a:xfrm>
            <a:off x="1736270" y="1273644"/>
            <a:ext cx="2849562" cy="2466975"/>
          </a:xfrm>
          <a:custGeom>
            <a:avLst/>
            <a:gdLst>
              <a:gd name="T0" fmla="*/ 882 w 882"/>
              <a:gd name="T1" fmla="*/ 185 h 764"/>
              <a:gd name="T2" fmla="*/ 683 w 882"/>
              <a:gd name="T3" fmla="*/ 0 h 764"/>
              <a:gd name="T4" fmla="*/ 200 w 882"/>
              <a:gd name="T5" fmla="*/ 0 h 764"/>
              <a:gd name="T6" fmla="*/ 0 w 882"/>
              <a:gd name="T7" fmla="*/ 200 h 764"/>
              <a:gd name="T8" fmla="*/ 200 w 882"/>
              <a:gd name="T9" fmla="*/ 399 h 764"/>
              <a:gd name="T10" fmla="*/ 650 w 882"/>
              <a:gd name="T11" fmla="*/ 399 h 764"/>
              <a:gd name="T12" fmla="*/ 882 w 882"/>
              <a:gd name="T13" fmla="*/ 764 h 764"/>
              <a:gd name="T14" fmla="*/ 882 w 882"/>
              <a:gd name="T15" fmla="*/ 185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2" h="764">
                <a:moveTo>
                  <a:pt x="882" y="185"/>
                </a:moveTo>
                <a:cubicBezTo>
                  <a:pt x="874" y="82"/>
                  <a:pt x="788" y="0"/>
                  <a:pt x="683" y="0"/>
                </a:cubicBezTo>
                <a:cubicBezTo>
                  <a:pt x="200" y="0"/>
                  <a:pt x="200" y="0"/>
                  <a:pt x="200" y="0"/>
                </a:cubicBezTo>
                <a:cubicBezTo>
                  <a:pt x="90" y="0"/>
                  <a:pt x="0" y="89"/>
                  <a:pt x="0" y="200"/>
                </a:cubicBezTo>
                <a:cubicBezTo>
                  <a:pt x="0" y="310"/>
                  <a:pt x="90" y="399"/>
                  <a:pt x="200" y="399"/>
                </a:cubicBezTo>
                <a:cubicBezTo>
                  <a:pt x="650" y="399"/>
                  <a:pt x="650" y="399"/>
                  <a:pt x="650" y="399"/>
                </a:cubicBezTo>
                <a:cubicBezTo>
                  <a:pt x="759" y="419"/>
                  <a:pt x="835" y="501"/>
                  <a:pt x="882" y="764"/>
                </a:cubicBezTo>
                <a:cubicBezTo>
                  <a:pt x="882" y="185"/>
                  <a:pt x="882" y="185"/>
                  <a:pt x="882" y="185"/>
                </a:cubicBezTo>
                <a:close/>
              </a:path>
            </a:pathLst>
          </a:custGeom>
          <a:solidFill>
            <a:schemeClr val="accent5"/>
          </a:solidFill>
          <a:ln>
            <a:noFill/>
          </a:ln>
        </p:spPr>
        <p:txBody>
          <a:bodyPr vert="horz" wrap="square" lIns="91440" tIns="91440" rIns="91440" bIns="91440" numCol="1" anchor="t" anchorCtr="0" compatLnSpc="1">
            <a:prstTxWarp prst="textNoShape">
              <a:avLst/>
            </a:prstTxWarp>
          </a:bodyPr>
          <a:lstStyle/>
          <a:p>
            <a:endParaRPr lang="en-US" dirty="0"/>
          </a:p>
        </p:txBody>
      </p:sp>
      <p:sp>
        <p:nvSpPr>
          <p:cNvPr id="79" name="Rectangle 78"/>
          <p:cNvSpPr/>
          <p:nvPr/>
        </p:nvSpPr>
        <p:spPr>
          <a:xfrm>
            <a:off x="4900707" y="2932782"/>
            <a:ext cx="1554480" cy="600164"/>
          </a:xfrm>
          <a:prstGeom prst="rect">
            <a:avLst/>
          </a:prstGeom>
        </p:spPr>
        <p:txBody>
          <a:bodyPr wrap="square" lIns="0" tIns="0" rIns="0" bIns="0" anchor="ctr" anchorCtr="0">
            <a:noAutofit/>
          </a:bodyPr>
          <a:lstStyle/>
          <a:p>
            <a:r>
              <a:rPr lang="en-US" sz="1100" dirty="0"/>
              <a:t> </a:t>
            </a:r>
            <a:endParaRPr lang="en-US" sz="1100" dirty="0">
              <a:solidFill>
                <a:schemeClr val="bg1"/>
              </a:solidFill>
            </a:endParaRPr>
          </a:p>
          <a:p>
            <a:r>
              <a:rPr lang="en-US" sz="1100" b="1" dirty="0" smtClean="0">
                <a:solidFill>
                  <a:schemeClr val="bg1"/>
                </a:solidFill>
              </a:rPr>
              <a:t>Dividends:</a:t>
            </a:r>
            <a:endParaRPr lang="en-US" sz="1100" b="1" dirty="0">
              <a:solidFill>
                <a:schemeClr val="bg1"/>
              </a:solidFill>
            </a:endParaRPr>
          </a:p>
          <a:p>
            <a:pPr lvl="0"/>
            <a:r>
              <a:rPr lang="en-US" sz="1100" dirty="0">
                <a:solidFill>
                  <a:schemeClr val="bg1"/>
                </a:solidFill>
              </a:rPr>
              <a:t>Debt (loans or bonds) or equity issuances to make payments to </a:t>
            </a:r>
            <a:r>
              <a:rPr lang="en-US" sz="1100" dirty="0" smtClean="0">
                <a:solidFill>
                  <a:schemeClr val="bg1"/>
                </a:solidFill>
              </a:rPr>
              <a:t>shareholders</a:t>
            </a:r>
            <a:endParaRPr lang="en-US" sz="1100" dirty="0">
              <a:solidFill>
                <a:schemeClr val="bg1"/>
              </a:solidFill>
            </a:endParaRPr>
          </a:p>
        </p:txBody>
      </p:sp>
      <p:sp>
        <p:nvSpPr>
          <p:cNvPr id="80" name="Rectangle 79"/>
          <p:cNvSpPr/>
          <p:nvPr/>
        </p:nvSpPr>
        <p:spPr>
          <a:xfrm>
            <a:off x="4843363" y="4398334"/>
            <a:ext cx="2047277" cy="600164"/>
          </a:xfrm>
          <a:prstGeom prst="rect">
            <a:avLst/>
          </a:prstGeom>
        </p:spPr>
        <p:txBody>
          <a:bodyPr wrap="square" lIns="0" tIns="0" rIns="0" bIns="0" anchor="ctr" anchorCtr="0">
            <a:noAutofit/>
          </a:bodyPr>
          <a:lstStyle/>
          <a:p>
            <a:r>
              <a:rPr lang="en-US" sz="1100" b="1" dirty="0" smtClean="0">
                <a:solidFill>
                  <a:schemeClr val="bg1"/>
                </a:solidFill>
              </a:rPr>
              <a:t>Repurchases/Repay:</a:t>
            </a:r>
            <a:endParaRPr lang="en-US" sz="1100" b="1" dirty="0">
              <a:solidFill>
                <a:schemeClr val="bg1"/>
              </a:solidFill>
            </a:endParaRPr>
          </a:p>
          <a:p>
            <a:pPr lvl="0"/>
            <a:r>
              <a:rPr lang="en-US" sz="1100" dirty="0" smtClean="0">
                <a:solidFill>
                  <a:schemeClr val="bg1"/>
                </a:solidFill>
              </a:rPr>
              <a:t>Buy </a:t>
            </a:r>
            <a:r>
              <a:rPr lang="en-US" sz="1100" dirty="0">
                <a:solidFill>
                  <a:schemeClr val="bg1"/>
                </a:solidFill>
              </a:rPr>
              <a:t>back debt or equity </a:t>
            </a:r>
            <a:r>
              <a:rPr lang="en-US" sz="1100" dirty="0" smtClean="0">
                <a:solidFill>
                  <a:schemeClr val="bg1"/>
                </a:solidFill>
              </a:rPr>
              <a:t>and/or repaying debt </a:t>
            </a:r>
            <a:r>
              <a:rPr lang="en-US" sz="1100" dirty="0">
                <a:solidFill>
                  <a:schemeClr val="bg1"/>
                </a:solidFill>
              </a:rPr>
              <a:t>with cash on hand or the proceeds of new </a:t>
            </a:r>
            <a:r>
              <a:rPr lang="en-US" sz="1100" dirty="0" smtClean="0">
                <a:solidFill>
                  <a:schemeClr val="bg1"/>
                </a:solidFill>
              </a:rPr>
              <a:t>debt/equity</a:t>
            </a:r>
            <a:endParaRPr lang="en-US" sz="1100" dirty="0">
              <a:solidFill>
                <a:schemeClr val="bg1"/>
              </a:solidFill>
            </a:endParaRPr>
          </a:p>
        </p:txBody>
      </p:sp>
      <p:sp>
        <p:nvSpPr>
          <p:cNvPr id="87" name="Rectangle 86"/>
          <p:cNvSpPr/>
          <p:nvPr/>
        </p:nvSpPr>
        <p:spPr>
          <a:xfrm>
            <a:off x="2717738" y="1626129"/>
            <a:ext cx="1554480" cy="600164"/>
          </a:xfrm>
          <a:prstGeom prst="rect">
            <a:avLst/>
          </a:prstGeom>
        </p:spPr>
        <p:txBody>
          <a:bodyPr wrap="square" lIns="0" tIns="0" rIns="0" bIns="0" anchor="ctr" anchorCtr="0">
            <a:noAutofit/>
          </a:bodyPr>
          <a:lstStyle/>
          <a:p>
            <a:r>
              <a:rPr lang="en-US" sz="1100" b="1" dirty="0" smtClean="0">
                <a:solidFill>
                  <a:schemeClr val="bg1"/>
                </a:solidFill>
              </a:rPr>
              <a:t>Operations</a:t>
            </a:r>
            <a:r>
              <a:rPr lang="en-US" sz="1100" dirty="0" smtClean="0">
                <a:solidFill>
                  <a:schemeClr val="bg1"/>
                </a:solidFill>
              </a:rPr>
              <a:t>:</a:t>
            </a:r>
          </a:p>
          <a:p>
            <a:r>
              <a:rPr lang="en-US" sz="1100" dirty="0" smtClean="0">
                <a:solidFill>
                  <a:schemeClr val="bg1"/>
                </a:solidFill>
              </a:rPr>
              <a:t>Working Capital facilities or revolving credit facilities</a:t>
            </a:r>
            <a:endParaRPr lang="en-US" sz="1100" dirty="0">
              <a:solidFill>
                <a:schemeClr val="bg1"/>
              </a:solidFill>
            </a:endParaRPr>
          </a:p>
        </p:txBody>
      </p:sp>
      <p:grpSp>
        <p:nvGrpSpPr>
          <p:cNvPr id="89" name="Group 512"/>
          <p:cNvGrpSpPr>
            <a:grpSpLocks noChangeAspect="1"/>
          </p:cNvGrpSpPr>
          <p:nvPr/>
        </p:nvGrpSpPr>
        <p:grpSpPr bwMode="auto">
          <a:xfrm>
            <a:off x="6658365" y="4185815"/>
            <a:ext cx="609150" cy="609146"/>
            <a:chOff x="2728" y="2016"/>
            <a:chExt cx="340" cy="340"/>
          </a:xfrm>
          <a:solidFill>
            <a:schemeClr val="bg1"/>
          </a:solidFill>
        </p:grpSpPr>
        <p:sp>
          <p:nvSpPr>
            <p:cNvPr id="90" name="Freeform 513"/>
            <p:cNvSpPr>
              <a:spLocks/>
            </p:cNvSpPr>
            <p:nvPr/>
          </p:nvSpPr>
          <p:spPr bwMode="auto">
            <a:xfrm>
              <a:off x="2792" y="2080"/>
              <a:ext cx="163" cy="212"/>
            </a:xfrm>
            <a:custGeom>
              <a:avLst/>
              <a:gdLst>
                <a:gd name="T0" fmla="*/ 228 w 246"/>
                <a:gd name="T1" fmla="*/ 280 h 320"/>
                <a:gd name="T2" fmla="*/ 170 w 246"/>
                <a:gd name="T3" fmla="*/ 298 h 320"/>
                <a:gd name="T4" fmla="*/ 56 w 246"/>
                <a:gd name="T5" fmla="*/ 192 h 320"/>
                <a:gd name="T6" fmla="*/ 192 w 246"/>
                <a:gd name="T7" fmla="*/ 192 h 320"/>
                <a:gd name="T8" fmla="*/ 202 w 246"/>
                <a:gd name="T9" fmla="*/ 181 h 320"/>
                <a:gd name="T10" fmla="*/ 192 w 246"/>
                <a:gd name="T11" fmla="*/ 170 h 320"/>
                <a:gd name="T12" fmla="*/ 53 w 246"/>
                <a:gd name="T13" fmla="*/ 170 h 320"/>
                <a:gd name="T14" fmla="*/ 53 w 246"/>
                <a:gd name="T15" fmla="*/ 160 h 320"/>
                <a:gd name="T16" fmla="*/ 53 w 246"/>
                <a:gd name="T17" fmla="*/ 149 h 320"/>
                <a:gd name="T18" fmla="*/ 192 w 246"/>
                <a:gd name="T19" fmla="*/ 149 h 320"/>
                <a:gd name="T20" fmla="*/ 202 w 246"/>
                <a:gd name="T21" fmla="*/ 138 h 320"/>
                <a:gd name="T22" fmla="*/ 192 w 246"/>
                <a:gd name="T23" fmla="*/ 128 h 320"/>
                <a:gd name="T24" fmla="*/ 56 w 246"/>
                <a:gd name="T25" fmla="*/ 128 h 320"/>
                <a:gd name="T26" fmla="*/ 170 w 246"/>
                <a:gd name="T27" fmla="*/ 21 h 320"/>
                <a:gd name="T28" fmla="*/ 228 w 246"/>
                <a:gd name="T29" fmla="*/ 39 h 320"/>
                <a:gd name="T30" fmla="*/ 243 w 246"/>
                <a:gd name="T31" fmla="*/ 36 h 320"/>
                <a:gd name="T32" fmla="*/ 240 w 246"/>
                <a:gd name="T33" fmla="*/ 21 h 320"/>
                <a:gd name="T34" fmla="*/ 170 w 246"/>
                <a:gd name="T35" fmla="*/ 0 h 320"/>
                <a:gd name="T36" fmla="*/ 34 w 246"/>
                <a:gd name="T37" fmla="*/ 128 h 320"/>
                <a:gd name="T38" fmla="*/ 10 w 246"/>
                <a:gd name="T39" fmla="*/ 128 h 320"/>
                <a:gd name="T40" fmla="*/ 0 w 246"/>
                <a:gd name="T41" fmla="*/ 138 h 320"/>
                <a:gd name="T42" fmla="*/ 10 w 246"/>
                <a:gd name="T43" fmla="*/ 149 h 320"/>
                <a:gd name="T44" fmla="*/ 32 w 246"/>
                <a:gd name="T45" fmla="*/ 149 h 320"/>
                <a:gd name="T46" fmla="*/ 32 w 246"/>
                <a:gd name="T47" fmla="*/ 160 h 320"/>
                <a:gd name="T48" fmla="*/ 32 w 246"/>
                <a:gd name="T49" fmla="*/ 170 h 320"/>
                <a:gd name="T50" fmla="*/ 10 w 246"/>
                <a:gd name="T51" fmla="*/ 170 h 320"/>
                <a:gd name="T52" fmla="*/ 0 w 246"/>
                <a:gd name="T53" fmla="*/ 181 h 320"/>
                <a:gd name="T54" fmla="*/ 10 w 246"/>
                <a:gd name="T55" fmla="*/ 192 h 320"/>
                <a:gd name="T56" fmla="*/ 34 w 246"/>
                <a:gd name="T57" fmla="*/ 192 h 320"/>
                <a:gd name="T58" fmla="*/ 170 w 246"/>
                <a:gd name="T59" fmla="*/ 320 h 320"/>
                <a:gd name="T60" fmla="*/ 240 w 246"/>
                <a:gd name="T61" fmla="*/ 298 h 320"/>
                <a:gd name="T62" fmla="*/ 243 w 246"/>
                <a:gd name="T63" fmla="*/ 283 h 320"/>
                <a:gd name="T64" fmla="*/ 228 w 246"/>
                <a:gd name="T65" fmla="*/ 28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6" h="320">
                  <a:moveTo>
                    <a:pt x="228" y="280"/>
                  </a:moveTo>
                  <a:cubicBezTo>
                    <a:pt x="211" y="292"/>
                    <a:pt x="191" y="298"/>
                    <a:pt x="170" y="298"/>
                  </a:cubicBezTo>
                  <a:cubicBezTo>
                    <a:pt x="115" y="298"/>
                    <a:pt x="69" y="253"/>
                    <a:pt x="56" y="192"/>
                  </a:cubicBezTo>
                  <a:cubicBezTo>
                    <a:pt x="192" y="192"/>
                    <a:pt x="192" y="192"/>
                    <a:pt x="192" y="192"/>
                  </a:cubicBezTo>
                  <a:cubicBezTo>
                    <a:pt x="198" y="192"/>
                    <a:pt x="202" y="187"/>
                    <a:pt x="202" y="181"/>
                  </a:cubicBezTo>
                  <a:cubicBezTo>
                    <a:pt x="202" y="175"/>
                    <a:pt x="198" y="170"/>
                    <a:pt x="192" y="170"/>
                  </a:cubicBezTo>
                  <a:cubicBezTo>
                    <a:pt x="53" y="170"/>
                    <a:pt x="53" y="170"/>
                    <a:pt x="53" y="170"/>
                  </a:cubicBezTo>
                  <a:cubicBezTo>
                    <a:pt x="53" y="167"/>
                    <a:pt x="53" y="163"/>
                    <a:pt x="53" y="160"/>
                  </a:cubicBezTo>
                  <a:cubicBezTo>
                    <a:pt x="53" y="156"/>
                    <a:pt x="53" y="153"/>
                    <a:pt x="53" y="149"/>
                  </a:cubicBezTo>
                  <a:cubicBezTo>
                    <a:pt x="192" y="149"/>
                    <a:pt x="192" y="149"/>
                    <a:pt x="192" y="149"/>
                  </a:cubicBezTo>
                  <a:cubicBezTo>
                    <a:pt x="198" y="149"/>
                    <a:pt x="202" y="144"/>
                    <a:pt x="202" y="138"/>
                  </a:cubicBezTo>
                  <a:cubicBezTo>
                    <a:pt x="202" y="132"/>
                    <a:pt x="198" y="128"/>
                    <a:pt x="192" y="128"/>
                  </a:cubicBezTo>
                  <a:cubicBezTo>
                    <a:pt x="56" y="128"/>
                    <a:pt x="56" y="128"/>
                    <a:pt x="56" y="128"/>
                  </a:cubicBezTo>
                  <a:cubicBezTo>
                    <a:pt x="69" y="67"/>
                    <a:pt x="115" y="21"/>
                    <a:pt x="170" y="21"/>
                  </a:cubicBezTo>
                  <a:cubicBezTo>
                    <a:pt x="191" y="21"/>
                    <a:pt x="211" y="27"/>
                    <a:pt x="228" y="39"/>
                  </a:cubicBezTo>
                  <a:cubicBezTo>
                    <a:pt x="233" y="42"/>
                    <a:pt x="240" y="41"/>
                    <a:pt x="243" y="36"/>
                  </a:cubicBezTo>
                  <a:cubicBezTo>
                    <a:pt x="246" y="31"/>
                    <a:pt x="245" y="25"/>
                    <a:pt x="240" y="21"/>
                  </a:cubicBezTo>
                  <a:cubicBezTo>
                    <a:pt x="219" y="7"/>
                    <a:pt x="195" y="0"/>
                    <a:pt x="170" y="0"/>
                  </a:cubicBezTo>
                  <a:cubicBezTo>
                    <a:pt x="103" y="0"/>
                    <a:pt x="47" y="55"/>
                    <a:pt x="34" y="128"/>
                  </a:cubicBezTo>
                  <a:cubicBezTo>
                    <a:pt x="10" y="128"/>
                    <a:pt x="10" y="128"/>
                    <a:pt x="10" y="128"/>
                  </a:cubicBezTo>
                  <a:cubicBezTo>
                    <a:pt x="4" y="128"/>
                    <a:pt x="0" y="132"/>
                    <a:pt x="0" y="138"/>
                  </a:cubicBezTo>
                  <a:cubicBezTo>
                    <a:pt x="0" y="144"/>
                    <a:pt x="4" y="149"/>
                    <a:pt x="10" y="149"/>
                  </a:cubicBezTo>
                  <a:cubicBezTo>
                    <a:pt x="32" y="149"/>
                    <a:pt x="32" y="149"/>
                    <a:pt x="32" y="149"/>
                  </a:cubicBezTo>
                  <a:cubicBezTo>
                    <a:pt x="32" y="153"/>
                    <a:pt x="32" y="156"/>
                    <a:pt x="32" y="160"/>
                  </a:cubicBezTo>
                  <a:cubicBezTo>
                    <a:pt x="32" y="163"/>
                    <a:pt x="32" y="167"/>
                    <a:pt x="32" y="170"/>
                  </a:cubicBezTo>
                  <a:cubicBezTo>
                    <a:pt x="10" y="170"/>
                    <a:pt x="10" y="170"/>
                    <a:pt x="10" y="170"/>
                  </a:cubicBezTo>
                  <a:cubicBezTo>
                    <a:pt x="4" y="170"/>
                    <a:pt x="0" y="175"/>
                    <a:pt x="0" y="181"/>
                  </a:cubicBezTo>
                  <a:cubicBezTo>
                    <a:pt x="0" y="187"/>
                    <a:pt x="4" y="192"/>
                    <a:pt x="10" y="192"/>
                  </a:cubicBezTo>
                  <a:cubicBezTo>
                    <a:pt x="34" y="192"/>
                    <a:pt x="34" y="192"/>
                    <a:pt x="34" y="192"/>
                  </a:cubicBezTo>
                  <a:cubicBezTo>
                    <a:pt x="47" y="265"/>
                    <a:pt x="103" y="320"/>
                    <a:pt x="170" y="320"/>
                  </a:cubicBezTo>
                  <a:cubicBezTo>
                    <a:pt x="195" y="320"/>
                    <a:pt x="219" y="312"/>
                    <a:pt x="240" y="298"/>
                  </a:cubicBezTo>
                  <a:cubicBezTo>
                    <a:pt x="245" y="295"/>
                    <a:pt x="246" y="288"/>
                    <a:pt x="243" y="283"/>
                  </a:cubicBezTo>
                  <a:cubicBezTo>
                    <a:pt x="240" y="278"/>
                    <a:pt x="233" y="277"/>
                    <a:pt x="228" y="28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1" name="Freeform 514"/>
            <p:cNvSpPr>
              <a:spLocks noEditPoints="1"/>
            </p:cNvSpPr>
            <p:nvPr/>
          </p:nvSpPr>
          <p:spPr bwMode="auto">
            <a:xfrm>
              <a:off x="2728" y="2016"/>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92" name="Group 423"/>
          <p:cNvGrpSpPr>
            <a:grpSpLocks noChangeAspect="1"/>
          </p:cNvGrpSpPr>
          <p:nvPr/>
        </p:nvGrpSpPr>
        <p:grpSpPr bwMode="auto">
          <a:xfrm>
            <a:off x="1979092" y="2951326"/>
            <a:ext cx="611454" cy="611450"/>
            <a:chOff x="4263" y="1567"/>
            <a:chExt cx="340" cy="340"/>
          </a:xfrm>
          <a:solidFill>
            <a:schemeClr val="bg1"/>
          </a:solidFill>
        </p:grpSpPr>
        <p:sp>
          <p:nvSpPr>
            <p:cNvPr id="93" name="Freeform 424"/>
            <p:cNvSpPr>
              <a:spLocks/>
            </p:cNvSpPr>
            <p:nvPr/>
          </p:nvSpPr>
          <p:spPr bwMode="auto">
            <a:xfrm>
              <a:off x="4355" y="1631"/>
              <a:ext cx="142" cy="212"/>
            </a:xfrm>
            <a:custGeom>
              <a:avLst/>
              <a:gdLst>
                <a:gd name="T0" fmla="*/ 203 w 214"/>
                <a:gd name="T1" fmla="*/ 298 h 320"/>
                <a:gd name="T2" fmla="*/ 43 w 214"/>
                <a:gd name="T3" fmla="*/ 298 h 320"/>
                <a:gd name="T4" fmla="*/ 82 w 214"/>
                <a:gd name="T5" fmla="*/ 170 h 320"/>
                <a:gd name="T6" fmla="*/ 139 w 214"/>
                <a:gd name="T7" fmla="*/ 170 h 320"/>
                <a:gd name="T8" fmla="*/ 150 w 214"/>
                <a:gd name="T9" fmla="*/ 160 h 320"/>
                <a:gd name="T10" fmla="*/ 139 w 214"/>
                <a:gd name="T11" fmla="*/ 149 h 320"/>
                <a:gd name="T12" fmla="*/ 69 w 214"/>
                <a:gd name="T13" fmla="*/ 149 h 320"/>
                <a:gd name="T14" fmla="*/ 43 w 214"/>
                <a:gd name="T15" fmla="*/ 96 h 320"/>
                <a:gd name="T16" fmla="*/ 118 w 214"/>
                <a:gd name="T17" fmla="*/ 21 h 320"/>
                <a:gd name="T18" fmla="*/ 192 w 214"/>
                <a:gd name="T19" fmla="*/ 96 h 320"/>
                <a:gd name="T20" fmla="*/ 203 w 214"/>
                <a:gd name="T21" fmla="*/ 106 h 320"/>
                <a:gd name="T22" fmla="*/ 214 w 214"/>
                <a:gd name="T23" fmla="*/ 96 h 320"/>
                <a:gd name="T24" fmla="*/ 118 w 214"/>
                <a:gd name="T25" fmla="*/ 0 h 320"/>
                <a:gd name="T26" fmla="*/ 22 w 214"/>
                <a:gd name="T27" fmla="*/ 96 h 320"/>
                <a:gd name="T28" fmla="*/ 40 w 214"/>
                <a:gd name="T29" fmla="*/ 149 h 320"/>
                <a:gd name="T30" fmla="*/ 11 w 214"/>
                <a:gd name="T31" fmla="*/ 149 h 320"/>
                <a:gd name="T32" fmla="*/ 0 w 214"/>
                <a:gd name="T33" fmla="*/ 160 h 320"/>
                <a:gd name="T34" fmla="*/ 11 w 214"/>
                <a:gd name="T35" fmla="*/ 170 h 320"/>
                <a:gd name="T36" fmla="*/ 59 w 214"/>
                <a:gd name="T37" fmla="*/ 170 h 320"/>
                <a:gd name="T38" fmla="*/ 18 w 214"/>
                <a:gd name="T39" fmla="*/ 296 h 320"/>
                <a:gd name="T40" fmla="*/ 13 w 214"/>
                <a:gd name="T41" fmla="*/ 303 h 320"/>
                <a:gd name="T42" fmla="*/ 12 w 214"/>
                <a:gd name="T43" fmla="*/ 314 h 320"/>
                <a:gd name="T44" fmla="*/ 22 w 214"/>
                <a:gd name="T45" fmla="*/ 320 h 320"/>
                <a:gd name="T46" fmla="*/ 203 w 214"/>
                <a:gd name="T47" fmla="*/ 320 h 320"/>
                <a:gd name="T48" fmla="*/ 214 w 214"/>
                <a:gd name="T49" fmla="*/ 309 h 320"/>
                <a:gd name="T50" fmla="*/ 203 w 214"/>
                <a:gd name="T51" fmla="*/ 29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4" h="320">
                  <a:moveTo>
                    <a:pt x="203" y="298"/>
                  </a:moveTo>
                  <a:cubicBezTo>
                    <a:pt x="43" y="298"/>
                    <a:pt x="43" y="298"/>
                    <a:pt x="43" y="298"/>
                  </a:cubicBezTo>
                  <a:cubicBezTo>
                    <a:pt x="65" y="270"/>
                    <a:pt x="100" y="216"/>
                    <a:pt x="82" y="170"/>
                  </a:cubicBezTo>
                  <a:cubicBezTo>
                    <a:pt x="139" y="170"/>
                    <a:pt x="139" y="170"/>
                    <a:pt x="139" y="170"/>
                  </a:cubicBezTo>
                  <a:cubicBezTo>
                    <a:pt x="145" y="170"/>
                    <a:pt x="150" y="166"/>
                    <a:pt x="150" y="160"/>
                  </a:cubicBezTo>
                  <a:cubicBezTo>
                    <a:pt x="150" y="154"/>
                    <a:pt x="145" y="149"/>
                    <a:pt x="139" y="149"/>
                  </a:cubicBezTo>
                  <a:cubicBezTo>
                    <a:pt x="69" y="149"/>
                    <a:pt x="69" y="149"/>
                    <a:pt x="69" y="149"/>
                  </a:cubicBezTo>
                  <a:cubicBezTo>
                    <a:pt x="52" y="134"/>
                    <a:pt x="43" y="114"/>
                    <a:pt x="43" y="96"/>
                  </a:cubicBezTo>
                  <a:cubicBezTo>
                    <a:pt x="43" y="54"/>
                    <a:pt x="76" y="21"/>
                    <a:pt x="118" y="21"/>
                  </a:cubicBezTo>
                  <a:cubicBezTo>
                    <a:pt x="159" y="21"/>
                    <a:pt x="192" y="54"/>
                    <a:pt x="192" y="96"/>
                  </a:cubicBezTo>
                  <a:cubicBezTo>
                    <a:pt x="192" y="102"/>
                    <a:pt x="197" y="106"/>
                    <a:pt x="203" y="106"/>
                  </a:cubicBezTo>
                  <a:cubicBezTo>
                    <a:pt x="209" y="106"/>
                    <a:pt x="214" y="102"/>
                    <a:pt x="214" y="96"/>
                  </a:cubicBezTo>
                  <a:cubicBezTo>
                    <a:pt x="214" y="43"/>
                    <a:pt x="171" y="0"/>
                    <a:pt x="118" y="0"/>
                  </a:cubicBezTo>
                  <a:cubicBezTo>
                    <a:pt x="65" y="0"/>
                    <a:pt x="22" y="43"/>
                    <a:pt x="22" y="96"/>
                  </a:cubicBezTo>
                  <a:cubicBezTo>
                    <a:pt x="22" y="114"/>
                    <a:pt x="28" y="133"/>
                    <a:pt x="40" y="149"/>
                  </a:cubicBezTo>
                  <a:cubicBezTo>
                    <a:pt x="11" y="149"/>
                    <a:pt x="11" y="149"/>
                    <a:pt x="11" y="149"/>
                  </a:cubicBezTo>
                  <a:cubicBezTo>
                    <a:pt x="5" y="149"/>
                    <a:pt x="0" y="154"/>
                    <a:pt x="0" y="160"/>
                  </a:cubicBezTo>
                  <a:cubicBezTo>
                    <a:pt x="0" y="166"/>
                    <a:pt x="5" y="170"/>
                    <a:pt x="11" y="170"/>
                  </a:cubicBezTo>
                  <a:cubicBezTo>
                    <a:pt x="59" y="170"/>
                    <a:pt x="59" y="170"/>
                    <a:pt x="59" y="170"/>
                  </a:cubicBezTo>
                  <a:cubicBezTo>
                    <a:pt x="76" y="198"/>
                    <a:pt x="62" y="241"/>
                    <a:pt x="18" y="296"/>
                  </a:cubicBezTo>
                  <a:cubicBezTo>
                    <a:pt x="15" y="300"/>
                    <a:pt x="14" y="302"/>
                    <a:pt x="13" y="303"/>
                  </a:cubicBezTo>
                  <a:cubicBezTo>
                    <a:pt x="11" y="306"/>
                    <a:pt x="10" y="311"/>
                    <a:pt x="12" y="314"/>
                  </a:cubicBezTo>
                  <a:cubicBezTo>
                    <a:pt x="14" y="318"/>
                    <a:pt x="18" y="320"/>
                    <a:pt x="22" y="320"/>
                  </a:cubicBezTo>
                  <a:cubicBezTo>
                    <a:pt x="203" y="320"/>
                    <a:pt x="203" y="320"/>
                    <a:pt x="203" y="320"/>
                  </a:cubicBezTo>
                  <a:cubicBezTo>
                    <a:pt x="209" y="320"/>
                    <a:pt x="214" y="315"/>
                    <a:pt x="214" y="309"/>
                  </a:cubicBezTo>
                  <a:cubicBezTo>
                    <a:pt x="214" y="303"/>
                    <a:pt x="209" y="298"/>
                    <a:pt x="203" y="29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4" name="Freeform 425"/>
            <p:cNvSpPr>
              <a:spLocks noEditPoints="1"/>
            </p:cNvSpPr>
            <p:nvPr/>
          </p:nvSpPr>
          <p:spPr bwMode="auto">
            <a:xfrm>
              <a:off x="4263" y="1567"/>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95" name="Group 935"/>
          <p:cNvGrpSpPr>
            <a:grpSpLocks noChangeAspect="1"/>
          </p:cNvGrpSpPr>
          <p:nvPr/>
        </p:nvGrpSpPr>
        <p:grpSpPr bwMode="auto">
          <a:xfrm>
            <a:off x="6654977" y="2828956"/>
            <a:ext cx="612538" cy="612538"/>
            <a:chOff x="418" y="3436"/>
            <a:chExt cx="340" cy="340"/>
          </a:xfrm>
          <a:solidFill>
            <a:schemeClr val="bg1"/>
          </a:solidFill>
        </p:grpSpPr>
        <p:sp>
          <p:nvSpPr>
            <p:cNvPr id="96" name="Freeform 95"/>
            <p:cNvSpPr>
              <a:spLocks/>
            </p:cNvSpPr>
            <p:nvPr/>
          </p:nvSpPr>
          <p:spPr bwMode="auto">
            <a:xfrm>
              <a:off x="509" y="3513"/>
              <a:ext cx="157" cy="199"/>
            </a:xfrm>
            <a:custGeom>
              <a:avLst/>
              <a:gdLst>
                <a:gd name="T0" fmla="*/ 225 w 237"/>
                <a:gd name="T1" fmla="*/ 140 h 300"/>
                <a:gd name="T2" fmla="*/ 133 w 237"/>
                <a:gd name="T3" fmla="*/ 140 h 300"/>
                <a:gd name="T4" fmla="*/ 234 w 237"/>
                <a:gd name="T5" fmla="*/ 18 h 300"/>
                <a:gd name="T6" fmla="*/ 232 w 237"/>
                <a:gd name="T7" fmla="*/ 3 h 300"/>
                <a:gd name="T8" fmla="*/ 217 w 237"/>
                <a:gd name="T9" fmla="*/ 5 h 300"/>
                <a:gd name="T10" fmla="*/ 119 w 237"/>
                <a:gd name="T11" fmla="*/ 123 h 300"/>
                <a:gd name="T12" fmla="*/ 20 w 237"/>
                <a:gd name="T13" fmla="*/ 5 h 300"/>
                <a:gd name="T14" fmla="*/ 5 w 237"/>
                <a:gd name="T15" fmla="*/ 3 h 300"/>
                <a:gd name="T16" fmla="*/ 4 w 237"/>
                <a:gd name="T17" fmla="*/ 18 h 300"/>
                <a:gd name="T18" fmla="*/ 105 w 237"/>
                <a:gd name="T19" fmla="*/ 140 h 300"/>
                <a:gd name="T20" fmla="*/ 12 w 237"/>
                <a:gd name="T21" fmla="*/ 140 h 300"/>
                <a:gd name="T22" fmla="*/ 1 w 237"/>
                <a:gd name="T23" fmla="*/ 150 h 300"/>
                <a:gd name="T24" fmla="*/ 12 w 237"/>
                <a:gd name="T25" fmla="*/ 161 h 300"/>
                <a:gd name="T26" fmla="*/ 108 w 237"/>
                <a:gd name="T27" fmla="*/ 161 h 300"/>
                <a:gd name="T28" fmla="*/ 108 w 237"/>
                <a:gd name="T29" fmla="*/ 289 h 300"/>
                <a:gd name="T30" fmla="*/ 119 w 237"/>
                <a:gd name="T31" fmla="*/ 300 h 300"/>
                <a:gd name="T32" fmla="*/ 129 w 237"/>
                <a:gd name="T33" fmla="*/ 289 h 300"/>
                <a:gd name="T34" fmla="*/ 129 w 237"/>
                <a:gd name="T35" fmla="*/ 161 h 300"/>
                <a:gd name="T36" fmla="*/ 225 w 237"/>
                <a:gd name="T37" fmla="*/ 161 h 300"/>
                <a:gd name="T38" fmla="*/ 236 w 237"/>
                <a:gd name="T39" fmla="*/ 150 h 300"/>
                <a:gd name="T40" fmla="*/ 225 w 237"/>
                <a:gd name="T41" fmla="*/ 14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7" h="300">
                  <a:moveTo>
                    <a:pt x="225" y="140"/>
                  </a:moveTo>
                  <a:cubicBezTo>
                    <a:pt x="133" y="140"/>
                    <a:pt x="133" y="140"/>
                    <a:pt x="133" y="140"/>
                  </a:cubicBezTo>
                  <a:cubicBezTo>
                    <a:pt x="234" y="18"/>
                    <a:pt x="234" y="18"/>
                    <a:pt x="234" y="18"/>
                  </a:cubicBezTo>
                  <a:cubicBezTo>
                    <a:pt x="237" y="14"/>
                    <a:pt x="237" y="7"/>
                    <a:pt x="232" y="3"/>
                  </a:cubicBezTo>
                  <a:cubicBezTo>
                    <a:pt x="228" y="0"/>
                    <a:pt x="221" y="0"/>
                    <a:pt x="217" y="5"/>
                  </a:cubicBezTo>
                  <a:cubicBezTo>
                    <a:pt x="119" y="123"/>
                    <a:pt x="119" y="123"/>
                    <a:pt x="119" y="123"/>
                  </a:cubicBezTo>
                  <a:cubicBezTo>
                    <a:pt x="20" y="5"/>
                    <a:pt x="20" y="5"/>
                    <a:pt x="20" y="5"/>
                  </a:cubicBezTo>
                  <a:cubicBezTo>
                    <a:pt x="16" y="0"/>
                    <a:pt x="10" y="0"/>
                    <a:pt x="5" y="3"/>
                  </a:cubicBezTo>
                  <a:cubicBezTo>
                    <a:pt x="1" y="7"/>
                    <a:pt x="0" y="14"/>
                    <a:pt x="4" y="18"/>
                  </a:cubicBezTo>
                  <a:cubicBezTo>
                    <a:pt x="105" y="140"/>
                    <a:pt x="105" y="140"/>
                    <a:pt x="105" y="140"/>
                  </a:cubicBezTo>
                  <a:cubicBezTo>
                    <a:pt x="12" y="140"/>
                    <a:pt x="12" y="140"/>
                    <a:pt x="12" y="140"/>
                  </a:cubicBezTo>
                  <a:cubicBezTo>
                    <a:pt x="6" y="140"/>
                    <a:pt x="1" y="144"/>
                    <a:pt x="1" y="150"/>
                  </a:cubicBezTo>
                  <a:cubicBezTo>
                    <a:pt x="1" y="156"/>
                    <a:pt x="6" y="161"/>
                    <a:pt x="12" y="161"/>
                  </a:cubicBezTo>
                  <a:cubicBezTo>
                    <a:pt x="108" y="161"/>
                    <a:pt x="108" y="161"/>
                    <a:pt x="108" y="161"/>
                  </a:cubicBezTo>
                  <a:cubicBezTo>
                    <a:pt x="108" y="289"/>
                    <a:pt x="108" y="289"/>
                    <a:pt x="108" y="289"/>
                  </a:cubicBezTo>
                  <a:cubicBezTo>
                    <a:pt x="108" y="295"/>
                    <a:pt x="113" y="300"/>
                    <a:pt x="119" y="300"/>
                  </a:cubicBezTo>
                  <a:cubicBezTo>
                    <a:pt x="125" y="300"/>
                    <a:pt x="129" y="295"/>
                    <a:pt x="129" y="289"/>
                  </a:cubicBezTo>
                  <a:cubicBezTo>
                    <a:pt x="129" y="161"/>
                    <a:pt x="129" y="161"/>
                    <a:pt x="129" y="161"/>
                  </a:cubicBezTo>
                  <a:cubicBezTo>
                    <a:pt x="225" y="161"/>
                    <a:pt x="225" y="161"/>
                    <a:pt x="225" y="161"/>
                  </a:cubicBezTo>
                  <a:cubicBezTo>
                    <a:pt x="231" y="161"/>
                    <a:pt x="236" y="156"/>
                    <a:pt x="236" y="150"/>
                  </a:cubicBezTo>
                  <a:cubicBezTo>
                    <a:pt x="236" y="144"/>
                    <a:pt x="231" y="140"/>
                    <a:pt x="225" y="14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7" name="Freeform 96"/>
            <p:cNvSpPr>
              <a:spLocks noEditPoints="1"/>
            </p:cNvSpPr>
            <p:nvPr/>
          </p:nvSpPr>
          <p:spPr bwMode="auto">
            <a:xfrm>
              <a:off x="418" y="3436"/>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256 w 512"/>
                <a:gd name="T11" fmla="*/ 490 h 512"/>
                <a:gd name="T12" fmla="*/ 21 w 512"/>
                <a:gd name="T13" fmla="*/ 256 h 512"/>
                <a:gd name="T14" fmla="*/ 256 w 512"/>
                <a:gd name="T15" fmla="*/ 21 h 512"/>
                <a:gd name="T16" fmla="*/ 490 w 512"/>
                <a:gd name="T17" fmla="*/ 256 h 512"/>
                <a:gd name="T18" fmla="*/ 256 w 512"/>
                <a:gd name="T19" fmla="*/ 49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56" y="490"/>
                  </a:moveTo>
                  <a:cubicBezTo>
                    <a:pt x="126" y="490"/>
                    <a:pt x="21" y="385"/>
                    <a:pt x="21" y="256"/>
                  </a:cubicBezTo>
                  <a:cubicBezTo>
                    <a:pt x="21" y="126"/>
                    <a:pt x="126" y="21"/>
                    <a:pt x="256" y="21"/>
                  </a:cubicBezTo>
                  <a:cubicBezTo>
                    <a:pt x="385" y="21"/>
                    <a:pt x="490" y="126"/>
                    <a:pt x="490" y="256"/>
                  </a:cubicBezTo>
                  <a:cubicBezTo>
                    <a:pt x="490" y="385"/>
                    <a:pt x="385" y="490"/>
                    <a:pt x="256" y="49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101" name="Group 380"/>
          <p:cNvGrpSpPr>
            <a:grpSpLocks noChangeAspect="1"/>
          </p:cNvGrpSpPr>
          <p:nvPr/>
        </p:nvGrpSpPr>
        <p:grpSpPr bwMode="auto">
          <a:xfrm>
            <a:off x="1979092" y="4212546"/>
            <a:ext cx="609150" cy="609146"/>
            <a:chOff x="7362" y="1207"/>
            <a:chExt cx="340" cy="340"/>
          </a:xfrm>
          <a:solidFill>
            <a:schemeClr val="bg1"/>
          </a:solidFill>
        </p:grpSpPr>
        <p:sp>
          <p:nvSpPr>
            <p:cNvPr id="102" name="Freeform 381"/>
            <p:cNvSpPr>
              <a:spLocks noEditPoints="1"/>
            </p:cNvSpPr>
            <p:nvPr/>
          </p:nvSpPr>
          <p:spPr bwMode="auto">
            <a:xfrm>
              <a:off x="7482" y="1271"/>
              <a:ext cx="99" cy="219"/>
            </a:xfrm>
            <a:custGeom>
              <a:avLst/>
              <a:gdLst>
                <a:gd name="T0" fmla="*/ 149 w 149"/>
                <a:gd name="T1" fmla="*/ 224 h 330"/>
                <a:gd name="T2" fmla="*/ 85 w 149"/>
                <a:gd name="T3" fmla="*/ 150 h 330"/>
                <a:gd name="T4" fmla="*/ 85 w 149"/>
                <a:gd name="T5" fmla="*/ 44 h 330"/>
                <a:gd name="T6" fmla="*/ 121 w 149"/>
                <a:gd name="T7" fmla="*/ 69 h 330"/>
                <a:gd name="T8" fmla="*/ 135 w 149"/>
                <a:gd name="T9" fmla="*/ 73 h 330"/>
                <a:gd name="T10" fmla="*/ 139 w 149"/>
                <a:gd name="T11" fmla="*/ 58 h 330"/>
                <a:gd name="T12" fmla="*/ 85 w 149"/>
                <a:gd name="T13" fmla="*/ 22 h 330"/>
                <a:gd name="T14" fmla="*/ 85 w 149"/>
                <a:gd name="T15" fmla="*/ 10 h 330"/>
                <a:gd name="T16" fmla="*/ 75 w 149"/>
                <a:gd name="T17" fmla="*/ 0 h 330"/>
                <a:gd name="T18" fmla="*/ 64 w 149"/>
                <a:gd name="T19" fmla="*/ 10 h 330"/>
                <a:gd name="T20" fmla="*/ 64 w 149"/>
                <a:gd name="T21" fmla="*/ 22 h 330"/>
                <a:gd name="T22" fmla="*/ 0 w 149"/>
                <a:gd name="T23" fmla="*/ 96 h 330"/>
                <a:gd name="T24" fmla="*/ 64 w 149"/>
                <a:gd name="T25" fmla="*/ 169 h 330"/>
                <a:gd name="T26" fmla="*/ 64 w 149"/>
                <a:gd name="T27" fmla="*/ 276 h 330"/>
                <a:gd name="T28" fmla="*/ 24 w 149"/>
                <a:gd name="T29" fmla="*/ 241 h 330"/>
                <a:gd name="T30" fmla="*/ 11 w 149"/>
                <a:gd name="T31" fmla="*/ 235 h 330"/>
                <a:gd name="T32" fmla="*/ 4 w 149"/>
                <a:gd name="T33" fmla="*/ 249 h 330"/>
                <a:gd name="T34" fmla="*/ 64 w 149"/>
                <a:gd name="T35" fmla="*/ 297 h 330"/>
                <a:gd name="T36" fmla="*/ 64 w 149"/>
                <a:gd name="T37" fmla="*/ 320 h 330"/>
                <a:gd name="T38" fmla="*/ 75 w 149"/>
                <a:gd name="T39" fmla="*/ 330 h 330"/>
                <a:gd name="T40" fmla="*/ 85 w 149"/>
                <a:gd name="T41" fmla="*/ 320 h 330"/>
                <a:gd name="T42" fmla="*/ 85 w 149"/>
                <a:gd name="T43" fmla="*/ 297 h 330"/>
                <a:gd name="T44" fmla="*/ 149 w 149"/>
                <a:gd name="T45" fmla="*/ 224 h 330"/>
                <a:gd name="T46" fmla="*/ 21 w 149"/>
                <a:gd name="T47" fmla="*/ 96 h 330"/>
                <a:gd name="T48" fmla="*/ 64 w 149"/>
                <a:gd name="T49" fmla="*/ 43 h 330"/>
                <a:gd name="T50" fmla="*/ 64 w 149"/>
                <a:gd name="T51" fmla="*/ 148 h 330"/>
                <a:gd name="T52" fmla="*/ 21 w 149"/>
                <a:gd name="T53" fmla="*/ 96 h 330"/>
                <a:gd name="T54" fmla="*/ 85 w 149"/>
                <a:gd name="T55" fmla="*/ 276 h 330"/>
                <a:gd name="T56" fmla="*/ 85 w 149"/>
                <a:gd name="T57" fmla="*/ 171 h 330"/>
                <a:gd name="T58" fmla="*/ 128 w 149"/>
                <a:gd name="T59" fmla="*/ 224 h 330"/>
                <a:gd name="T60" fmla="*/ 85 w 149"/>
                <a:gd name="T61" fmla="*/ 276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9" h="330">
                  <a:moveTo>
                    <a:pt x="149" y="224"/>
                  </a:moveTo>
                  <a:cubicBezTo>
                    <a:pt x="149" y="186"/>
                    <a:pt x="121" y="155"/>
                    <a:pt x="85" y="150"/>
                  </a:cubicBezTo>
                  <a:cubicBezTo>
                    <a:pt x="85" y="44"/>
                    <a:pt x="85" y="44"/>
                    <a:pt x="85" y="44"/>
                  </a:cubicBezTo>
                  <a:cubicBezTo>
                    <a:pt x="100" y="47"/>
                    <a:pt x="113" y="56"/>
                    <a:pt x="121" y="69"/>
                  </a:cubicBezTo>
                  <a:cubicBezTo>
                    <a:pt x="124" y="74"/>
                    <a:pt x="130" y="76"/>
                    <a:pt x="135" y="73"/>
                  </a:cubicBezTo>
                  <a:cubicBezTo>
                    <a:pt x="141" y="70"/>
                    <a:pt x="142" y="63"/>
                    <a:pt x="139" y="58"/>
                  </a:cubicBezTo>
                  <a:cubicBezTo>
                    <a:pt x="128" y="38"/>
                    <a:pt x="108" y="25"/>
                    <a:pt x="85" y="22"/>
                  </a:cubicBezTo>
                  <a:cubicBezTo>
                    <a:pt x="85" y="10"/>
                    <a:pt x="85" y="10"/>
                    <a:pt x="85" y="10"/>
                  </a:cubicBezTo>
                  <a:cubicBezTo>
                    <a:pt x="85" y="4"/>
                    <a:pt x="81" y="0"/>
                    <a:pt x="75" y="0"/>
                  </a:cubicBezTo>
                  <a:cubicBezTo>
                    <a:pt x="69" y="0"/>
                    <a:pt x="64" y="4"/>
                    <a:pt x="64" y="10"/>
                  </a:cubicBezTo>
                  <a:cubicBezTo>
                    <a:pt x="64" y="22"/>
                    <a:pt x="64" y="22"/>
                    <a:pt x="64" y="22"/>
                  </a:cubicBezTo>
                  <a:cubicBezTo>
                    <a:pt x="28" y="27"/>
                    <a:pt x="0" y="58"/>
                    <a:pt x="0" y="96"/>
                  </a:cubicBezTo>
                  <a:cubicBezTo>
                    <a:pt x="0" y="133"/>
                    <a:pt x="28" y="164"/>
                    <a:pt x="64" y="169"/>
                  </a:cubicBezTo>
                  <a:cubicBezTo>
                    <a:pt x="64" y="276"/>
                    <a:pt x="64" y="276"/>
                    <a:pt x="64" y="276"/>
                  </a:cubicBezTo>
                  <a:cubicBezTo>
                    <a:pt x="46" y="272"/>
                    <a:pt x="31" y="259"/>
                    <a:pt x="24" y="241"/>
                  </a:cubicBezTo>
                  <a:cubicBezTo>
                    <a:pt x="22" y="236"/>
                    <a:pt x="16" y="233"/>
                    <a:pt x="11" y="235"/>
                  </a:cubicBezTo>
                  <a:cubicBezTo>
                    <a:pt x="5" y="237"/>
                    <a:pt x="2" y="243"/>
                    <a:pt x="4" y="249"/>
                  </a:cubicBezTo>
                  <a:cubicBezTo>
                    <a:pt x="14" y="275"/>
                    <a:pt x="37" y="294"/>
                    <a:pt x="64" y="297"/>
                  </a:cubicBezTo>
                  <a:cubicBezTo>
                    <a:pt x="64" y="320"/>
                    <a:pt x="64" y="320"/>
                    <a:pt x="64" y="320"/>
                  </a:cubicBezTo>
                  <a:cubicBezTo>
                    <a:pt x="64" y="326"/>
                    <a:pt x="69" y="330"/>
                    <a:pt x="75" y="330"/>
                  </a:cubicBezTo>
                  <a:cubicBezTo>
                    <a:pt x="81" y="330"/>
                    <a:pt x="85" y="326"/>
                    <a:pt x="85" y="320"/>
                  </a:cubicBezTo>
                  <a:cubicBezTo>
                    <a:pt x="85" y="297"/>
                    <a:pt x="85" y="297"/>
                    <a:pt x="85" y="297"/>
                  </a:cubicBezTo>
                  <a:cubicBezTo>
                    <a:pt x="121" y="292"/>
                    <a:pt x="149" y="261"/>
                    <a:pt x="149" y="224"/>
                  </a:cubicBezTo>
                  <a:close/>
                  <a:moveTo>
                    <a:pt x="21" y="96"/>
                  </a:moveTo>
                  <a:cubicBezTo>
                    <a:pt x="21" y="70"/>
                    <a:pt x="40" y="48"/>
                    <a:pt x="64" y="43"/>
                  </a:cubicBezTo>
                  <a:cubicBezTo>
                    <a:pt x="64" y="148"/>
                    <a:pt x="64" y="148"/>
                    <a:pt x="64" y="148"/>
                  </a:cubicBezTo>
                  <a:cubicBezTo>
                    <a:pt x="40" y="143"/>
                    <a:pt x="21" y="121"/>
                    <a:pt x="21" y="96"/>
                  </a:cubicBezTo>
                  <a:close/>
                  <a:moveTo>
                    <a:pt x="85" y="276"/>
                  </a:moveTo>
                  <a:cubicBezTo>
                    <a:pt x="85" y="171"/>
                    <a:pt x="85" y="171"/>
                    <a:pt x="85" y="171"/>
                  </a:cubicBezTo>
                  <a:cubicBezTo>
                    <a:pt x="110" y="176"/>
                    <a:pt x="128" y="198"/>
                    <a:pt x="128" y="224"/>
                  </a:cubicBezTo>
                  <a:cubicBezTo>
                    <a:pt x="128" y="249"/>
                    <a:pt x="110" y="271"/>
                    <a:pt x="85" y="27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3" name="Freeform 382"/>
            <p:cNvSpPr>
              <a:spLocks noEditPoints="1"/>
            </p:cNvSpPr>
            <p:nvPr/>
          </p:nvSpPr>
          <p:spPr bwMode="auto">
            <a:xfrm>
              <a:off x="7362" y="1207"/>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29" name="Group 526"/>
          <p:cNvGrpSpPr>
            <a:grpSpLocks noChangeAspect="1"/>
          </p:cNvGrpSpPr>
          <p:nvPr/>
        </p:nvGrpSpPr>
        <p:grpSpPr bwMode="auto">
          <a:xfrm>
            <a:off x="1986382" y="1619887"/>
            <a:ext cx="612648" cy="612648"/>
            <a:chOff x="3464" y="1974"/>
            <a:chExt cx="340" cy="340"/>
          </a:xfrm>
          <a:solidFill>
            <a:schemeClr val="bg1"/>
          </a:solidFill>
        </p:grpSpPr>
        <p:sp>
          <p:nvSpPr>
            <p:cNvPr id="30" name="Freeform 527"/>
            <p:cNvSpPr>
              <a:spLocks noEditPoints="1"/>
            </p:cNvSpPr>
            <p:nvPr/>
          </p:nvSpPr>
          <p:spPr bwMode="auto">
            <a:xfrm>
              <a:off x="3464" y="1974"/>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w="6350">
              <a:solidFill>
                <a:schemeClr val="bg1"/>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528"/>
            <p:cNvSpPr>
              <a:spLocks noEditPoints="1"/>
            </p:cNvSpPr>
            <p:nvPr/>
          </p:nvSpPr>
          <p:spPr bwMode="auto">
            <a:xfrm>
              <a:off x="3541" y="2037"/>
              <a:ext cx="185" cy="199"/>
            </a:xfrm>
            <a:custGeom>
              <a:avLst/>
              <a:gdLst>
                <a:gd name="T0" fmla="*/ 268 w 279"/>
                <a:gd name="T1" fmla="*/ 299 h 299"/>
                <a:gd name="T2" fmla="*/ 12 w 279"/>
                <a:gd name="T3" fmla="*/ 299 h 299"/>
                <a:gd name="T4" fmla="*/ 3 w 279"/>
                <a:gd name="T5" fmla="*/ 294 h 299"/>
                <a:gd name="T6" fmla="*/ 2 w 279"/>
                <a:gd name="T7" fmla="*/ 284 h 299"/>
                <a:gd name="T8" fmla="*/ 23 w 279"/>
                <a:gd name="T9" fmla="*/ 241 h 299"/>
                <a:gd name="T10" fmla="*/ 33 w 279"/>
                <a:gd name="T11" fmla="*/ 235 h 299"/>
                <a:gd name="T12" fmla="*/ 246 w 279"/>
                <a:gd name="T13" fmla="*/ 235 h 299"/>
                <a:gd name="T14" fmla="*/ 256 w 279"/>
                <a:gd name="T15" fmla="*/ 241 h 299"/>
                <a:gd name="T16" fmla="*/ 277 w 279"/>
                <a:gd name="T17" fmla="*/ 284 h 299"/>
                <a:gd name="T18" fmla="*/ 277 w 279"/>
                <a:gd name="T19" fmla="*/ 294 h 299"/>
                <a:gd name="T20" fmla="*/ 268 w 279"/>
                <a:gd name="T21" fmla="*/ 299 h 299"/>
                <a:gd name="T22" fmla="*/ 29 w 279"/>
                <a:gd name="T23" fmla="*/ 278 h 299"/>
                <a:gd name="T24" fmla="*/ 250 w 279"/>
                <a:gd name="T25" fmla="*/ 278 h 299"/>
                <a:gd name="T26" fmla="*/ 240 w 279"/>
                <a:gd name="T27" fmla="*/ 257 h 299"/>
                <a:gd name="T28" fmla="*/ 40 w 279"/>
                <a:gd name="T29" fmla="*/ 257 h 299"/>
                <a:gd name="T30" fmla="*/ 29 w 279"/>
                <a:gd name="T31" fmla="*/ 278 h 299"/>
                <a:gd name="T32" fmla="*/ 257 w 279"/>
                <a:gd name="T33" fmla="*/ 86 h 299"/>
                <a:gd name="T34" fmla="*/ 22 w 279"/>
                <a:gd name="T35" fmla="*/ 86 h 299"/>
                <a:gd name="T36" fmla="*/ 12 w 279"/>
                <a:gd name="T37" fmla="*/ 78 h 299"/>
                <a:gd name="T38" fmla="*/ 17 w 279"/>
                <a:gd name="T39" fmla="*/ 66 h 299"/>
                <a:gd name="T40" fmla="*/ 135 w 279"/>
                <a:gd name="T41" fmla="*/ 2 h 299"/>
                <a:gd name="T42" fmla="*/ 145 w 279"/>
                <a:gd name="T43" fmla="*/ 2 h 299"/>
                <a:gd name="T44" fmla="*/ 262 w 279"/>
                <a:gd name="T45" fmla="*/ 66 h 299"/>
                <a:gd name="T46" fmla="*/ 267 w 279"/>
                <a:gd name="T47" fmla="*/ 78 h 299"/>
                <a:gd name="T48" fmla="*/ 257 w 279"/>
                <a:gd name="T49" fmla="*/ 86 h 299"/>
                <a:gd name="T50" fmla="*/ 64 w 279"/>
                <a:gd name="T51" fmla="*/ 65 h 299"/>
                <a:gd name="T52" fmla="*/ 215 w 279"/>
                <a:gd name="T53" fmla="*/ 65 h 299"/>
                <a:gd name="T54" fmla="*/ 140 w 279"/>
                <a:gd name="T55" fmla="*/ 23 h 299"/>
                <a:gd name="T56" fmla="*/ 64 w 279"/>
                <a:gd name="T57" fmla="*/ 65 h 299"/>
                <a:gd name="T58" fmla="*/ 54 w 279"/>
                <a:gd name="T59" fmla="*/ 203 h 299"/>
                <a:gd name="T60" fmla="*/ 54 w 279"/>
                <a:gd name="T61" fmla="*/ 118 h 299"/>
                <a:gd name="T62" fmla="*/ 44 w 279"/>
                <a:gd name="T63" fmla="*/ 107 h 299"/>
                <a:gd name="T64" fmla="*/ 33 w 279"/>
                <a:gd name="T65" fmla="*/ 118 h 299"/>
                <a:gd name="T66" fmla="*/ 33 w 279"/>
                <a:gd name="T67" fmla="*/ 203 h 299"/>
                <a:gd name="T68" fmla="*/ 44 w 279"/>
                <a:gd name="T69" fmla="*/ 214 h 299"/>
                <a:gd name="T70" fmla="*/ 54 w 279"/>
                <a:gd name="T71" fmla="*/ 203 h 299"/>
                <a:gd name="T72" fmla="*/ 118 w 279"/>
                <a:gd name="T73" fmla="*/ 203 h 299"/>
                <a:gd name="T74" fmla="*/ 118 w 279"/>
                <a:gd name="T75" fmla="*/ 118 h 299"/>
                <a:gd name="T76" fmla="*/ 108 w 279"/>
                <a:gd name="T77" fmla="*/ 107 h 299"/>
                <a:gd name="T78" fmla="*/ 97 w 279"/>
                <a:gd name="T79" fmla="*/ 118 h 299"/>
                <a:gd name="T80" fmla="*/ 97 w 279"/>
                <a:gd name="T81" fmla="*/ 203 h 299"/>
                <a:gd name="T82" fmla="*/ 108 w 279"/>
                <a:gd name="T83" fmla="*/ 214 h 299"/>
                <a:gd name="T84" fmla="*/ 118 w 279"/>
                <a:gd name="T85" fmla="*/ 203 h 299"/>
                <a:gd name="T86" fmla="*/ 182 w 279"/>
                <a:gd name="T87" fmla="*/ 203 h 299"/>
                <a:gd name="T88" fmla="*/ 182 w 279"/>
                <a:gd name="T89" fmla="*/ 118 h 299"/>
                <a:gd name="T90" fmla="*/ 172 w 279"/>
                <a:gd name="T91" fmla="*/ 107 h 299"/>
                <a:gd name="T92" fmla="*/ 161 w 279"/>
                <a:gd name="T93" fmla="*/ 118 h 299"/>
                <a:gd name="T94" fmla="*/ 161 w 279"/>
                <a:gd name="T95" fmla="*/ 203 h 299"/>
                <a:gd name="T96" fmla="*/ 172 w 279"/>
                <a:gd name="T97" fmla="*/ 214 h 299"/>
                <a:gd name="T98" fmla="*/ 182 w 279"/>
                <a:gd name="T99" fmla="*/ 203 h 299"/>
                <a:gd name="T100" fmla="*/ 246 w 279"/>
                <a:gd name="T101" fmla="*/ 203 h 299"/>
                <a:gd name="T102" fmla="*/ 246 w 279"/>
                <a:gd name="T103" fmla="*/ 118 h 299"/>
                <a:gd name="T104" fmla="*/ 236 w 279"/>
                <a:gd name="T105" fmla="*/ 107 h 299"/>
                <a:gd name="T106" fmla="*/ 225 w 279"/>
                <a:gd name="T107" fmla="*/ 118 h 299"/>
                <a:gd name="T108" fmla="*/ 225 w 279"/>
                <a:gd name="T109" fmla="*/ 203 h 299"/>
                <a:gd name="T110" fmla="*/ 236 w 279"/>
                <a:gd name="T111" fmla="*/ 214 h 299"/>
                <a:gd name="T112" fmla="*/ 246 w 279"/>
                <a:gd name="T113" fmla="*/ 203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9" h="299">
                  <a:moveTo>
                    <a:pt x="268" y="299"/>
                  </a:moveTo>
                  <a:cubicBezTo>
                    <a:pt x="12" y="299"/>
                    <a:pt x="12" y="299"/>
                    <a:pt x="12" y="299"/>
                  </a:cubicBezTo>
                  <a:cubicBezTo>
                    <a:pt x="8" y="299"/>
                    <a:pt x="5" y="297"/>
                    <a:pt x="3" y="294"/>
                  </a:cubicBezTo>
                  <a:cubicBezTo>
                    <a:pt x="1" y="291"/>
                    <a:pt x="0" y="287"/>
                    <a:pt x="2" y="284"/>
                  </a:cubicBezTo>
                  <a:cubicBezTo>
                    <a:pt x="23" y="241"/>
                    <a:pt x="23" y="241"/>
                    <a:pt x="23" y="241"/>
                  </a:cubicBezTo>
                  <a:cubicBezTo>
                    <a:pt x="25" y="238"/>
                    <a:pt x="29" y="235"/>
                    <a:pt x="33" y="235"/>
                  </a:cubicBezTo>
                  <a:cubicBezTo>
                    <a:pt x="246" y="235"/>
                    <a:pt x="246" y="235"/>
                    <a:pt x="246" y="235"/>
                  </a:cubicBezTo>
                  <a:cubicBezTo>
                    <a:pt x="250" y="235"/>
                    <a:pt x="254" y="238"/>
                    <a:pt x="256" y="241"/>
                  </a:cubicBezTo>
                  <a:cubicBezTo>
                    <a:pt x="277" y="284"/>
                    <a:pt x="277" y="284"/>
                    <a:pt x="277" y="284"/>
                  </a:cubicBezTo>
                  <a:cubicBezTo>
                    <a:pt x="279" y="287"/>
                    <a:pt x="279" y="291"/>
                    <a:pt x="277" y="294"/>
                  </a:cubicBezTo>
                  <a:cubicBezTo>
                    <a:pt x="275" y="297"/>
                    <a:pt x="271" y="299"/>
                    <a:pt x="268" y="299"/>
                  </a:cubicBezTo>
                  <a:close/>
                  <a:moveTo>
                    <a:pt x="29" y="278"/>
                  </a:moveTo>
                  <a:cubicBezTo>
                    <a:pt x="250" y="278"/>
                    <a:pt x="250" y="278"/>
                    <a:pt x="250" y="278"/>
                  </a:cubicBezTo>
                  <a:cubicBezTo>
                    <a:pt x="240" y="257"/>
                    <a:pt x="240" y="257"/>
                    <a:pt x="240" y="257"/>
                  </a:cubicBezTo>
                  <a:cubicBezTo>
                    <a:pt x="40" y="257"/>
                    <a:pt x="40" y="257"/>
                    <a:pt x="40" y="257"/>
                  </a:cubicBezTo>
                  <a:lnTo>
                    <a:pt x="29" y="278"/>
                  </a:lnTo>
                  <a:close/>
                  <a:moveTo>
                    <a:pt x="257" y="86"/>
                  </a:moveTo>
                  <a:cubicBezTo>
                    <a:pt x="22" y="86"/>
                    <a:pt x="22" y="86"/>
                    <a:pt x="22" y="86"/>
                  </a:cubicBezTo>
                  <a:cubicBezTo>
                    <a:pt x="17" y="86"/>
                    <a:pt x="13" y="83"/>
                    <a:pt x="12" y="78"/>
                  </a:cubicBezTo>
                  <a:cubicBezTo>
                    <a:pt x="11" y="73"/>
                    <a:pt x="13" y="68"/>
                    <a:pt x="17" y="66"/>
                  </a:cubicBezTo>
                  <a:cubicBezTo>
                    <a:pt x="135" y="2"/>
                    <a:pt x="135" y="2"/>
                    <a:pt x="135" y="2"/>
                  </a:cubicBezTo>
                  <a:cubicBezTo>
                    <a:pt x="138" y="0"/>
                    <a:pt x="142" y="0"/>
                    <a:pt x="145" y="2"/>
                  </a:cubicBezTo>
                  <a:cubicBezTo>
                    <a:pt x="262" y="66"/>
                    <a:pt x="262" y="66"/>
                    <a:pt x="262" y="66"/>
                  </a:cubicBezTo>
                  <a:cubicBezTo>
                    <a:pt x="266" y="68"/>
                    <a:pt x="269" y="73"/>
                    <a:pt x="267" y="78"/>
                  </a:cubicBezTo>
                  <a:cubicBezTo>
                    <a:pt x="266" y="83"/>
                    <a:pt x="262" y="86"/>
                    <a:pt x="257" y="86"/>
                  </a:cubicBezTo>
                  <a:close/>
                  <a:moveTo>
                    <a:pt x="64" y="65"/>
                  </a:moveTo>
                  <a:cubicBezTo>
                    <a:pt x="215" y="65"/>
                    <a:pt x="215" y="65"/>
                    <a:pt x="215" y="65"/>
                  </a:cubicBezTo>
                  <a:cubicBezTo>
                    <a:pt x="140" y="23"/>
                    <a:pt x="140" y="23"/>
                    <a:pt x="140" y="23"/>
                  </a:cubicBezTo>
                  <a:lnTo>
                    <a:pt x="64" y="65"/>
                  </a:lnTo>
                  <a:close/>
                  <a:moveTo>
                    <a:pt x="54" y="203"/>
                  </a:moveTo>
                  <a:cubicBezTo>
                    <a:pt x="54" y="118"/>
                    <a:pt x="54" y="118"/>
                    <a:pt x="54" y="118"/>
                  </a:cubicBezTo>
                  <a:cubicBezTo>
                    <a:pt x="54" y="112"/>
                    <a:pt x="50" y="107"/>
                    <a:pt x="44" y="107"/>
                  </a:cubicBezTo>
                  <a:cubicBezTo>
                    <a:pt x="38" y="107"/>
                    <a:pt x="33" y="112"/>
                    <a:pt x="33" y="118"/>
                  </a:cubicBezTo>
                  <a:cubicBezTo>
                    <a:pt x="33" y="203"/>
                    <a:pt x="33" y="203"/>
                    <a:pt x="33" y="203"/>
                  </a:cubicBezTo>
                  <a:cubicBezTo>
                    <a:pt x="33" y="209"/>
                    <a:pt x="38" y="214"/>
                    <a:pt x="44" y="214"/>
                  </a:cubicBezTo>
                  <a:cubicBezTo>
                    <a:pt x="50" y="214"/>
                    <a:pt x="54" y="209"/>
                    <a:pt x="54" y="203"/>
                  </a:cubicBezTo>
                  <a:close/>
                  <a:moveTo>
                    <a:pt x="118" y="203"/>
                  </a:moveTo>
                  <a:cubicBezTo>
                    <a:pt x="118" y="118"/>
                    <a:pt x="118" y="118"/>
                    <a:pt x="118" y="118"/>
                  </a:cubicBezTo>
                  <a:cubicBezTo>
                    <a:pt x="118" y="112"/>
                    <a:pt x="114" y="107"/>
                    <a:pt x="108" y="107"/>
                  </a:cubicBezTo>
                  <a:cubicBezTo>
                    <a:pt x="102" y="107"/>
                    <a:pt x="97" y="112"/>
                    <a:pt x="97" y="118"/>
                  </a:cubicBezTo>
                  <a:cubicBezTo>
                    <a:pt x="97" y="203"/>
                    <a:pt x="97" y="203"/>
                    <a:pt x="97" y="203"/>
                  </a:cubicBezTo>
                  <a:cubicBezTo>
                    <a:pt x="97" y="209"/>
                    <a:pt x="102" y="214"/>
                    <a:pt x="108" y="214"/>
                  </a:cubicBezTo>
                  <a:cubicBezTo>
                    <a:pt x="114" y="214"/>
                    <a:pt x="118" y="209"/>
                    <a:pt x="118" y="203"/>
                  </a:cubicBezTo>
                  <a:close/>
                  <a:moveTo>
                    <a:pt x="182" y="203"/>
                  </a:moveTo>
                  <a:cubicBezTo>
                    <a:pt x="182" y="118"/>
                    <a:pt x="182" y="118"/>
                    <a:pt x="182" y="118"/>
                  </a:cubicBezTo>
                  <a:cubicBezTo>
                    <a:pt x="182" y="112"/>
                    <a:pt x="178" y="107"/>
                    <a:pt x="172" y="107"/>
                  </a:cubicBezTo>
                  <a:cubicBezTo>
                    <a:pt x="166" y="107"/>
                    <a:pt x="161" y="112"/>
                    <a:pt x="161" y="118"/>
                  </a:cubicBezTo>
                  <a:cubicBezTo>
                    <a:pt x="161" y="203"/>
                    <a:pt x="161" y="203"/>
                    <a:pt x="161" y="203"/>
                  </a:cubicBezTo>
                  <a:cubicBezTo>
                    <a:pt x="161" y="209"/>
                    <a:pt x="166" y="214"/>
                    <a:pt x="172" y="214"/>
                  </a:cubicBezTo>
                  <a:cubicBezTo>
                    <a:pt x="178" y="214"/>
                    <a:pt x="182" y="209"/>
                    <a:pt x="182" y="203"/>
                  </a:cubicBezTo>
                  <a:close/>
                  <a:moveTo>
                    <a:pt x="246" y="203"/>
                  </a:moveTo>
                  <a:cubicBezTo>
                    <a:pt x="246" y="118"/>
                    <a:pt x="246" y="118"/>
                    <a:pt x="246" y="118"/>
                  </a:cubicBezTo>
                  <a:cubicBezTo>
                    <a:pt x="246" y="112"/>
                    <a:pt x="242" y="107"/>
                    <a:pt x="236" y="107"/>
                  </a:cubicBezTo>
                  <a:cubicBezTo>
                    <a:pt x="230" y="107"/>
                    <a:pt x="225" y="112"/>
                    <a:pt x="225" y="118"/>
                  </a:cubicBezTo>
                  <a:cubicBezTo>
                    <a:pt x="225" y="203"/>
                    <a:pt x="225" y="203"/>
                    <a:pt x="225" y="203"/>
                  </a:cubicBezTo>
                  <a:cubicBezTo>
                    <a:pt x="225" y="209"/>
                    <a:pt x="230" y="214"/>
                    <a:pt x="236" y="214"/>
                  </a:cubicBezTo>
                  <a:cubicBezTo>
                    <a:pt x="242" y="214"/>
                    <a:pt x="246" y="209"/>
                    <a:pt x="246" y="203"/>
                  </a:cubicBezTo>
                  <a:close/>
                </a:path>
              </a:pathLst>
            </a:custGeom>
            <a:grpFill/>
            <a:ln w="6350">
              <a:solidFill>
                <a:schemeClr val="bg1"/>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16085260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p:txBody>
          <a:bodyPr/>
          <a:lstStyle/>
          <a:p>
            <a:r>
              <a:rPr lang="en-US" dirty="0" smtClean="0"/>
              <a:t>Who are the Key Parties?</a:t>
            </a:r>
            <a:endParaRPr lang="en-US" dirty="0"/>
          </a:p>
        </p:txBody>
      </p:sp>
      <p:sp>
        <p:nvSpPr>
          <p:cNvPr id="371719" name="Title 1"/>
          <p:cNvSpPr>
            <a:spLocks noGrp="1"/>
          </p:cNvSpPr>
          <p:nvPr>
            <p:ph type="title"/>
          </p:nvPr>
        </p:nvSpPr>
        <p:spPr/>
        <p:txBody>
          <a:bodyPr/>
          <a:lstStyle/>
          <a:p>
            <a:r>
              <a:rPr lang="en-US" altLang="ja-JP" dirty="0" smtClean="0">
                <a:solidFill>
                  <a:schemeClr val="accent4"/>
                </a:solidFill>
              </a:rPr>
              <a:t>Introduction to Corporate Finance</a:t>
            </a:r>
            <a:endParaRPr lang="en-US" dirty="0" smtClean="0">
              <a:solidFill>
                <a:schemeClr val="accent4"/>
              </a:solidFill>
            </a:endParaRPr>
          </a:p>
        </p:txBody>
      </p:sp>
      <p:sp>
        <p:nvSpPr>
          <p:cNvPr id="24" name="Hexagon 23"/>
          <p:cNvSpPr/>
          <p:nvPr/>
        </p:nvSpPr>
        <p:spPr bwMode="gray">
          <a:xfrm>
            <a:off x="4031611" y="3157631"/>
            <a:ext cx="1087502" cy="937501"/>
          </a:xfrm>
          <a:prstGeom prst="hexagon">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25" name="Hexagon 24"/>
          <p:cNvSpPr/>
          <p:nvPr/>
        </p:nvSpPr>
        <p:spPr bwMode="gray">
          <a:xfrm>
            <a:off x="4031611" y="2173771"/>
            <a:ext cx="1087502" cy="937501"/>
          </a:xfrm>
          <a:prstGeom prst="hexagon">
            <a:avLst/>
          </a:prstGeom>
          <a:solidFill>
            <a:schemeClr val="accent6"/>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fontAlgn="auto">
              <a:spcAft>
                <a:spcPts val="0"/>
              </a:spcAft>
            </a:pPr>
            <a:endParaRPr lang="en-US" sz="1000" b="1" dirty="0">
              <a:solidFill>
                <a:schemeClr val="bg1"/>
              </a:solidFill>
            </a:endParaRPr>
          </a:p>
        </p:txBody>
      </p:sp>
      <p:sp>
        <p:nvSpPr>
          <p:cNvPr id="36" name="Hexagon 35"/>
          <p:cNvSpPr/>
          <p:nvPr/>
        </p:nvSpPr>
        <p:spPr bwMode="gray">
          <a:xfrm>
            <a:off x="4031611" y="4141492"/>
            <a:ext cx="1087502" cy="937501"/>
          </a:xfrm>
          <a:prstGeom prst="hexagon">
            <a:avLst/>
          </a:prstGeom>
          <a:solidFill>
            <a:schemeClr val="accent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7" name="Hexagon 36"/>
          <p:cNvSpPr/>
          <p:nvPr/>
        </p:nvSpPr>
        <p:spPr bwMode="gray">
          <a:xfrm>
            <a:off x="4933054" y="3646986"/>
            <a:ext cx="1087502" cy="937501"/>
          </a:xfrm>
          <a:prstGeom prst="hexagon">
            <a:avLst/>
          </a:prstGeom>
          <a:solidFill>
            <a:schemeClr val="accent3"/>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8" name="Hexagon 37"/>
          <p:cNvSpPr/>
          <p:nvPr/>
        </p:nvSpPr>
        <p:spPr bwMode="gray">
          <a:xfrm>
            <a:off x="4933054" y="2668277"/>
            <a:ext cx="1087502" cy="937501"/>
          </a:xfrm>
          <a:prstGeom prst="hexagon">
            <a:avLst/>
          </a:prstGeom>
          <a:solidFill>
            <a:schemeClr val="accent5"/>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9" name="Hexagon 38"/>
          <p:cNvSpPr/>
          <p:nvPr/>
        </p:nvSpPr>
        <p:spPr bwMode="gray">
          <a:xfrm>
            <a:off x="3130168" y="3646986"/>
            <a:ext cx="1087502" cy="937501"/>
          </a:xfrm>
          <a:prstGeom prst="hexagon">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40" name="Hexagon 39"/>
          <p:cNvSpPr/>
          <p:nvPr/>
        </p:nvSpPr>
        <p:spPr bwMode="gray">
          <a:xfrm>
            <a:off x="3130168" y="2668277"/>
            <a:ext cx="1087502" cy="937501"/>
          </a:xfrm>
          <a:prstGeom prst="hexagon">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eaLnBrk="1" fontAlgn="auto" hangingPunct="1">
              <a:spcAft>
                <a:spcPts val="0"/>
              </a:spcAft>
            </a:pPr>
            <a:endParaRPr lang="en-US" sz="1000" b="1" dirty="0">
              <a:solidFill>
                <a:schemeClr val="bg1"/>
              </a:solidFill>
              <a:cs typeface="Arial" pitchFamily="34" charset="0"/>
            </a:endParaRPr>
          </a:p>
        </p:txBody>
      </p:sp>
      <p:sp>
        <p:nvSpPr>
          <p:cNvPr id="41" name="Rectangle 40"/>
          <p:cNvSpPr/>
          <p:nvPr/>
        </p:nvSpPr>
        <p:spPr>
          <a:xfrm>
            <a:off x="6620421" y="4580150"/>
            <a:ext cx="2011680" cy="153888"/>
          </a:xfrm>
          <a:prstGeom prst="rect">
            <a:avLst/>
          </a:prstGeom>
        </p:spPr>
        <p:txBody>
          <a:bodyPr wrap="square" lIns="0" tIns="0" rIns="0" bIns="0">
            <a:spAutoFit/>
          </a:bodyPr>
          <a:lstStyle/>
          <a:p>
            <a:r>
              <a:rPr lang="en-US" sz="1000" b="1" dirty="0">
                <a:solidFill>
                  <a:schemeClr val="accent3"/>
                </a:solidFill>
              </a:rPr>
              <a:t>Investors</a:t>
            </a:r>
            <a:endParaRPr lang="en-US" sz="800" dirty="0">
              <a:solidFill>
                <a:schemeClr val="accent3"/>
              </a:solidFill>
            </a:endParaRPr>
          </a:p>
        </p:txBody>
      </p:sp>
      <p:sp>
        <p:nvSpPr>
          <p:cNvPr id="42" name="Rectangle 41"/>
          <p:cNvSpPr/>
          <p:nvPr/>
        </p:nvSpPr>
        <p:spPr>
          <a:xfrm>
            <a:off x="6620420" y="4793690"/>
            <a:ext cx="2147341" cy="1692771"/>
          </a:xfrm>
          <a:prstGeom prst="rect">
            <a:avLst/>
          </a:prstGeom>
        </p:spPr>
        <p:txBody>
          <a:bodyPr wrap="square" lIns="0" tIns="0" rIns="0" bIns="0">
            <a:spAutoFit/>
          </a:bodyPr>
          <a:lstStyle/>
          <a:p>
            <a:pPr marL="115888" indent="-115888"/>
            <a:r>
              <a:rPr lang="en-US" sz="1000" dirty="0" smtClean="0">
                <a:solidFill>
                  <a:schemeClr val="accent4"/>
                </a:solidFill>
              </a:rPr>
              <a:t>•Ultimately </a:t>
            </a:r>
            <a:r>
              <a:rPr lang="en-US" sz="1000" dirty="0">
                <a:solidFill>
                  <a:schemeClr val="accent4"/>
                </a:solidFill>
              </a:rPr>
              <a:t>hold and trade debt or equity</a:t>
            </a:r>
          </a:p>
          <a:p>
            <a:pPr marL="115888" indent="-115888"/>
            <a:r>
              <a:rPr lang="en-US" sz="1000" dirty="0" smtClean="0">
                <a:solidFill>
                  <a:schemeClr val="accent4"/>
                </a:solidFill>
              </a:rPr>
              <a:t>•</a:t>
            </a:r>
            <a:r>
              <a:rPr lang="en-US" sz="1000" dirty="0">
                <a:solidFill>
                  <a:schemeClr val="accent4"/>
                </a:solidFill>
              </a:rPr>
              <a:t>Individuals, mutual funds, hedge funds, private equity funds, insurance companies, pension funds, banks, sovereign wealth funds, CDOs, etc.</a:t>
            </a:r>
          </a:p>
          <a:p>
            <a:pPr marL="115888" indent="-115888"/>
            <a:r>
              <a:rPr lang="en-US" sz="1000" dirty="0" smtClean="0">
                <a:solidFill>
                  <a:schemeClr val="accent4"/>
                </a:solidFill>
              </a:rPr>
              <a:t>•</a:t>
            </a:r>
            <a:r>
              <a:rPr lang="en-US" sz="1000" dirty="0">
                <a:solidFill>
                  <a:schemeClr val="accent4"/>
                </a:solidFill>
              </a:rPr>
              <a:t>May interact with the investment bank or sometimes directly with the company</a:t>
            </a:r>
          </a:p>
        </p:txBody>
      </p:sp>
      <p:sp>
        <p:nvSpPr>
          <p:cNvPr id="43" name="Freeform 42"/>
          <p:cNvSpPr/>
          <p:nvPr/>
        </p:nvSpPr>
        <p:spPr bwMode="gray">
          <a:xfrm flipH="1">
            <a:off x="5753386" y="4546600"/>
            <a:ext cx="2692400" cy="222661"/>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44" name="Freeform 43"/>
          <p:cNvSpPr/>
          <p:nvPr/>
        </p:nvSpPr>
        <p:spPr bwMode="gray">
          <a:xfrm>
            <a:off x="711200" y="454660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45" name="Rectangle 44"/>
          <p:cNvSpPr/>
          <p:nvPr/>
        </p:nvSpPr>
        <p:spPr>
          <a:xfrm>
            <a:off x="711200" y="5100120"/>
            <a:ext cx="2011680" cy="153888"/>
          </a:xfrm>
          <a:prstGeom prst="rect">
            <a:avLst/>
          </a:prstGeom>
        </p:spPr>
        <p:txBody>
          <a:bodyPr wrap="square" lIns="0" tIns="0" rIns="0" bIns="0">
            <a:spAutoFit/>
          </a:bodyPr>
          <a:lstStyle/>
          <a:p>
            <a:r>
              <a:rPr lang="en-US" sz="1000" b="1" dirty="0">
                <a:solidFill>
                  <a:schemeClr val="accent1"/>
                </a:solidFill>
              </a:rPr>
              <a:t>Auditors</a:t>
            </a:r>
            <a:endParaRPr lang="en-US" sz="800" dirty="0">
              <a:solidFill>
                <a:schemeClr val="accent1"/>
              </a:solidFill>
            </a:endParaRPr>
          </a:p>
        </p:txBody>
      </p:sp>
      <p:sp>
        <p:nvSpPr>
          <p:cNvPr id="48" name="Rectangle 47"/>
          <p:cNvSpPr/>
          <p:nvPr/>
        </p:nvSpPr>
        <p:spPr>
          <a:xfrm>
            <a:off x="711200" y="5313660"/>
            <a:ext cx="2011680" cy="307777"/>
          </a:xfrm>
          <a:prstGeom prst="rect">
            <a:avLst/>
          </a:prstGeom>
        </p:spPr>
        <p:txBody>
          <a:bodyPr wrap="square" lIns="0" tIns="0" rIns="0" bIns="0">
            <a:spAutoFit/>
          </a:bodyPr>
          <a:lstStyle/>
          <a:p>
            <a:pPr marL="115888" indent="-115888"/>
            <a:r>
              <a:rPr lang="en-US" sz="1000" dirty="0" smtClean="0">
                <a:solidFill>
                  <a:schemeClr val="accent4"/>
                </a:solidFill>
              </a:rPr>
              <a:t>•Heavily </a:t>
            </a:r>
            <a:r>
              <a:rPr lang="en-US" sz="1000" dirty="0">
                <a:solidFill>
                  <a:schemeClr val="accent4"/>
                </a:solidFill>
              </a:rPr>
              <a:t>involved in securities offerings</a:t>
            </a:r>
          </a:p>
        </p:txBody>
      </p:sp>
      <p:sp>
        <p:nvSpPr>
          <p:cNvPr id="49" name="Freeform 48"/>
          <p:cNvSpPr/>
          <p:nvPr/>
        </p:nvSpPr>
        <p:spPr bwMode="gray">
          <a:xfrm>
            <a:off x="4260850" y="5054600"/>
            <a:ext cx="2011680" cy="819150"/>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p>
        </p:txBody>
      </p:sp>
      <p:sp>
        <p:nvSpPr>
          <p:cNvPr id="50" name="Rectangle 49"/>
          <p:cNvSpPr/>
          <p:nvPr/>
        </p:nvSpPr>
        <p:spPr>
          <a:xfrm>
            <a:off x="4443730" y="5695433"/>
            <a:ext cx="1828800" cy="153888"/>
          </a:xfrm>
          <a:prstGeom prst="rect">
            <a:avLst/>
          </a:prstGeom>
        </p:spPr>
        <p:txBody>
          <a:bodyPr wrap="square" lIns="0" tIns="0" rIns="0" bIns="0">
            <a:spAutoFit/>
          </a:bodyPr>
          <a:lstStyle/>
          <a:p>
            <a:r>
              <a:rPr lang="en-US" sz="1000" b="1" dirty="0">
                <a:solidFill>
                  <a:schemeClr val="accent2"/>
                </a:solidFill>
              </a:rPr>
              <a:t>Outside Counsel</a:t>
            </a:r>
            <a:endParaRPr lang="en-US" sz="800" dirty="0">
              <a:solidFill>
                <a:schemeClr val="accent2"/>
              </a:solidFill>
            </a:endParaRPr>
          </a:p>
        </p:txBody>
      </p:sp>
      <p:sp>
        <p:nvSpPr>
          <p:cNvPr id="51" name="Rectangle 50"/>
          <p:cNvSpPr/>
          <p:nvPr/>
        </p:nvSpPr>
        <p:spPr>
          <a:xfrm>
            <a:off x="4443730" y="5908973"/>
            <a:ext cx="1828800" cy="307777"/>
          </a:xfrm>
          <a:prstGeom prst="rect">
            <a:avLst/>
          </a:prstGeom>
        </p:spPr>
        <p:txBody>
          <a:bodyPr wrap="square" lIns="0" tIns="0" rIns="0" bIns="0">
            <a:spAutoFit/>
          </a:bodyPr>
          <a:lstStyle/>
          <a:p>
            <a:r>
              <a:rPr lang="en-US" sz="1000" dirty="0" smtClean="0">
                <a:solidFill>
                  <a:schemeClr val="accent4"/>
                </a:solidFill>
              </a:rPr>
              <a:t>•Company </a:t>
            </a:r>
            <a:r>
              <a:rPr lang="en-US" sz="1000" dirty="0">
                <a:solidFill>
                  <a:schemeClr val="accent4"/>
                </a:solidFill>
              </a:rPr>
              <a:t>counsel</a:t>
            </a:r>
          </a:p>
          <a:p>
            <a:r>
              <a:rPr lang="en-US" sz="1000" dirty="0" smtClean="0">
                <a:solidFill>
                  <a:schemeClr val="accent4"/>
                </a:solidFill>
              </a:rPr>
              <a:t>•Bank </a:t>
            </a:r>
            <a:r>
              <a:rPr lang="en-US" sz="1000" dirty="0">
                <a:solidFill>
                  <a:schemeClr val="accent4"/>
                </a:solidFill>
              </a:rPr>
              <a:t>counsel</a:t>
            </a:r>
          </a:p>
        </p:txBody>
      </p:sp>
      <p:sp>
        <p:nvSpPr>
          <p:cNvPr id="52" name="Freeform 51"/>
          <p:cNvSpPr/>
          <p:nvPr/>
        </p:nvSpPr>
        <p:spPr bwMode="gray">
          <a:xfrm flipV="1">
            <a:off x="711200"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3" name="Rectangle 52"/>
          <p:cNvSpPr/>
          <p:nvPr/>
        </p:nvSpPr>
        <p:spPr>
          <a:xfrm>
            <a:off x="711200" y="1793060"/>
            <a:ext cx="2011680" cy="153888"/>
          </a:xfrm>
          <a:prstGeom prst="rect">
            <a:avLst/>
          </a:prstGeom>
        </p:spPr>
        <p:txBody>
          <a:bodyPr wrap="square" lIns="0" tIns="0" rIns="0" bIns="0">
            <a:spAutoFit/>
          </a:bodyPr>
          <a:lstStyle/>
          <a:p>
            <a:r>
              <a:rPr lang="en-US" sz="1000" b="1" dirty="0">
                <a:solidFill>
                  <a:schemeClr val="accent4"/>
                </a:solidFill>
              </a:rPr>
              <a:t>Regulators</a:t>
            </a:r>
            <a:endParaRPr lang="en-US" sz="800" dirty="0">
              <a:solidFill>
                <a:schemeClr val="accent4"/>
              </a:solidFill>
            </a:endParaRPr>
          </a:p>
        </p:txBody>
      </p:sp>
      <p:sp>
        <p:nvSpPr>
          <p:cNvPr id="54" name="Rectangle 53"/>
          <p:cNvSpPr/>
          <p:nvPr/>
        </p:nvSpPr>
        <p:spPr>
          <a:xfrm>
            <a:off x="711200" y="2006600"/>
            <a:ext cx="2011680" cy="2154436"/>
          </a:xfrm>
          <a:prstGeom prst="rect">
            <a:avLst/>
          </a:prstGeom>
        </p:spPr>
        <p:txBody>
          <a:bodyPr wrap="square" lIns="0" tIns="0" rIns="0" bIns="0">
            <a:spAutoFit/>
          </a:bodyPr>
          <a:lstStyle/>
          <a:p>
            <a:pPr marL="115888" indent="-115888"/>
            <a:r>
              <a:rPr lang="en-US" sz="1000" dirty="0" smtClean="0">
                <a:solidFill>
                  <a:schemeClr val="accent4"/>
                </a:solidFill>
              </a:rPr>
              <a:t>•</a:t>
            </a:r>
            <a:r>
              <a:rPr lang="en-US" sz="1000" dirty="0">
                <a:solidFill>
                  <a:schemeClr val="accent4"/>
                </a:solidFill>
              </a:rPr>
              <a:t>Regulate markets, companies and financial institutions</a:t>
            </a:r>
          </a:p>
          <a:p>
            <a:pPr marL="115888" indent="-115888"/>
            <a:r>
              <a:rPr lang="en-US" sz="1000" dirty="0" smtClean="0">
                <a:solidFill>
                  <a:schemeClr val="accent4"/>
                </a:solidFill>
              </a:rPr>
              <a:t>•SEC</a:t>
            </a:r>
            <a:r>
              <a:rPr lang="en-US" sz="1000" dirty="0">
                <a:solidFill>
                  <a:schemeClr val="accent4"/>
                </a:solidFill>
              </a:rPr>
              <a:t>, CFTC, FINRA, Stock Exchanges, Federal Reserve</a:t>
            </a:r>
          </a:p>
          <a:p>
            <a:pPr marL="115888" indent="-115888"/>
            <a:r>
              <a:rPr lang="en-US" sz="1000" dirty="0" smtClean="0">
                <a:solidFill>
                  <a:schemeClr val="accent4"/>
                </a:solidFill>
              </a:rPr>
              <a:t>•There </a:t>
            </a:r>
            <a:r>
              <a:rPr lang="en-US" sz="1000" dirty="0">
                <a:solidFill>
                  <a:schemeClr val="accent4"/>
                </a:solidFill>
              </a:rPr>
              <a:t>may be additional regulatory approvals for certain types of transactions</a:t>
            </a:r>
          </a:p>
          <a:p>
            <a:pPr marL="171450" indent="-171450">
              <a:buFont typeface="Verdana" panose="020B0604030504040204" pitchFamily="34" charset="0"/>
              <a:buChar char="–"/>
            </a:pPr>
            <a:r>
              <a:rPr lang="en-US" sz="1000" dirty="0" smtClean="0">
                <a:solidFill>
                  <a:schemeClr val="accent4"/>
                </a:solidFill>
              </a:rPr>
              <a:t>DOJ </a:t>
            </a:r>
            <a:r>
              <a:rPr lang="en-US" sz="1000" dirty="0">
                <a:solidFill>
                  <a:schemeClr val="accent4"/>
                </a:solidFill>
              </a:rPr>
              <a:t>for antitrust concerns</a:t>
            </a:r>
          </a:p>
          <a:p>
            <a:pPr marL="171450" indent="-171450">
              <a:buFont typeface="Verdana" panose="020B0604030504040204" pitchFamily="34" charset="0"/>
              <a:buChar char="–"/>
            </a:pPr>
            <a:r>
              <a:rPr lang="en-US" sz="1000" dirty="0" smtClean="0">
                <a:solidFill>
                  <a:schemeClr val="accent4"/>
                </a:solidFill>
              </a:rPr>
              <a:t>FCC </a:t>
            </a:r>
            <a:r>
              <a:rPr lang="en-US" sz="1000" dirty="0">
                <a:solidFill>
                  <a:schemeClr val="accent4"/>
                </a:solidFill>
              </a:rPr>
              <a:t>for media/telecommunications transactions</a:t>
            </a:r>
          </a:p>
          <a:p>
            <a:pPr marL="171450" indent="-171450">
              <a:buFont typeface="Verdana" panose="020B0604030504040204" pitchFamily="34" charset="0"/>
              <a:buChar char="–"/>
            </a:pPr>
            <a:r>
              <a:rPr lang="en-US" sz="1000" dirty="0">
                <a:solidFill>
                  <a:schemeClr val="accent4"/>
                </a:solidFill>
              </a:rPr>
              <a:t>State and local utility regulators for energy-related transactions</a:t>
            </a:r>
          </a:p>
        </p:txBody>
      </p:sp>
      <p:sp>
        <p:nvSpPr>
          <p:cNvPr id="55" name="Freeform 54"/>
          <p:cNvSpPr/>
          <p:nvPr/>
        </p:nvSpPr>
        <p:spPr bwMode="gray">
          <a:xfrm flipH="1" flipV="1">
            <a:off x="5753386"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6" name="Rectangle 55"/>
          <p:cNvSpPr/>
          <p:nvPr/>
        </p:nvSpPr>
        <p:spPr>
          <a:xfrm>
            <a:off x="6423196" y="1793060"/>
            <a:ext cx="2011680" cy="153888"/>
          </a:xfrm>
          <a:prstGeom prst="rect">
            <a:avLst/>
          </a:prstGeom>
        </p:spPr>
        <p:txBody>
          <a:bodyPr wrap="square" lIns="0" tIns="0" rIns="0" bIns="0">
            <a:spAutoFit/>
          </a:bodyPr>
          <a:lstStyle/>
          <a:p>
            <a:r>
              <a:rPr lang="en-US" sz="1000" b="1" dirty="0">
                <a:solidFill>
                  <a:schemeClr val="accent5"/>
                </a:solidFill>
              </a:rPr>
              <a:t>Financial Institution</a:t>
            </a:r>
            <a:endParaRPr lang="en-US" sz="800" dirty="0">
              <a:solidFill>
                <a:schemeClr val="accent5"/>
              </a:solidFill>
            </a:endParaRPr>
          </a:p>
        </p:txBody>
      </p:sp>
      <p:sp>
        <p:nvSpPr>
          <p:cNvPr id="57" name="Rectangle 56"/>
          <p:cNvSpPr/>
          <p:nvPr/>
        </p:nvSpPr>
        <p:spPr>
          <a:xfrm>
            <a:off x="6423196" y="2006600"/>
            <a:ext cx="2011680" cy="923330"/>
          </a:xfrm>
          <a:prstGeom prst="rect">
            <a:avLst/>
          </a:prstGeom>
        </p:spPr>
        <p:txBody>
          <a:bodyPr wrap="square" lIns="0" tIns="0" rIns="0" bIns="0">
            <a:spAutoFit/>
          </a:bodyPr>
          <a:lstStyle/>
          <a:p>
            <a:pPr marL="53975" indent="-53975"/>
            <a:r>
              <a:rPr lang="en-US" sz="1000" dirty="0" smtClean="0">
                <a:solidFill>
                  <a:schemeClr val="accent4"/>
                </a:solidFill>
              </a:rPr>
              <a:t>•Investment </a:t>
            </a:r>
            <a:r>
              <a:rPr lang="en-US" sz="1000" dirty="0">
                <a:solidFill>
                  <a:schemeClr val="accent4"/>
                </a:solidFill>
              </a:rPr>
              <a:t>bank or commercial bank</a:t>
            </a:r>
          </a:p>
          <a:p>
            <a:pPr marL="53975" indent="-53975"/>
            <a:r>
              <a:rPr lang="en-US" sz="1000" dirty="0" smtClean="0">
                <a:solidFill>
                  <a:schemeClr val="accent4"/>
                </a:solidFill>
              </a:rPr>
              <a:t>•May </a:t>
            </a:r>
            <a:r>
              <a:rPr lang="en-US" sz="1000" dirty="0">
                <a:solidFill>
                  <a:schemeClr val="accent4"/>
                </a:solidFill>
              </a:rPr>
              <a:t>act as lender, underwriter, initial purchaser, placement agent or other roles</a:t>
            </a:r>
          </a:p>
        </p:txBody>
      </p:sp>
      <p:sp>
        <p:nvSpPr>
          <p:cNvPr id="58" name="Freeform 57"/>
          <p:cNvSpPr/>
          <p:nvPr/>
        </p:nvSpPr>
        <p:spPr bwMode="gray">
          <a:xfrm flipV="1">
            <a:off x="4274705" y="1371600"/>
            <a:ext cx="2011680" cy="819150"/>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solidFill>
                <a:schemeClr val="accent4"/>
              </a:solidFill>
            </a:endParaRPr>
          </a:p>
        </p:txBody>
      </p:sp>
      <p:sp>
        <p:nvSpPr>
          <p:cNvPr id="59" name="Rectangle 58"/>
          <p:cNvSpPr/>
          <p:nvPr/>
        </p:nvSpPr>
        <p:spPr>
          <a:xfrm>
            <a:off x="4443730" y="1075411"/>
            <a:ext cx="1828800" cy="307777"/>
          </a:xfrm>
          <a:prstGeom prst="rect">
            <a:avLst/>
          </a:prstGeom>
        </p:spPr>
        <p:txBody>
          <a:bodyPr wrap="square" lIns="0" tIns="0" rIns="0" bIns="0">
            <a:spAutoFit/>
          </a:bodyPr>
          <a:lstStyle/>
          <a:p>
            <a:r>
              <a:rPr lang="en-US" sz="1000" b="1" dirty="0">
                <a:solidFill>
                  <a:schemeClr val="accent6"/>
                </a:solidFill>
              </a:rPr>
              <a:t>Company – the “Borrower” or “Issuer”</a:t>
            </a:r>
            <a:endParaRPr lang="en-US" sz="800" dirty="0">
              <a:solidFill>
                <a:schemeClr val="accent6"/>
              </a:solidFill>
            </a:endParaRPr>
          </a:p>
        </p:txBody>
      </p:sp>
      <p:sp>
        <p:nvSpPr>
          <p:cNvPr id="68" name="Rectangle 67"/>
          <p:cNvSpPr/>
          <p:nvPr/>
        </p:nvSpPr>
        <p:spPr>
          <a:xfrm>
            <a:off x="4443730" y="1414461"/>
            <a:ext cx="1828800" cy="307777"/>
          </a:xfrm>
          <a:prstGeom prst="rect">
            <a:avLst/>
          </a:prstGeom>
        </p:spPr>
        <p:txBody>
          <a:bodyPr wrap="square" lIns="0" tIns="0" rIns="0" bIns="0">
            <a:spAutoFit/>
          </a:bodyPr>
          <a:lstStyle/>
          <a:p>
            <a:r>
              <a:rPr lang="en-US" sz="1000" dirty="0" smtClean="0">
                <a:solidFill>
                  <a:schemeClr val="accent4"/>
                </a:solidFill>
              </a:rPr>
              <a:t>•Finance </a:t>
            </a:r>
            <a:r>
              <a:rPr lang="en-US" sz="1000" dirty="0">
                <a:solidFill>
                  <a:schemeClr val="accent4"/>
                </a:solidFill>
              </a:rPr>
              <a:t>department</a:t>
            </a:r>
          </a:p>
          <a:p>
            <a:r>
              <a:rPr lang="en-US" sz="1000" dirty="0" smtClean="0">
                <a:solidFill>
                  <a:schemeClr val="accent4"/>
                </a:solidFill>
              </a:rPr>
              <a:t>•Legal </a:t>
            </a:r>
            <a:r>
              <a:rPr lang="en-US" sz="1000" dirty="0">
                <a:solidFill>
                  <a:schemeClr val="accent4"/>
                </a:solidFill>
              </a:rPr>
              <a:t>department</a:t>
            </a:r>
          </a:p>
        </p:txBody>
      </p:sp>
      <p:grpSp>
        <p:nvGrpSpPr>
          <p:cNvPr id="65" name="Group 932"/>
          <p:cNvGrpSpPr>
            <a:grpSpLocks noChangeAspect="1"/>
          </p:cNvGrpSpPr>
          <p:nvPr/>
        </p:nvGrpSpPr>
        <p:grpSpPr bwMode="auto">
          <a:xfrm>
            <a:off x="4217475" y="4263704"/>
            <a:ext cx="715774" cy="715774"/>
            <a:chOff x="5795" y="3560"/>
            <a:chExt cx="340" cy="340"/>
          </a:xfrm>
          <a:solidFill>
            <a:schemeClr val="bg1"/>
          </a:solidFill>
        </p:grpSpPr>
        <p:sp>
          <p:nvSpPr>
            <p:cNvPr id="66" name="Freeform 933"/>
            <p:cNvSpPr>
              <a:spLocks noEditPoints="1"/>
            </p:cNvSpPr>
            <p:nvPr/>
          </p:nvSpPr>
          <p:spPr bwMode="auto">
            <a:xfrm>
              <a:off x="5859" y="3652"/>
              <a:ext cx="212" cy="148"/>
            </a:xfrm>
            <a:custGeom>
              <a:avLst/>
              <a:gdLst>
                <a:gd name="T0" fmla="*/ 313 w 320"/>
                <a:gd name="T1" fmla="*/ 54 h 224"/>
                <a:gd name="T2" fmla="*/ 163 w 320"/>
                <a:gd name="T3" fmla="*/ 1 h 224"/>
                <a:gd name="T4" fmla="*/ 156 w 320"/>
                <a:gd name="T5" fmla="*/ 1 h 224"/>
                <a:gd name="T6" fmla="*/ 7 w 320"/>
                <a:gd name="T7" fmla="*/ 54 h 224"/>
                <a:gd name="T8" fmla="*/ 0 w 320"/>
                <a:gd name="T9" fmla="*/ 64 h 224"/>
                <a:gd name="T10" fmla="*/ 6 w 320"/>
                <a:gd name="T11" fmla="*/ 74 h 224"/>
                <a:gd name="T12" fmla="*/ 63 w 320"/>
                <a:gd name="T13" fmla="*/ 98 h 224"/>
                <a:gd name="T14" fmla="*/ 53 w 320"/>
                <a:gd name="T15" fmla="*/ 170 h 224"/>
                <a:gd name="T16" fmla="*/ 54 w 320"/>
                <a:gd name="T17" fmla="*/ 176 h 224"/>
                <a:gd name="T18" fmla="*/ 160 w 320"/>
                <a:gd name="T19" fmla="*/ 224 h 224"/>
                <a:gd name="T20" fmla="*/ 264 w 320"/>
                <a:gd name="T21" fmla="*/ 178 h 224"/>
                <a:gd name="T22" fmla="*/ 266 w 320"/>
                <a:gd name="T23" fmla="*/ 170 h 224"/>
                <a:gd name="T24" fmla="*/ 257 w 320"/>
                <a:gd name="T25" fmla="*/ 98 h 224"/>
                <a:gd name="T26" fmla="*/ 288 w 320"/>
                <a:gd name="T27" fmla="*/ 85 h 224"/>
                <a:gd name="T28" fmla="*/ 288 w 320"/>
                <a:gd name="T29" fmla="*/ 214 h 224"/>
                <a:gd name="T30" fmla="*/ 298 w 320"/>
                <a:gd name="T31" fmla="*/ 224 h 224"/>
                <a:gd name="T32" fmla="*/ 309 w 320"/>
                <a:gd name="T33" fmla="*/ 214 h 224"/>
                <a:gd name="T34" fmla="*/ 309 w 320"/>
                <a:gd name="T35" fmla="*/ 76 h 224"/>
                <a:gd name="T36" fmla="*/ 313 w 320"/>
                <a:gd name="T37" fmla="*/ 74 h 224"/>
                <a:gd name="T38" fmla="*/ 320 w 320"/>
                <a:gd name="T39" fmla="*/ 64 h 224"/>
                <a:gd name="T40" fmla="*/ 313 w 320"/>
                <a:gd name="T41" fmla="*/ 54 h 224"/>
                <a:gd name="T42" fmla="*/ 244 w 320"/>
                <a:gd name="T43" fmla="*/ 167 h 224"/>
                <a:gd name="T44" fmla="*/ 160 w 320"/>
                <a:gd name="T45" fmla="*/ 203 h 224"/>
                <a:gd name="T46" fmla="*/ 75 w 320"/>
                <a:gd name="T47" fmla="*/ 168 h 224"/>
                <a:gd name="T48" fmla="*/ 83 w 320"/>
                <a:gd name="T49" fmla="*/ 107 h 224"/>
                <a:gd name="T50" fmla="*/ 155 w 320"/>
                <a:gd name="T51" fmla="*/ 138 h 224"/>
                <a:gd name="T52" fmla="*/ 160 w 320"/>
                <a:gd name="T53" fmla="*/ 139 h 224"/>
                <a:gd name="T54" fmla="*/ 164 w 320"/>
                <a:gd name="T55" fmla="*/ 138 h 224"/>
                <a:gd name="T56" fmla="*/ 236 w 320"/>
                <a:gd name="T57" fmla="*/ 107 h 224"/>
                <a:gd name="T58" fmla="*/ 244 w 320"/>
                <a:gd name="T59" fmla="*/ 167 h 224"/>
                <a:gd name="T60" fmla="*/ 160 w 320"/>
                <a:gd name="T61" fmla="*/ 117 h 224"/>
                <a:gd name="T62" fmla="*/ 40 w 320"/>
                <a:gd name="T63" fmla="*/ 65 h 224"/>
                <a:gd name="T64" fmla="*/ 160 w 320"/>
                <a:gd name="T65" fmla="*/ 22 h 224"/>
                <a:gd name="T66" fmla="*/ 280 w 320"/>
                <a:gd name="T67" fmla="*/ 65 h 224"/>
                <a:gd name="T68" fmla="*/ 160 w 320"/>
                <a:gd name="T69" fmla="*/ 117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0" h="224">
                  <a:moveTo>
                    <a:pt x="313" y="54"/>
                  </a:moveTo>
                  <a:cubicBezTo>
                    <a:pt x="163" y="1"/>
                    <a:pt x="163" y="1"/>
                    <a:pt x="163" y="1"/>
                  </a:cubicBezTo>
                  <a:cubicBezTo>
                    <a:pt x="161" y="0"/>
                    <a:pt x="158" y="0"/>
                    <a:pt x="156" y="1"/>
                  </a:cubicBezTo>
                  <a:cubicBezTo>
                    <a:pt x="7" y="54"/>
                    <a:pt x="7" y="54"/>
                    <a:pt x="7" y="54"/>
                  </a:cubicBezTo>
                  <a:cubicBezTo>
                    <a:pt x="3" y="56"/>
                    <a:pt x="0" y="60"/>
                    <a:pt x="0" y="64"/>
                  </a:cubicBezTo>
                  <a:cubicBezTo>
                    <a:pt x="0" y="68"/>
                    <a:pt x="2" y="72"/>
                    <a:pt x="6" y="74"/>
                  </a:cubicBezTo>
                  <a:cubicBezTo>
                    <a:pt x="63" y="98"/>
                    <a:pt x="63" y="98"/>
                    <a:pt x="63" y="98"/>
                  </a:cubicBezTo>
                  <a:cubicBezTo>
                    <a:pt x="53" y="170"/>
                    <a:pt x="53" y="170"/>
                    <a:pt x="53" y="170"/>
                  </a:cubicBezTo>
                  <a:cubicBezTo>
                    <a:pt x="53" y="172"/>
                    <a:pt x="53" y="174"/>
                    <a:pt x="54" y="176"/>
                  </a:cubicBezTo>
                  <a:cubicBezTo>
                    <a:pt x="56" y="178"/>
                    <a:pt x="83" y="224"/>
                    <a:pt x="160" y="224"/>
                  </a:cubicBezTo>
                  <a:cubicBezTo>
                    <a:pt x="223" y="224"/>
                    <a:pt x="262" y="180"/>
                    <a:pt x="264" y="178"/>
                  </a:cubicBezTo>
                  <a:cubicBezTo>
                    <a:pt x="266" y="176"/>
                    <a:pt x="267" y="173"/>
                    <a:pt x="266" y="170"/>
                  </a:cubicBezTo>
                  <a:cubicBezTo>
                    <a:pt x="257" y="98"/>
                    <a:pt x="257" y="98"/>
                    <a:pt x="257" y="98"/>
                  </a:cubicBezTo>
                  <a:cubicBezTo>
                    <a:pt x="288" y="85"/>
                    <a:pt x="288" y="85"/>
                    <a:pt x="288" y="85"/>
                  </a:cubicBezTo>
                  <a:cubicBezTo>
                    <a:pt x="288" y="214"/>
                    <a:pt x="288" y="214"/>
                    <a:pt x="288" y="214"/>
                  </a:cubicBezTo>
                  <a:cubicBezTo>
                    <a:pt x="288" y="220"/>
                    <a:pt x="292" y="224"/>
                    <a:pt x="298" y="224"/>
                  </a:cubicBezTo>
                  <a:cubicBezTo>
                    <a:pt x="304" y="224"/>
                    <a:pt x="309" y="220"/>
                    <a:pt x="309" y="214"/>
                  </a:cubicBezTo>
                  <a:cubicBezTo>
                    <a:pt x="309" y="76"/>
                    <a:pt x="309" y="76"/>
                    <a:pt x="309" y="76"/>
                  </a:cubicBezTo>
                  <a:cubicBezTo>
                    <a:pt x="313" y="74"/>
                    <a:pt x="313" y="74"/>
                    <a:pt x="313" y="74"/>
                  </a:cubicBezTo>
                  <a:cubicBezTo>
                    <a:pt x="317" y="72"/>
                    <a:pt x="320" y="68"/>
                    <a:pt x="320" y="64"/>
                  </a:cubicBezTo>
                  <a:cubicBezTo>
                    <a:pt x="320" y="60"/>
                    <a:pt x="317" y="56"/>
                    <a:pt x="313" y="54"/>
                  </a:cubicBezTo>
                  <a:close/>
                  <a:moveTo>
                    <a:pt x="244" y="167"/>
                  </a:moveTo>
                  <a:cubicBezTo>
                    <a:pt x="235" y="177"/>
                    <a:pt x="203" y="203"/>
                    <a:pt x="160" y="203"/>
                  </a:cubicBezTo>
                  <a:cubicBezTo>
                    <a:pt x="105" y="203"/>
                    <a:pt x="81" y="177"/>
                    <a:pt x="75" y="168"/>
                  </a:cubicBezTo>
                  <a:cubicBezTo>
                    <a:pt x="83" y="107"/>
                    <a:pt x="83" y="107"/>
                    <a:pt x="83" y="107"/>
                  </a:cubicBezTo>
                  <a:cubicBezTo>
                    <a:pt x="155" y="138"/>
                    <a:pt x="155" y="138"/>
                    <a:pt x="155" y="138"/>
                  </a:cubicBezTo>
                  <a:cubicBezTo>
                    <a:pt x="157" y="139"/>
                    <a:pt x="158" y="139"/>
                    <a:pt x="160" y="139"/>
                  </a:cubicBezTo>
                  <a:cubicBezTo>
                    <a:pt x="161" y="139"/>
                    <a:pt x="163" y="139"/>
                    <a:pt x="164" y="138"/>
                  </a:cubicBezTo>
                  <a:cubicBezTo>
                    <a:pt x="236" y="107"/>
                    <a:pt x="236" y="107"/>
                    <a:pt x="236" y="107"/>
                  </a:cubicBezTo>
                  <a:lnTo>
                    <a:pt x="244" y="167"/>
                  </a:lnTo>
                  <a:close/>
                  <a:moveTo>
                    <a:pt x="160" y="117"/>
                  </a:moveTo>
                  <a:cubicBezTo>
                    <a:pt x="40" y="65"/>
                    <a:pt x="40" y="65"/>
                    <a:pt x="40" y="65"/>
                  </a:cubicBezTo>
                  <a:cubicBezTo>
                    <a:pt x="160" y="22"/>
                    <a:pt x="160" y="22"/>
                    <a:pt x="160" y="22"/>
                  </a:cubicBezTo>
                  <a:cubicBezTo>
                    <a:pt x="280" y="65"/>
                    <a:pt x="280" y="65"/>
                    <a:pt x="280" y="65"/>
                  </a:cubicBezTo>
                  <a:lnTo>
                    <a:pt x="160" y="1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7" name="Freeform 934"/>
            <p:cNvSpPr>
              <a:spLocks noEditPoints="1"/>
            </p:cNvSpPr>
            <p:nvPr/>
          </p:nvSpPr>
          <p:spPr bwMode="auto">
            <a:xfrm>
              <a:off x="5795" y="3560"/>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1" name="Group 986"/>
          <p:cNvGrpSpPr>
            <a:grpSpLocks noChangeAspect="1"/>
          </p:cNvGrpSpPr>
          <p:nvPr/>
        </p:nvGrpSpPr>
        <p:grpSpPr bwMode="auto">
          <a:xfrm>
            <a:off x="4239921" y="2299384"/>
            <a:ext cx="685798" cy="685798"/>
            <a:chOff x="4274" y="3998"/>
            <a:chExt cx="340" cy="340"/>
          </a:xfrm>
          <a:solidFill>
            <a:schemeClr val="bg1"/>
          </a:solidFill>
        </p:grpSpPr>
        <p:sp>
          <p:nvSpPr>
            <p:cNvPr id="82" name="Freeform 987"/>
            <p:cNvSpPr>
              <a:spLocks noEditPoints="1"/>
            </p:cNvSpPr>
            <p:nvPr/>
          </p:nvSpPr>
          <p:spPr bwMode="auto">
            <a:xfrm>
              <a:off x="4338" y="4068"/>
              <a:ext cx="212" cy="192"/>
            </a:xfrm>
            <a:custGeom>
              <a:avLst/>
              <a:gdLst>
                <a:gd name="T0" fmla="*/ 85 w 320"/>
                <a:gd name="T1" fmla="*/ 236 h 289"/>
                <a:gd name="T2" fmla="*/ 85 w 320"/>
                <a:gd name="T3" fmla="*/ 151 h 289"/>
                <a:gd name="T4" fmla="*/ 96 w 320"/>
                <a:gd name="T5" fmla="*/ 140 h 289"/>
                <a:gd name="T6" fmla="*/ 106 w 320"/>
                <a:gd name="T7" fmla="*/ 151 h 289"/>
                <a:gd name="T8" fmla="*/ 106 w 320"/>
                <a:gd name="T9" fmla="*/ 236 h 289"/>
                <a:gd name="T10" fmla="*/ 96 w 320"/>
                <a:gd name="T11" fmla="*/ 247 h 289"/>
                <a:gd name="T12" fmla="*/ 85 w 320"/>
                <a:gd name="T13" fmla="*/ 236 h 289"/>
                <a:gd name="T14" fmla="*/ 138 w 320"/>
                <a:gd name="T15" fmla="*/ 247 h 289"/>
                <a:gd name="T16" fmla="*/ 149 w 320"/>
                <a:gd name="T17" fmla="*/ 236 h 289"/>
                <a:gd name="T18" fmla="*/ 149 w 320"/>
                <a:gd name="T19" fmla="*/ 151 h 289"/>
                <a:gd name="T20" fmla="*/ 138 w 320"/>
                <a:gd name="T21" fmla="*/ 140 h 289"/>
                <a:gd name="T22" fmla="*/ 128 w 320"/>
                <a:gd name="T23" fmla="*/ 151 h 289"/>
                <a:gd name="T24" fmla="*/ 128 w 320"/>
                <a:gd name="T25" fmla="*/ 236 h 289"/>
                <a:gd name="T26" fmla="*/ 138 w 320"/>
                <a:gd name="T27" fmla="*/ 247 h 289"/>
                <a:gd name="T28" fmla="*/ 181 w 320"/>
                <a:gd name="T29" fmla="*/ 247 h 289"/>
                <a:gd name="T30" fmla="*/ 192 w 320"/>
                <a:gd name="T31" fmla="*/ 236 h 289"/>
                <a:gd name="T32" fmla="*/ 192 w 320"/>
                <a:gd name="T33" fmla="*/ 151 h 289"/>
                <a:gd name="T34" fmla="*/ 181 w 320"/>
                <a:gd name="T35" fmla="*/ 140 h 289"/>
                <a:gd name="T36" fmla="*/ 170 w 320"/>
                <a:gd name="T37" fmla="*/ 151 h 289"/>
                <a:gd name="T38" fmla="*/ 170 w 320"/>
                <a:gd name="T39" fmla="*/ 236 h 289"/>
                <a:gd name="T40" fmla="*/ 181 w 320"/>
                <a:gd name="T41" fmla="*/ 247 h 289"/>
                <a:gd name="T42" fmla="*/ 224 w 320"/>
                <a:gd name="T43" fmla="*/ 247 h 289"/>
                <a:gd name="T44" fmla="*/ 234 w 320"/>
                <a:gd name="T45" fmla="*/ 236 h 289"/>
                <a:gd name="T46" fmla="*/ 234 w 320"/>
                <a:gd name="T47" fmla="*/ 151 h 289"/>
                <a:gd name="T48" fmla="*/ 224 w 320"/>
                <a:gd name="T49" fmla="*/ 140 h 289"/>
                <a:gd name="T50" fmla="*/ 213 w 320"/>
                <a:gd name="T51" fmla="*/ 151 h 289"/>
                <a:gd name="T52" fmla="*/ 213 w 320"/>
                <a:gd name="T53" fmla="*/ 236 h 289"/>
                <a:gd name="T54" fmla="*/ 224 w 320"/>
                <a:gd name="T55" fmla="*/ 247 h 289"/>
                <a:gd name="T56" fmla="*/ 320 w 320"/>
                <a:gd name="T57" fmla="*/ 108 h 289"/>
                <a:gd name="T58" fmla="*/ 309 w 320"/>
                <a:gd name="T59" fmla="*/ 119 h 289"/>
                <a:gd name="T60" fmla="*/ 307 w 320"/>
                <a:gd name="T61" fmla="*/ 119 h 289"/>
                <a:gd name="T62" fmla="*/ 277 w 320"/>
                <a:gd name="T63" fmla="*/ 281 h 289"/>
                <a:gd name="T64" fmla="*/ 266 w 320"/>
                <a:gd name="T65" fmla="*/ 289 h 289"/>
                <a:gd name="T66" fmla="*/ 53 w 320"/>
                <a:gd name="T67" fmla="*/ 289 h 289"/>
                <a:gd name="T68" fmla="*/ 43 w 320"/>
                <a:gd name="T69" fmla="*/ 281 h 289"/>
                <a:gd name="T70" fmla="*/ 12 w 320"/>
                <a:gd name="T71" fmla="*/ 119 h 289"/>
                <a:gd name="T72" fmla="*/ 10 w 320"/>
                <a:gd name="T73" fmla="*/ 119 h 289"/>
                <a:gd name="T74" fmla="*/ 0 w 320"/>
                <a:gd name="T75" fmla="*/ 108 h 289"/>
                <a:gd name="T76" fmla="*/ 10 w 320"/>
                <a:gd name="T77" fmla="*/ 97 h 289"/>
                <a:gd name="T78" fmla="*/ 47 w 320"/>
                <a:gd name="T79" fmla="*/ 97 h 289"/>
                <a:gd name="T80" fmla="*/ 108 w 320"/>
                <a:gd name="T81" fmla="*/ 6 h 289"/>
                <a:gd name="T82" fmla="*/ 123 w 320"/>
                <a:gd name="T83" fmla="*/ 3 h 289"/>
                <a:gd name="T84" fmla="*/ 126 w 320"/>
                <a:gd name="T85" fmla="*/ 18 h 289"/>
                <a:gd name="T86" fmla="*/ 73 w 320"/>
                <a:gd name="T87" fmla="*/ 97 h 289"/>
                <a:gd name="T88" fmla="*/ 246 w 320"/>
                <a:gd name="T89" fmla="*/ 97 h 289"/>
                <a:gd name="T90" fmla="*/ 193 w 320"/>
                <a:gd name="T91" fmla="*/ 18 h 289"/>
                <a:gd name="T92" fmla="*/ 196 w 320"/>
                <a:gd name="T93" fmla="*/ 3 h 289"/>
                <a:gd name="T94" fmla="*/ 211 w 320"/>
                <a:gd name="T95" fmla="*/ 6 h 289"/>
                <a:gd name="T96" fmla="*/ 272 w 320"/>
                <a:gd name="T97" fmla="*/ 97 h 289"/>
                <a:gd name="T98" fmla="*/ 309 w 320"/>
                <a:gd name="T99" fmla="*/ 97 h 289"/>
                <a:gd name="T100" fmla="*/ 320 w 320"/>
                <a:gd name="T101" fmla="*/ 108 h 289"/>
                <a:gd name="T102" fmla="*/ 285 w 320"/>
                <a:gd name="T103" fmla="*/ 119 h 289"/>
                <a:gd name="T104" fmla="*/ 34 w 320"/>
                <a:gd name="T105" fmla="*/ 119 h 289"/>
                <a:gd name="T106" fmla="*/ 62 w 320"/>
                <a:gd name="T107" fmla="*/ 268 h 289"/>
                <a:gd name="T108" fmla="*/ 257 w 320"/>
                <a:gd name="T109" fmla="*/ 268 h 289"/>
                <a:gd name="T110" fmla="*/ 285 w 320"/>
                <a:gd name="T111" fmla="*/ 11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0" h="289">
                  <a:moveTo>
                    <a:pt x="85" y="236"/>
                  </a:moveTo>
                  <a:cubicBezTo>
                    <a:pt x="85" y="151"/>
                    <a:pt x="85" y="151"/>
                    <a:pt x="85" y="151"/>
                  </a:cubicBezTo>
                  <a:cubicBezTo>
                    <a:pt x="85" y="145"/>
                    <a:pt x="90" y="140"/>
                    <a:pt x="96" y="140"/>
                  </a:cubicBezTo>
                  <a:cubicBezTo>
                    <a:pt x="102" y="140"/>
                    <a:pt x="106" y="145"/>
                    <a:pt x="106" y="151"/>
                  </a:cubicBezTo>
                  <a:cubicBezTo>
                    <a:pt x="106" y="236"/>
                    <a:pt x="106" y="236"/>
                    <a:pt x="106" y="236"/>
                  </a:cubicBezTo>
                  <a:cubicBezTo>
                    <a:pt x="106" y="242"/>
                    <a:pt x="102" y="247"/>
                    <a:pt x="96" y="247"/>
                  </a:cubicBezTo>
                  <a:cubicBezTo>
                    <a:pt x="90" y="247"/>
                    <a:pt x="85" y="242"/>
                    <a:pt x="85" y="236"/>
                  </a:cubicBezTo>
                  <a:close/>
                  <a:moveTo>
                    <a:pt x="138" y="247"/>
                  </a:moveTo>
                  <a:cubicBezTo>
                    <a:pt x="144" y="247"/>
                    <a:pt x="149" y="242"/>
                    <a:pt x="149" y="236"/>
                  </a:cubicBezTo>
                  <a:cubicBezTo>
                    <a:pt x="149" y="151"/>
                    <a:pt x="149" y="151"/>
                    <a:pt x="149" y="151"/>
                  </a:cubicBezTo>
                  <a:cubicBezTo>
                    <a:pt x="149" y="145"/>
                    <a:pt x="144" y="140"/>
                    <a:pt x="138" y="140"/>
                  </a:cubicBezTo>
                  <a:cubicBezTo>
                    <a:pt x="132" y="140"/>
                    <a:pt x="128" y="145"/>
                    <a:pt x="128" y="151"/>
                  </a:cubicBezTo>
                  <a:cubicBezTo>
                    <a:pt x="128" y="236"/>
                    <a:pt x="128" y="236"/>
                    <a:pt x="128" y="236"/>
                  </a:cubicBezTo>
                  <a:cubicBezTo>
                    <a:pt x="128" y="242"/>
                    <a:pt x="132" y="247"/>
                    <a:pt x="138" y="247"/>
                  </a:cubicBezTo>
                  <a:close/>
                  <a:moveTo>
                    <a:pt x="181" y="247"/>
                  </a:moveTo>
                  <a:cubicBezTo>
                    <a:pt x="187" y="247"/>
                    <a:pt x="192" y="242"/>
                    <a:pt x="192" y="236"/>
                  </a:cubicBezTo>
                  <a:cubicBezTo>
                    <a:pt x="192" y="151"/>
                    <a:pt x="192" y="151"/>
                    <a:pt x="192" y="151"/>
                  </a:cubicBezTo>
                  <a:cubicBezTo>
                    <a:pt x="192" y="145"/>
                    <a:pt x="187" y="140"/>
                    <a:pt x="181" y="140"/>
                  </a:cubicBezTo>
                  <a:cubicBezTo>
                    <a:pt x="175" y="140"/>
                    <a:pt x="170" y="145"/>
                    <a:pt x="170" y="151"/>
                  </a:cubicBezTo>
                  <a:cubicBezTo>
                    <a:pt x="170" y="236"/>
                    <a:pt x="170" y="236"/>
                    <a:pt x="170" y="236"/>
                  </a:cubicBezTo>
                  <a:cubicBezTo>
                    <a:pt x="170" y="242"/>
                    <a:pt x="175" y="247"/>
                    <a:pt x="181" y="247"/>
                  </a:cubicBezTo>
                  <a:close/>
                  <a:moveTo>
                    <a:pt x="224" y="247"/>
                  </a:moveTo>
                  <a:cubicBezTo>
                    <a:pt x="230" y="247"/>
                    <a:pt x="234" y="242"/>
                    <a:pt x="234" y="236"/>
                  </a:cubicBezTo>
                  <a:cubicBezTo>
                    <a:pt x="234" y="151"/>
                    <a:pt x="234" y="151"/>
                    <a:pt x="234" y="151"/>
                  </a:cubicBezTo>
                  <a:cubicBezTo>
                    <a:pt x="234" y="145"/>
                    <a:pt x="230" y="140"/>
                    <a:pt x="224" y="140"/>
                  </a:cubicBezTo>
                  <a:cubicBezTo>
                    <a:pt x="218" y="140"/>
                    <a:pt x="213" y="145"/>
                    <a:pt x="213" y="151"/>
                  </a:cubicBezTo>
                  <a:cubicBezTo>
                    <a:pt x="213" y="236"/>
                    <a:pt x="213" y="236"/>
                    <a:pt x="213" y="236"/>
                  </a:cubicBezTo>
                  <a:cubicBezTo>
                    <a:pt x="213" y="242"/>
                    <a:pt x="218" y="247"/>
                    <a:pt x="224" y="247"/>
                  </a:cubicBezTo>
                  <a:close/>
                  <a:moveTo>
                    <a:pt x="320" y="108"/>
                  </a:moveTo>
                  <a:cubicBezTo>
                    <a:pt x="320" y="114"/>
                    <a:pt x="315" y="119"/>
                    <a:pt x="309" y="119"/>
                  </a:cubicBezTo>
                  <a:cubicBezTo>
                    <a:pt x="307" y="119"/>
                    <a:pt x="307" y="119"/>
                    <a:pt x="307" y="119"/>
                  </a:cubicBezTo>
                  <a:cubicBezTo>
                    <a:pt x="277" y="281"/>
                    <a:pt x="277" y="281"/>
                    <a:pt x="277" y="281"/>
                  </a:cubicBezTo>
                  <a:cubicBezTo>
                    <a:pt x="276" y="286"/>
                    <a:pt x="271" y="289"/>
                    <a:pt x="266" y="289"/>
                  </a:cubicBezTo>
                  <a:cubicBezTo>
                    <a:pt x="53" y="289"/>
                    <a:pt x="53" y="289"/>
                    <a:pt x="53" y="289"/>
                  </a:cubicBezTo>
                  <a:cubicBezTo>
                    <a:pt x="48" y="289"/>
                    <a:pt x="43" y="286"/>
                    <a:pt x="43" y="281"/>
                  </a:cubicBezTo>
                  <a:cubicBezTo>
                    <a:pt x="12" y="119"/>
                    <a:pt x="12" y="119"/>
                    <a:pt x="12" y="119"/>
                  </a:cubicBezTo>
                  <a:cubicBezTo>
                    <a:pt x="10" y="119"/>
                    <a:pt x="10" y="119"/>
                    <a:pt x="10" y="119"/>
                  </a:cubicBezTo>
                  <a:cubicBezTo>
                    <a:pt x="4" y="119"/>
                    <a:pt x="0" y="114"/>
                    <a:pt x="0" y="108"/>
                  </a:cubicBezTo>
                  <a:cubicBezTo>
                    <a:pt x="0" y="102"/>
                    <a:pt x="4" y="97"/>
                    <a:pt x="10" y="97"/>
                  </a:cubicBezTo>
                  <a:cubicBezTo>
                    <a:pt x="47" y="97"/>
                    <a:pt x="47" y="97"/>
                    <a:pt x="47" y="97"/>
                  </a:cubicBezTo>
                  <a:cubicBezTo>
                    <a:pt x="108" y="6"/>
                    <a:pt x="108" y="6"/>
                    <a:pt x="108" y="6"/>
                  </a:cubicBezTo>
                  <a:cubicBezTo>
                    <a:pt x="111" y="1"/>
                    <a:pt x="118" y="0"/>
                    <a:pt x="123" y="3"/>
                  </a:cubicBezTo>
                  <a:cubicBezTo>
                    <a:pt x="128" y="6"/>
                    <a:pt x="129" y="13"/>
                    <a:pt x="126" y="18"/>
                  </a:cubicBezTo>
                  <a:cubicBezTo>
                    <a:pt x="73" y="97"/>
                    <a:pt x="73" y="97"/>
                    <a:pt x="73" y="97"/>
                  </a:cubicBezTo>
                  <a:cubicBezTo>
                    <a:pt x="246" y="97"/>
                    <a:pt x="246" y="97"/>
                    <a:pt x="246" y="97"/>
                  </a:cubicBezTo>
                  <a:cubicBezTo>
                    <a:pt x="193" y="18"/>
                    <a:pt x="193" y="18"/>
                    <a:pt x="193" y="18"/>
                  </a:cubicBezTo>
                  <a:cubicBezTo>
                    <a:pt x="190" y="13"/>
                    <a:pt x="192" y="6"/>
                    <a:pt x="196" y="3"/>
                  </a:cubicBezTo>
                  <a:cubicBezTo>
                    <a:pt x="201" y="0"/>
                    <a:pt x="208" y="1"/>
                    <a:pt x="211" y="6"/>
                  </a:cubicBezTo>
                  <a:cubicBezTo>
                    <a:pt x="272" y="97"/>
                    <a:pt x="272" y="97"/>
                    <a:pt x="272" y="97"/>
                  </a:cubicBezTo>
                  <a:cubicBezTo>
                    <a:pt x="309" y="97"/>
                    <a:pt x="309" y="97"/>
                    <a:pt x="309" y="97"/>
                  </a:cubicBezTo>
                  <a:cubicBezTo>
                    <a:pt x="315" y="97"/>
                    <a:pt x="320" y="102"/>
                    <a:pt x="320" y="108"/>
                  </a:cubicBezTo>
                  <a:close/>
                  <a:moveTo>
                    <a:pt x="285" y="119"/>
                  </a:moveTo>
                  <a:cubicBezTo>
                    <a:pt x="34" y="119"/>
                    <a:pt x="34" y="119"/>
                    <a:pt x="34" y="119"/>
                  </a:cubicBezTo>
                  <a:cubicBezTo>
                    <a:pt x="62" y="268"/>
                    <a:pt x="62" y="268"/>
                    <a:pt x="62" y="268"/>
                  </a:cubicBezTo>
                  <a:cubicBezTo>
                    <a:pt x="257" y="268"/>
                    <a:pt x="257" y="268"/>
                    <a:pt x="257" y="268"/>
                  </a:cubicBezTo>
                  <a:lnTo>
                    <a:pt x="285" y="11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3" name="Freeform 988"/>
            <p:cNvSpPr>
              <a:spLocks noEditPoints="1"/>
            </p:cNvSpPr>
            <p:nvPr/>
          </p:nvSpPr>
          <p:spPr bwMode="auto">
            <a:xfrm>
              <a:off x="4274" y="3998"/>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7" name="Group 519"/>
          <p:cNvGrpSpPr>
            <a:grpSpLocks noChangeAspect="1"/>
          </p:cNvGrpSpPr>
          <p:nvPr/>
        </p:nvGrpSpPr>
        <p:grpSpPr bwMode="auto">
          <a:xfrm>
            <a:off x="3335590" y="3769057"/>
            <a:ext cx="689055" cy="689055"/>
            <a:chOff x="4190" y="2983"/>
            <a:chExt cx="340" cy="340"/>
          </a:xfrm>
          <a:solidFill>
            <a:schemeClr val="bg1"/>
          </a:solidFill>
        </p:grpSpPr>
        <p:sp>
          <p:nvSpPr>
            <p:cNvPr id="88" name="Freeform 520"/>
            <p:cNvSpPr>
              <a:spLocks noEditPoints="1"/>
            </p:cNvSpPr>
            <p:nvPr/>
          </p:nvSpPr>
          <p:spPr bwMode="auto">
            <a:xfrm>
              <a:off x="4268" y="3061"/>
              <a:ext cx="184" cy="184"/>
            </a:xfrm>
            <a:custGeom>
              <a:avLst/>
              <a:gdLst>
                <a:gd name="T0" fmla="*/ 267 w 278"/>
                <a:gd name="T1" fmla="*/ 96 h 277"/>
                <a:gd name="T2" fmla="*/ 277 w 278"/>
                <a:gd name="T3" fmla="*/ 13 h 277"/>
                <a:gd name="T4" fmla="*/ 267 w 278"/>
                <a:gd name="T5" fmla="*/ 0 h 277"/>
                <a:gd name="T6" fmla="*/ 163 w 278"/>
                <a:gd name="T7" fmla="*/ 4 h 277"/>
                <a:gd name="T8" fmla="*/ 169 w 278"/>
                <a:gd name="T9" fmla="*/ 96 h 277"/>
                <a:gd name="T10" fmla="*/ 149 w 278"/>
                <a:gd name="T11" fmla="*/ 107 h 277"/>
                <a:gd name="T12" fmla="*/ 128 w 278"/>
                <a:gd name="T13" fmla="*/ 128 h 277"/>
                <a:gd name="T14" fmla="*/ 117 w 278"/>
                <a:gd name="T15" fmla="*/ 96 h 277"/>
                <a:gd name="T16" fmla="*/ 117 w 278"/>
                <a:gd name="T17" fmla="*/ 12 h 277"/>
                <a:gd name="T18" fmla="*/ 107 w 278"/>
                <a:gd name="T19" fmla="*/ 0 h 277"/>
                <a:gd name="T20" fmla="*/ 2 w 278"/>
                <a:gd name="T21" fmla="*/ 4 h 277"/>
                <a:gd name="T22" fmla="*/ 19 w 278"/>
                <a:gd name="T23" fmla="*/ 96 h 277"/>
                <a:gd name="T24" fmla="*/ 3 w 278"/>
                <a:gd name="T25" fmla="*/ 100 h 277"/>
                <a:gd name="T26" fmla="*/ 12 w 278"/>
                <a:gd name="T27" fmla="*/ 225 h 277"/>
                <a:gd name="T28" fmla="*/ 32 w 278"/>
                <a:gd name="T29" fmla="*/ 235 h 277"/>
                <a:gd name="T30" fmla="*/ 43 w 278"/>
                <a:gd name="T31" fmla="*/ 277 h 277"/>
                <a:gd name="T32" fmla="*/ 117 w 278"/>
                <a:gd name="T33" fmla="*/ 267 h 277"/>
                <a:gd name="T34" fmla="*/ 128 w 278"/>
                <a:gd name="T35" fmla="*/ 224 h 277"/>
                <a:gd name="T36" fmla="*/ 149 w 278"/>
                <a:gd name="T37" fmla="*/ 213 h 277"/>
                <a:gd name="T38" fmla="*/ 160 w 278"/>
                <a:gd name="T39" fmla="*/ 235 h 277"/>
                <a:gd name="T40" fmla="*/ 171 w 278"/>
                <a:gd name="T41" fmla="*/ 277 h 277"/>
                <a:gd name="T42" fmla="*/ 245 w 278"/>
                <a:gd name="T43" fmla="*/ 267 h 277"/>
                <a:gd name="T44" fmla="*/ 255 w 278"/>
                <a:gd name="T45" fmla="*/ 235 h 277"/>
                <a:gd name="T46" fmla="*/ 277 w 278"/>
                <a:gd name="T47" fmla="*/ 108 h 277"/>
                <a:gd name="T48" fmla="*/ 183 w 278"/>
                <a:gd name="T49" fmla="*/ 21 h 277"/>
                <a:gd name="T50" fmla="*/ 237 w 278"/>
                <a:gd name="T51" fmla="*/ 96 h 277"/>
                <a:gd name="T52" fmla="*/ 183 w 278"/>
                <a:gd name="T53" fmla="*/ 21 h 277"/>
                <a:gd name="T54" fmla="*/ 95 w 278"/>
                <a:gd name="T55" fmla="*/ 21 h 277"/>
                <a:gd name="T56" fmla="*/ 41 w 278"/>
                <a:gd name="T57" fmla="*/ 96 h 277"/>
                <a:gd name="T58" fmla="*/ 107 w 278"/>
                <a:gd name="T59" fmla="*/ 117 h 277"/>
                <a:gd name="T60" fmla="*/ 32 w 278"/>
                <a:gd name="T61" fmla="*/ 213 h 277"/>
                <a:gd name="T62" fmla="*/ 107 w 278"/>
                <a:gd name="T63" fmla="*/ 117 h 277"/>
                <a:gd name="T64" fmla="*/ 53 w 278"/>
                <a:gd name="T65" fmla="*/ 256 h 277"/>
                <a:gd name="T66" fmla="*/ 96 w 278"/>
                <a:gd name="T67" fmla="*/ 235 h 277"/>
                <a:gd name="T68" fmla="*/ 128 w 278"/>
                <a:gd name="T69" fmla="*/ 192 h 277"/>
                <a:gd name="T70" fmla="*/ 149 w 278"/>
                <a:gd name="T71" fmla="*/ 149 h 277"/>
                <a:gd name="T72" fmla="*/ 128 w 278"/>
                <a:gd name="T73" fmla="*/ 192 h 277"/>
                <a:gd name="T74" fmla="*/ 181 w 278"/>
                <a:gd name="T75" fmla="*/ 256 h 277"/>
                <a:gd name="T76" fmla="*/ 224 w 278"/>
                <a:gd name="T77" fmla="*/ 235 h 277"/>
                <a:gd name="T78" fmla="*/ 245 w 278"/>
                <a:gd name="T79" fmla="*/ 213 h 277"/>
                <a:gd name="T80" fmla="*/ 171 w 278"/>
                <a:gd name="T81" fmla="*/ 117 h 277"/>
                <a:gd name="T82" fmla="*/ 245 w 278"/>
                <a:gd name="T83" fmla="*/ 213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8" h="277">
                  <a:moveTo>
                    <a:pt x="275" y="100"/>
                  </a:moveTo>
                  <a:cubicBezTo>
                    <a:pt x="273" y="97"/>
                    <a:pt x="270" y="96"/>
                    <a:pt x="267" y="96"/>
                  </a:cubicBezTo>
                  <a:cubicBezTo>
                    <a:pt x="259" y="96"/>
                    <a:pt x="259" y="96"/>
                    <a:pt x="259" y="96"/>
                  </a:cubicBezTo>
                  <a:cubicBezTo>
                    <a:pt x="277" y="13"/>
                    <a:pt x="277" y="13"/>
                    <a:pt x="277" y="13"/>
                  </a:cubicBezTo>
                  <a:cubicBezTo>
                    <a:pt x="278" y="10"/>
                    <a:pt x="277" y="7"/>
                    <a:pt x="275" y="4"/>
                  </a:cubicBezTo>
                  <a:cubicBezTo>
                    <a:pt x="273" y="1"/>
                    <a:pt x="270" y="0"/>
                    <a:pt x="267" y="0"/>
                  </a:cubicBezTo>
                  <a:cubicBezTo>
                    <a:pt x="171" y="0"/>
                    <a:pt x="171" y="0"/>
                    <a:pt x="171" y="0"/>
                  </a:cubicBezTo>
                  <a:cubicBezTo>
                    <a:pt x="168" y="0"/>
                    <a:pt x="165" y="1"/>
                    <a:pt x="163" y="4"/>
                  </a:cubicBezTo>
                  <a:cubicBezTo>
                    <a:pt x="161" y="6"/>
                    <a:pt x="160" y="9"/>
                    <a:pt x="160" y="12"/>
                  </a:cubicBezTo>
                  <a:cubicBezTo>
                    <a:pt x="169" y="96"/>
                    <a:pt x="169" y="96"/>
                    <a:pt x="169" y="96"/>
                  </a:cubicBezTo>
                  <a:cubicBezTo>
                    <a:pt x="160" y="96"/>
                    <a:pt x="160" y="96"/>
                    <a:pt x="160" y="96"/>
                  </a:cubicBezTo>
                  <a:cubicBezTo>
                    <a:pt x="154" y="96"/>
                    <a:pt x="149" y="101"/>
                    <a:pt x="149" y="107"/>
                  </a:cubicBezTo>
                  <a:cubicBezTo>
                    <a:pt x="149" y="128"/>
                    <a:pt x="149" y="128"/>
                    <a:pt x="149" y="128"/>
                  </a:cubicBezTo>
                  <a:cubicBezTo>
                    <a:pt x="128" y="128"/>
                    <a:pt x="128" y="128"/>
                    <a:pt x="128" y="128"/>
                  </a:cubicBezTo>
                  <a:cubicBezTo>
                    <a:pt x="128" y="107"/>
                    <a:pt x="128" y="107"/>
                    <a:pt x="128" y="107"/>
                  </a:cubicBezTo>
                  <a:cubicBezTo>
                    <a:pt x="128" y="101"/>
                    <a:pt x="123" y="96"/>
                    <a:pt x="117" y="96"/>
                  </a:cubicBezTo>
                  <a:cubicBezTo>
                    <a:pt x="108" y="96"/>
                    <a:pt x="108" y="96"/>
                    <a:pt x="108" y="96"/>
                  </a:cubicBezTo>
                  <a:cubicBezTo>
                    <a:pt x="117" y="12"/>
                    <a:pt x="117" y="12"/>
                    <a:pt x="117" y="12"/>
                  </a:cubicBezTo>
                  <a:cubicBezTo>
                    <a:pt x="118" y="9"/>
                    <a:pt x="117" y="6"/>
                    <a:pt x="115" y="4"/>
                  </a:cubicBezTo>
                  <a:cubicBezTo>
                    <a:pt x="113" y="1"/>
                    <a:pt x="110" y="0"/>
                    <a:pt x="107" y="0"/>
                  </a:cubicBezTo>
                  <a:cubicBezTo>
                    <a:pt x="11" y="0"/>
                    <a:pt x="11" y="0"/>
                    <a:pt x="11" y="0"/>
                  </a:cubicBezTo>
                  <a:cubicBezTo>
                    <a:pt x="7" y="0"/>
                    <a:pt x="4" y="1"/>
                    <a:pt x="2" y="4"/>
                  </a:cubicBezTo>
                  <a:cubicBezTo>
                    <a:pt x="0" y="7"/>
                    <a:pt x="0" y="10"/>
                    <a:pt x="0" y="13"/>
                  </a:cubicBezTo>
                  <a:cubicBezTo>
                    <a:pt x="19" y="96"/>
                    <a:pt x="19" y="96"/>
                    <a:pt x="19" y="96"/>
                  </a:cubicBezTo>
                  <a:cubicBezTo>
                    <a:pt x="11" y="96"/>
                    <a:pt x="11" y="96"/>
                    <a:pt x="11" y="96"/>
                  </a:cubicBezTo>
                  <a:cubicBezTo>
                    <a:pt x="8" y="96"/>
                    <a:pt x="5" y="97"/>
                    <a:pt x="3" y="100"/>
                  </a:cubicBezTo>
                  <a:cubicBezTo>
                    <a:pt x="1" y="102"/>
                    <a:pt x="0" y="105"/>
                    <a:pt x="0" y="108"/>
                  </a:cubicBezTo>
                  <a:cubicBezTo>
                    <a:pt x="12" y="225"/>
                    <a:pt x="12" y="225"/>
                    <a:pt x="12" y="225"/>
                  </a:cubicBezTo>
                  <a:cubicBezTo>
                    <a:pt x="12" y="231"/>
                    <a:pt x="17" y="235"/>
                    <a:pt x="22" y="235"/>
                  </a:cubicBezTo>
                  <a:cubicBezTo>
                    <a:pt x="32" y="235"/>
                    <a:pt x="32" y="235"/>
                    <a:pt x="32" y="235"/>
                  </a:cubicBezTo>
                  <a:cubicBezTo>
                    <a:pt x="32" y="267"/>
                    <a:pt x="32" y="267"/>
                    <a:pt x="32" y="267"/>
                  </a:cubicBezTo>
                  <a:cubicBezTo>
                    <a:pt x="32" y="273"/>
                    <a:pt x="37" y="277"/>
                    <a:pt x="43" y="277"/>
                  </a:cubicBezTo>
                  <a:cubicBezTo>
                    <a:pt x="107" y="277"/>
                    <a:pt x="107" y="277"/>
                    <a:pt x="107" y="277"/>
                  </a:cubicBezTo>
                  <a:cubicBezTo>
                    <a:pt x="113" y="277"/>
                    <a:pt x="117" y="273"/>
                    <a:pt x="117" y="267"/>
                  </a:cubicBezTo>
                  <a:cubicBezTo>
                    <a:pt x="117" y="235"/>
                    <a:pt x="117" y="235"/>
                    <a:pt x="117" y="235"/>
                  </a:cubicBezTo>
                  <a:cubicBezTo>
                    <a:pt x="123" y="235"/>
                    <a:pt x="128" y="230"/>
                    <a:pt x="128" y="224"/>
                  </a:cubicBezTo>
                  <a:cubicBezTo>
                    <a:pt x="128" y="213"/>
                    <a:pt x="128" y="213"/>
                    <a:pt x="128" y="213"/>
                  </a:cubicBezTo>
                  <a:cubicBezTo>
                    <a:pt x="149" y="213"/>
                    <a:pt x="149" y="213"/>
                    <a:pt x="149" y="213"/>
                  </a:cubicBezTo>
                  <a:cubicBezTo>
                    <a:pt x="149" y="224"/>
                    <a:pt x="149" y="224"/>
                    <a:pt x="149" y="224"/>
                  </a:cubicBezTo>
                  <a:cubicBezTo>
                    <a:pt x="149" y="230"/>
                    <a:pt x="154" y="235"/>
                    <a:pt x="160" y="235"/>
                  </a:cubicBezTo>
                  <a:cubicBezTo>
                    <a:pt x="160" y="267"/>
                    <a:pt x="160" y="267"/>
                    <a:pt x="160" y="267"/>
                  </a:cubicBezTo>
                  <a:cubicBezTo>
                    <a:pt x="160" y="273"/>
                    <a:pt x="165" y="277"/>
                    <a:pt x="171" y="277"/>
                  </a:cubicBezTo>
                  <a:cubicBezTo>
                    <a:pt x="235" y="277"/>
                    <a:pt x="235" y="277"/>
                    <a:pt x="235" y="277"/>
                  </a:cubicBezTo>
                  <a:cubicBezTo>
                    <a:pt x="241" y="277"/>
                    <a:pt x="245" y="273"/>
                    <a:pt x="245" y="267"/>
                  </a:cubicBezTo>
                  <a:cubicBezTo>
                    <a:pt x="245" y="235"/>
                    <a:pt x="245" y="235"/>
                    <a:pt x="245" y="235"/>
                  </a:cubicBezTo>
                  <a:cubicBezTo>
                    <a:pt x="255" y="235"/>
                    <a:pt x="255" y="235"/>
                    <a:pt x="255" y="235"/>
                  </a:cubicBezTo>
                  <a:cubicBezTo>
                    <a:pt x="260" y="235"/>
                    <a:pt x="265" y="231"/>
                    <a:pt x="266" y="225"/>
                  </a:cubicBezTo>
                  <a:cubicBezTo>
                    <a:pt x="277" y="108"/>
                    <a:pt x="277" y="108"/>
                    <a:pt x="277" y="108"/>
                  </a:cubicBezTo>
                  <a:cubicBezTo>
                    <a:pt x="278" y="105"/>
                    <a:pt x="277" y="102"/>
                    <a:pt x="275" y="100"/>
                  </a:cubicBezTo>
                  <a:close/>
                  <a:moveTo>
                    <a:pt x="183" y="21"/>
                  </a:moveTo>
                  <a:cubicBezTo>
                    <a:pt x="253" y="21"/>
                    <a:pt x="253" y="21"/>
                    <a:pt x="253" y="21"/>
                  </a:cubicBezTo>
                  <a:cubicBezTo>
                    <a:pt x="237" y="96"/>
                    <a:pt x="237" y="96"/>
                    <a:pt x="237" y="96"/>
                  </a:cubicBezTo>
                  <a:cubicBezTo>
                    <a:pt x="191" y="96"/>
                    <a:pt x="191" y="96"/>
                    <a:pt x="191" y="96"/>
                  </a:cubicBezTo>
                  <a:lnTo>
                    <a:pt x="183" y="21"/>
                  </a:lnTo>
                  <a:close/>
                  <a:moveTo>
                    <a:pt x="24" y="21"/>
                  </a:moveTo>
                  <a:cubicBezTo>
                    <a:pt x="95" y="21"/>
                    <a:pt x="95" y="21"/>
                    <a:pt x="95" y="21"/>
                  </a:cubicBezTo>
                  <a:cubicBezTo>
                    <a:pt x="86" y="96"/>
                    <a:pt x="86" y="96"/>
                    <a:pt x="86" y="96"/>
                  </a:cubicBezTo>
                  <a:cubicBezTo>
                    <a:pt x="41" y="96"/>
                    <a:pt x="41" y="96"/>
                    <a:pt x="41" y="96"/>
                  </a:cubicBezTo>
                  <a:lnTo>
                    <a:pt x="24" y="21"/>
                  </a:lnTo>
                  <a:close/>
                  <a:moveTo>
                    <a:pt x="107" y="117"/>
                  </a:moveTo>
                  <a:cubicBezTo>
                    <a:pt x="107" y="213"/>
                    <a:pt x="107" y="213"/>
                    <a:pt x="107" y="213"/>
                  </a:cubicBezTo>
                  <a:cubicBezTo>
                    <a:pt x="32" y="213"/>
                    <a:pt x="32" y="213"/>
                    <a:pt x="32" y="213"/>
                  </a:cubicBezTo>
                  <a:cubicBezTo>
                    <a:pt x="22" y="117"/>
                    <a:pt x="22" y="117"/>
                    <a:pt x="22" y="117"/>
                  </a:cubicBezTo>
                  <a:lnTo>
                    <a:pt x="107" y="117"/>
                  </a:lnTo>
                  <a:close/>
                  <a:moveTo>
                    <a:pt x="96" y="256"/>
                  </a:moveTo>
                  <a:cubicBezTo>
                    <a:pt x="53" y="256"/>
                    <a:pt x="53" y="256"/>
                    <a:pt x="53" y="256"/>
                  </a:cubicBezTo>
                  <a:cubicBezTo>
                    <a:pt x="53" y="235"/>
                    <a:pt x="53" y="235"/>
                    <a:pt x="53" y="235"/>
                  </a:cubicBezTo>
                  <a:cubicBezTo>
                    <a:pt x="96" y="235"/>
                    <a:pt x="96" y="235"/>
                    <a:pt x="96" y="235"/>
                  </a:cubicBezTo>
                  <a:lnTo>
                    <a:pt x="96" y="256"/>
                  </a:lnTo>
                  <a:close/>
                  <a:moveTo>
                    <a:pt x="128" y="192"/>
                  </a:moveTo>
                  <a:cubicBezTo>
                    <a:pt x="128" y="149"/>
                    <a:pt x="128" y="149"/>
                    <a:pt x="128" y="149"/>
                  </a:cubicBezTo>
                  <a:cubicBezTo>
                    <a:pt x="149" y="149"/>
                    <a:pt x="149" y="149"/>
                    <a:pt x="149" y="149"/>
                  </a:cubicBezTo>
                  <a:cubicBezTo>
                    <a:pt x="149" y="192"/>
                    <a:pt x="149" y="192"/>
                    <a:pt x="149" y="192"/>
                  </a:cubicBezTo>
                  <a:lnTo>
                    <a:pt x="128" y="192"/>
                  </a:lnTo>
                  <a:close/>
                  <a:moveTo>
                    <a:pt x="224" y="256"/>
                  </a:moveTo>
                  <a:cubicBezTo>
                    <a:pt x="181" y="256"/>
                    <a:pt x="181" y="256"/>
                    <a:pt x="181" y="256"/>
                  </a:cubicBezTo>
                  <a:cubicBezTo>
                    <a:pt x="181" y="235"/>
                    <a:pt x="181" y="235"/>
                    <a:pt x="181" y="235"/>
                  </a:cubicBezTo>
                  <a:cubicBezTo>
                    <a:pt x="224" y="235"/>
                    <a:pt x="224" y="235"/>
                    <a:pt x="224" y="235"/>
                  </a:cubicBezTo>
                  <a:lnTo>
                    <a:pt x="224" y="256"/>
                  </a:lnTo>
                  <a:close/>
                  <a:moveTo>
                    <a:pt x="245" y="213"/>
                  </a:moveTo>
                  <a:cubicBezTo>
                    <a:pt x="171" y="213"/>
                    <a:pt x="171" y="213"/>
                    <a:pt x="171" y="213"/>
                  </a:cubicBezTo>
                  <a:cubicBezTo>
                    <a:pt x="171" y="117"/>
                    <a:pt x="171" y="117"/>
                    <a:pt x="171" y="117"/>
                  </a:cubicBezTo>
                  <a:cubicBezTo>
                    <a:pt x="255" y="117"/>
                    <a:pt x="255" y="117"/>
                    <a:pt x="255" y="117"/>
                  </a:cubicBezTo>
                  <a:lnTo>
                    <a:pt x="245" y="21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9" name="Freeform 521"/>
            <p:cNvSpPr>
              <a:spLocks noEditPoints="1"/>
            </p:cNvSpPr>
            <p:nvPr/>
          </p:nvSpPr>
          <p:spPr bwMode="auto">
            <a:xfrm>
              <a:off x="4190" y="2983"/>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4" name="Group 3"/>
          <p:cNvGrpSpPr/>
          <p:nvPr/>
        </p:nvGrpSpPr>
        <p:grpSpPr>
          <a:xfrm>
            <a:off x="5178586" y="3941858"/>
            <a:ext cx="596437" cy="343454"/>
            <a:chOff x="5030838" y="3863210"/>
            <a:chExt cx="899318" cy="467254"/>
          </a:xfrm>
        </p:grpSpPr>
        <p:sp>
          <p:nvSpPr>
            <p:cNvPr id="69" name="Freeform 9"/>
            <p:cNvSpPr>
              <a:spLocks noChangeAspect="1" noEditPoints="1"/>
            </p:cNvSpPr>
            <p:nvPr/>
          </p:nvSpPr>
          <p:spPr bwMode="auto">
            <a:xfrm>
              <a:off x="5030838" y="3863210"/>
              <a:ext cx="181289" cy="467254"/>
            </a:xfrm>
            <a:custGeom>
              <a:avLst/>
              <a:gdLst>
                <a:gd name="T0" fmla="*/ 198 w 271"/>
                <a:gd name="T1" fmla="*/ 140 h 705"/>
                <a:gd name="T2" fmla="*/ 198 w 271"/>
                <a:gd name="T3" fmla="*/ 140 h 705"/>
                <a:gd name="T4" fmla="*/ 73 w 271"/>
                <a:gd name="T5" fmla="*/ 140 h 705"/>
                <a:gd name="T6" fmla="*/ 0 w 271"/>
                <a:gd name="T7" fmla="*/ 213 h 705"/>
                <a:gd name="T8" fmla="*/ 0 w 271"/>
                <a:gd name="T9" fmla="*/ 390 h 705"/>
                <a:gd name="T10" fmla="*/ 21 w 271"/>
                <a:gd name="T11" fmla="*/ 414 h 705"/>
                <a:gd name="T12" fmla="*/ 42 w 271"/>
                <a:gd name="T13" fmla="*/ 390 h 705"/>
                <a:gd name="T14" fmla="*/ 42 w 271"/>
                <a:gd name="T15" fmla="*/ 230 h 705"/>
                <a:gd name="T16" fmla="*/ 69 w 271"/>
                <a:gd name="T17" fmla="*/ 230 h 705"/>
                <a:gd name="T18" fmla="*/ 69 w 271"/>
                <a:gd name="T19" fmla="*/ 676 h 705"/>
                <a:gd name="T20" fmla="*/ 95 w 271"/>
                <a:gd name="T21" fmla="*/ 705 h 705"/>
                <a:gd name="T22" fmla="*/ 121 w 271"/>
                <a:gd name="T23" fmla="*/ 676 h 705"/>
                <a:gd name="T24" fmla="*/ 121 w 271"/>
                <a:gd name="T25" fmla="*/ 415 h 705"/>
                <a:gd name="T26" fmla="*/ 149 w 271"/>
                <a:gd name="T27" fmla="*/ 415 h 705"/>
                <a:gd name="T28" fmla="*/ 149 w 271"/>
                <a:gd name="T29" fmla="*/ 676 h 705"/>
                <a:gd name="T30" fmla="*/ 175 w 271"/>
                <a:gd name="T31" fmla="*/ 705 h 705"/>
                <a:gd name="T32" fmla="*/ 202 w 271"/>
                <a:gd name="T33" fmla="*/ 676 h 705"/>
                <a:gd name="T34" fmla="*/ 202 w 271"/>
                <a:gd name="T35" fmla="*/ 230 h 705"/>
                <a:gd name="T36" fmla="*/ 229 w 271"/>
                <a:gd name="T37" fmla="*/ 230 h 705"/>
                <a:gd name="T38" fmla="*/ 229 w 271"/>
                <a:gd name="T39" fmla="*/ 390 h 705"/>
                <a:gd name="T40" fmla="*/ 250 w 271"/>
                <a:gd name="T41" fmla="*/ 414 h 705"/>
                <a:gd name="T42" fmla="*/ 271 w 271"/>
                <a:gd name="T43" fmla="*/ 390 h 705"/>
                <a:gd name="T44" fmla="*/ 271 w 271"/>
                <a:gd name="T45" fmla="*/ 213 h 705"/>
                <a:gd name="T46" fmla="*/ 198 w 271"/>
                <a:gd name="T47" fmla="*/ 140 h 705"/>
                <a:gd name="T48" fmla="*/ 79 w 271"/>
                <a:gd name="T49" fmla="*/ 56 h 705"/>
                <a:gd name="T50" fmla="*/ 79 w 271"/>
                <a:gd name="T51" fmla="*/ 56 h 705"/>
                <a:gd name="T52" fmla="*/ 135 w 271"/>
                <a:gd name="T53" fmla="*/ 0 h 705"/>
                <a:gd name="T54" fmla="*/ 192 w 271"/>
                <a:gd name="T55" fmla="*/ 56 h 705"/>
                <a:gd name="T56" fmla="*/ 135 w 271"/>
                <a:gd name="T57" fmla="*/ 113 h 705"/>
                <a:gd name="T58" fmla="*/ 79 w 271"/>
                <a:gd name="T59" fmla="*/ 56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1" h="705">
                  <a:moveTo>
                    <a:pt x="198" y="140"/>
                  </a:moveTo>
                  <a:lnTo>
                    <a:pt x="198" y="140"/>
                  </a:lnTo>
                  <a:lnTo>
                    <a:pt x="73" y="140"/>
                  </a:lnTo>
                  <a:cubicBezTo>
                    <a:pt x="32" y="140"/>
                    <a:pt x="0" y="173"/>
                    <a:pt x="0" y="213"/>
                  </a:cubicBezTo>
                  <a:lnTo>
                    <a:pt x="0" y="390"/>
                  </a:lnTo>
                  <a:cubicBezTo>
                    <a:pt x="0" y="404"/>
                    <a:pt x="7" y="414"/>
                    <a:pt x="21" y="414"/>
                  </a:cubicBezTo>
                  <a:cubicBezTo>
                    <a:pt x="34" y="414"/>
                    <a:pt x="42" y="404"/>
                    <a:pt x="42" y="390"/>
                  </a:cubicBezTo>
                  <a:lnTo>
                    <a:pt x="42" y="230"/>
                  </a:lnTo>
                  <a:lnTo>
                    <a:pt x="69" y="230"/>
                  </a:lnTo>
                  <a:cubicBezTo>
                    <a:pt x="69" y="230"/>
                    <a:pt x="69" y="649"/>
                    <a:pt x="69" y="676"/>
                  </a:cubicBezTo>
                  <a:cubicBezTo>
                    <a:pt x="69" y="695"/>
                    <a:pt x="77" y="705"/>
                    <a:pt x="95" y="705"/>
                  </a:cubicBezTo>
                  <a:cubicBezTo>
                    <a:pt x="113" y="705"/>
                    <a:pt x="121" y="695"/>
                    <a:pt x="121" y="676"/>
                  </a:cubicBezTo>
                  <a:lnTo>
                    <a:pt x="121" y="415"/>
                  </a:lnTo>
                  <a:lnTo>
                    <a:pt x="149" y="415"/>
                  </a:lnTo>
                  <a:lnTo>
                    <a:pt x="149" y="676"/>
                  </a:lnTo>
                  <a:cubicBezTo>
                    <a:pt x="149" y="695"/>
                    <a:pt x="157" y="705"/>
                    <a:pt x="175" y="705"/>
                  </a:cubicBezTo>
                  <a:cubicBezTo>
                    <a:pt x="194" y="705"/>
                    <a:pt x="202" y="695"/>
                    <a:pt x="202" y="676"/>
                  </a:cubicBezTo>
                  <a:lnTo>
                    <a:pt x="202" y="230"/>
                  </a:lnTo>
                  <a:lnTo>
                    <a:pt x="229" y="230"/>
                  </a:lnTo>
                  <a:lnTo>
                    <a:pt x="229" y="390"/>
                  </a:lnTo>
                  <a:cubicBezTo>
                    <a:pt x="229" y="404"/>
                    <a:pt x="236" y="414"/>
                    <a:pt x="250" y="414"/>
                  </a:cubicBezTo>
                  <a:cubicBezTo>
                    <a:pt x="264" y="414"/>
                    <a:pt x="271" y="404"/>
                    <a:pt x="271" y="390"/>
                  </a:cubicBezTo>
                  <a:lnTo>
                    <a:pt x="271" y="213"/>
                  </a:lnTo>
                  <a:cubicBezTo>
                    <a:pt x="271" y="173"/>
                    <a:pt x="238" y="140"/>
                    <a:pt x="198" y="140"/>
                  </a:cubicBezTo>
                  <a:close/>
                  <a:moveTo>
                    <a:pt x="79" y="56"/>
                  </a:moveTo>
                  <a:lnTo>
                    <a:pt x="79" y="56"/>
                  </a:lnTo>
                  <a:cubicBezTo>
                    <a:pt x="79" y="24"/>
                    <a:pt x="104" y="0"/>
                    <a:pt x="135" y="0"/>
                  </a:cubicBezTo>
                  <a:cubicBezTo>
                    <a:pt x="167" y="0"/>
                    <a:pt x="192" y="24"/>
                    <a:pt x="192" y="56"/>
                  </a:cubicBezTo>
                  <a:cubicBezTo>
                    <a:pt x="192" y="87"/>
                    <a:pt x="167" y="113"/>
                    <a:pt x="135" y="113"/>
                  </a:cubicBezTo>
                  <a:cubicBezTo>
                    <a:pt x="104" y="113"/>
                    <a:pt x="79" y="87"/>
                    <a:pt x="79" y="56"/>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002776"/>
                </a:solidFill>
              </a:endParaRPr>
            </a:p>
          </p:txBody>
        </p:sp>
        <p:sp>
          <p:nvSpPr>
            <p:cNvPr id="70" name="Freeform 9"/>
            <p:cNvSpPr>
              <a:spLocks noChangeAspect="1" noEditPoints="1"/>
            </p:cNvSpPr>
            <p:nvPr/>
          </p:nvSpPr>
          <p:spPr bwMode="auto">
            <a:xfrm>
              <a:off x="5270181" y="3863210"/>
              <a:ext cx="181289" cy="467254"/>
            </a:xfrm>
            <a:custGeom>
              <a:avLst/>
              <a:gdLst>
                <a:gd name="T0" fmla="*/ 198 w 271"/>
                <a:gd name="T1" fmla="*/ 140 h 705"/>
                <a:gd name="T2" fmla="*/ 198 w 271"/>
                <a:gd name="T3" fmla="*/ 140 h 705"/>
                <a:gd name="T4" fmla="*/ 73 w 271"/>
                <a:gd name="T5" fmla="*/ 140 h 705"/>
                <a:gd name="T6" fmla="*/ 0 w 271"/>
                <a:gd name="T7" fmla="*/ 213 h 705"/>
                <a:gd name="T8" fmla="*/ 0 w 271"/>
                <a:gd name="T9" fmla="*/ 390 h 705"/>
                <a:gd name="T10" fmla="*/ 21 w 271"/>
                <a:gd name="T11" fmla="*/ 414 h 705"/>
                <a:gd name="T12" fmla="*/ 42 w 271"/>
                <a:gd name="T13" fmla="*/ 390 h 705"/>
                <a:gd name="T14" fmla="*/ 42 w 271"/>
                <a:gd name="T15" fmla="*/ 230 h 705"/>
                <a:gd name="T16" fmla="*/ 69 w 271"/>
                <a:gd name="T17" fmla="*/ 230 h 705"/>
                <a:gd name="T18" fmla="*/ 69 w 271"/>
                <a:gd name="T19" fmla="*/ 676 h 705"/>
                <a:gd name="T20" fmla="*/ 95 w 271"/>
                <a:gd name="T21" fmla="*/ 705 h 705"/>
                <a:gd name="T22" fmla="*/ 121 w 271"/>
                <a:gd name="T23" fmla="*/ 676 h 705"/>
                <a:gd name="T24" fmla="*/ 121 w 271"/>
                <a:gd name="T25" fmla="*/ 415 h 705"/>
                <a:gd name="T26" fmla="*/ 149 w 271"/>
                <a:gd name="T27" fmla="*/ 415 h 705"/>
                <a:gd name="T28" fmla="*/ 149 w 271"/>
                <a:gd name="T29" fmla="*/ 676 h 705"/>
                <a:gd name="T30" fmla="*/ 175 w 271"/>
                <a:gd name="T31" fmla="*/ 705 h 705"/>
                <a:gd name="T32" fmla="*/ 202 w 271"/>
                <a:gd name="T33" fmla="*/ 676 h 705"/>
                <a:gd name="T34" fmla="*/ 202 w 271"/>
                <a:gd name="T35" fmla="*/ 230 h 705"/>
                <a:gd name="T36" fmla="*/ 229 w 271"/>
                <a:gd name="T37" fmla="*/ 230 h 705"/>
                <a:gd name="T38" fmla="*/ 229 w 271"/>
                <a:gd name="T39" fmla="*/ 390 h 705"/>
                <a:gd name="T40" fmla="*/ 250 w 271"/>
                <a:gd name="T41" fmla="*/ 414 h 705"/>
                <a:gd name="T42" fmla="*/ 271 w 271"/>
                <a:gd name="T43" fmla="*/ 390 h 705"/>
                <a:gd name="T44" fmla="*/ 271 w 271"/>
                <a:gd name="T45" fmla="*/ 213 h 705"/>
                <a:gd name="T46" fmla="*/ 198 w 271"/>
                <a:gd name="T47" fmla="*/ 140 h 705"/>
                <a:gd name="T48" fmla="*/ 79 w 271"/>
                <a:gd name="T49" fmla="*/ 56 h 705"/>
                <a:gd name="T50" fmla="*/ 79 w 271"/>
                <a:gd name="T51" fmla="*/ 56 h 705"/>
                <a:gd name="T52" fmla="*/ 135 w 271"/>
                <a:gd name="T53" fmla="*/ 0 h 705"/>
                <a:gd name="T54" fmla="*/ 192 w 271"/>
                <a:gd name="T55" fmla="*/ 56 h 705"/>
                <a:gd name="T56" fmla="*/ 135 w 271"/>
                <a:gd name="T57" fmla="*/ 113 h 705"/>
                <a:gd name="T58" fmla="*/ 79 w 271"/>
                <a:gd name="T59" fmla="*/ 56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1" h="705">
                  <a:moveTo>
                    <a:pt x="198" y="140"/>
                  </a:moveTo>
                  <a:lnTo>
                    <a:pt x="198" y="140"/>
                  </a:lnTo>
                  <a:lnTo>
                    <a:pt x="73" y="140"/>
                  </a:lnTo>
                  <a:cubicBezTo>
                    <a:pt x="32" y="140"/>
                    <a:pt x="0" y="173"/>
                    <a:pt x="0" y="213"/>
                  </a:cubicBezTo>
                  <a:lnTo>
                    <a:pt x="0" y="390"/>
                  </a:lnTo>
                  <a:cubicBezTo>
                    <a:pt x="0" y="404"/>
                    <a:pt x="7" y="414"/>
                    <a:pt x="21" y="414"/>
                  </a:cubicBezTo>
                  <a:cubicBezTo>
                    <a:pt x="34" y="414"/>
                    <a:pt x="42" y="404"/>
                    <a:pt x="42" y="390"/>
                  </a:cubicBezTo>
                  <a:lnTo>
                    <a:pt x="42" y="230"/>
                  </a:lnTo>
                  <a:lnTo>
                    <a:pt x="69" y="230"/>
                  </a:lnTo>
                  <a:cubicBezTo>
                    <a:pt x="69" y="230"/>
                    <a:pt x="69" y="649"/>
                    <a:pt x="69" y="676"/>
                  </a:cubicBezTo>
                  <a:cubicBezTo>
                    <a:pt x="69" y="695"/>
                    <a:pt x="77" y="705"/>
                    <a:pt x="95" y="705"/>
                  </a:cubicBezTo>
                  <a:cubicBezTo>
                    <a:pt x="113" y="705"/>
                    <a:pt x="121" y="695"/>
                    <a:pt x="121" y="676"/>
                  </a:cubicBezTo>
                  <a:lnTo>
                    <a:pt x="121" y="415"/>
                  </a:lnTo>
                  <a:lnTo>
                    <a:pt x="149" y="415"/>
                  </a:lnTo>
                  <a:lnTo>
                    <a:pt x="149" y="676"/>
                  </a:lnTo>
                  <a:cubicBezTo>
                    <a:pt x="149" y="695"/>
                    <a:pt x="157" y="705"/>
                    <a:pt x="175" y="705"/>
                  </a:cubicBezTo>
                  <a:cubicBezTo>
                    <a:pt x="194" y="705"/>
                    <a:pt x="202" y="695"/>
                    <a:pt x="202" y="676"/>
                  </a:cubicBezTo>
                  <a:lnTo>
                    <a:pt x="202" y="230"/>
                  </a:lnTo>
                  <a:lnTo>
                    <a:pt x="229" y="230"/>
                  </a:lnTo>
                  <a:lnTo>
                    <a:pt x="229" y="390"/>
                  </a:lnTo>
                  <a:cubicBezTo>
                    <a:pt x="229" y="404"/>
                    <a:pt x="236" y="414"/>
                    <a:pt x="250" y="414"/>
                  </a:cubicBezTo>
                  <a:cubicBezTo>
                    <a:pt x="264" y="414"/>
                    <a:pt x="271" y="404"/>
                    <a:pt x="271" y="390"/>
                  </a:cubicBezTo>
                  <a:lnTo>
                    <a:pt x="271" y="213"/>
                  </a:lnTo>
                  <a:cubicBezTo>
                    <a:pt x="271" y="173"/>
                    <a:pt x="238" y="140"/>
                    <a:pt x="198" y="140"/>
                  </a:cubicBezTo>
                  <a:close/>
                  <a:moveTo>
                    <a:pt x="79" y="56"/>
                  </a:moveTo>
                  <a:lnTo>
                    <a:pt x="79" y="56"/>
                  </a:lnTo>
                  <a:cubicBezTo>
                    <a:pt x="79" y="24"/>
                    <a:pt x="104" y="0"/>
                    <a:pt x="135" y="0"/>
                  </a:cubicBezTo>
                  <a:cubicBezTo>
                    <a:pt x="167" y="0"/>
                    <a:pt x="192" y="24"/>
                    <a:pt x="192" y="56"/>
                  </a:cubicBezTo>
                  <a:cubicBezTo>
                    <a:pt x="192" y="87"/>
                    <a:pt x="167" y="113"/>
                    <a:pt x="135" y="113"/>
                  </a:cubicBezTo>
                  <a:cubicBezTo>
                    <a:pt x="104" y="113"/>
                    <a:pt x="79" y="87"/>
                    <a:pt x="79" y="56"/>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002776"/>
                </a:solidFill>
              </a:endParaRPr>
            </a:p>
          </p:txBody>
        </p:sp>
        <p:sp>
          <p:nvSpPr>
            <p:cNvPr id="71" name="Freeform 9"/>
            <p:cNvSpPr>
              <a:spLocks noChangeAspect="1" noEditPoints="1"/>
            </p:cNvSpPr>
            <p:nvPr/>
          </p:nvSpPr>
          <p:spPr bwMode="auto">
            <a:xfrm>
              <a:off x="5509524" y="3863210"/>
              <a:ext cx="181289" cy="467254"/>
            </a:xfrm>
            <a:custGeom>
              <a:avLst/>
              <a:gdLst>
                <a:gd name="T0" fmla="*/ 198 w 271"/>
                <a:gd name="T1" fmla="*/ 140 h 705"/>
                <a:gd name="T2" fmla="*/ 198 w 271"/>
                <a:gd name="T3" fmla="*/ 140 h 705"/>
                <a:gd name="T4" fmla="*/ 73 w 271"/>
                <a:gd name="T5" fmla="*/ 140 h 705"/>
                <a:gd name="T6" fmla="*/ 0 w 271"/>
                <a:gd name="T7" fmla="*/ 213 h 705"/>
                <a:gd name="T8" fmla="*/ 0 w 271"/>
                <a:gd name="T9" fmla="*/ 390 h 705"/>
                <a:gd name="T10" fmla="*/ 21 w 271"/>
                <a:gd name="T11" fmla="*/ 414 h 705"/>
                <a:gd name="T12" fmla="*/ 42 w 271"/>
                <a:gd name="T13" fmla="*/ 390 h 705"/>
                <a:gd name="T14" fmla="*/ 42 w 271"/>
                <a:gd name="T15" fmla="*/ 230 h 705"/>
                <a:gd name="T16" fmla="*/ 69 w 271"/>
                <a:gd name="T17" fmla="*/ 230 h 705"/>
                <a:gd name="T18" fmla="*/ 69 w 271"/>
                <a:gd name="T19" fmla="*/ 676 h 705"/>
                <a:gd name="T20" fmla="*/ 95 w 271"/>
                <a:gd name="T21" fmla="*/ 705 h 705"/>
                <a:gd name="T22" fmla="*/ 121 w 271"/>
                <a:gd name="T23" fmla="*/ 676 h 705"/>
                <a:gd name="T24" fmla="*/ 121 w 271"/>
                <a:gd name="T25" fmla="*/ 415 h 705"/>
                <a:gd name="T26" fmla="*/ 149 w 271"/>
                <a:gd name="T27" fmla="*/ 415 h 705"/>
                <a:gd name="T28" fmla="*/ 149 w 271"/>
                <a:gd name="T29" fmla="*/ 676 h 705"/>
                <a:gd name="T30" fmla="*/ 175 w 271"/>
                <a:gd name="T31" fmla="*/ 705 h 705"/>
                <a:gd name="T32" fmla="*/ 202 w 271"/>
                <a:gd name="T33" fmla="*/ 676 h 705"/>
                <a:gd name="T34" fmla="*/ 202 w 271"/>
                <a:gd name="T35" fmla="*/ 230 h 705"/>
                <a:gd name="T36" fmla="*/ 229 w 271"/>
                <a:gd name="T37" fmla="*/ 230 h 705"/>
                <a:gd name="T38" fmla="*/ 229 w 271"/>
                <a:gd name="T39" fmla="*/ 390 h 705"/>
                <a:gd name="T40" fmla="*/ 250 w 271"/>
                <a:gd name="T41" fmla="*/ 414 h 705"/>
                <a:gd name="T42" fmla="*/ 271 w 271"/>
                <a:gd name="T43" fmla="*/ 390 h 705"/>
                <a:gd name="T44" fmla="*/ 271 w 271"/>
                <a:gd name="T45" fmla="*/ 213 h 705"/>
                <a:gd name="T46" fmla="*/ 198 w 271"/>
                <a:gd name="T47" fmla="*/ 140 h 705"/>
                <a:gd name="T48" fmla="*/ 79 w 271"/>
                <a:gd name="T49" fmla="*/ 56 h 705"/>
                <a:gd name="T50" fmla="*/ 79 w 271"/>
                <a:gd name="T51" fmla="*/ 56 h 705"/>
                <a:gd name="T52" fmla="*/ 135 w 271"/>
                <a:gd name="T53" fmla="*/ 0 h 705"/>
                <a:gd name="T54" fmla="*/ 192 w 271"/>
                <a:gd name="T55" fmla="*/ 56 h 705"/>
                <a:gd name="T56" fmla="*/ 135 w 271"/>
                <a:gd name="T57" fmla="*/ 113 h 705"/>
                <a:gd name="T58" fmla="*/ 79 w 271"/>
                <a:gd name="T59" fmla="*/ 56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1" h="705">
                  <a:moveTo>
                    <a:pt x="198" y="140"/>
                  </a:moveTo>
                  <a:lnTo>
                    <a:pt x="198" y="140"/>
                  </a:lnTo>
                  <a:lnTo>
                    <a:pt x="73" y="140"/>
                  </a:lnTo>
                  <a:cubicBezTo>
                    <a:pt x="32" y="140"/>
                    <a:pt x="0" y="173"/>
                    <a:pt x="0" y="213"/>
                  </a:cubicBezTo>
                  <a:lnTo>
                    <a:pt x="0" y="390"/>
                  </a:lnTo>
                  <a:cubicBezTo>
                    <a:pt x="0" y="404"/>
                    <a:pt x="7" y="414"/>
                    <a:pt x="21" y="414"/>
                  </a:cubicBezTo>
                  <a:cubicBezTo>
                    <a:pt x="34" y="414"/>
                    <a:pt x="42" y="404"/>
                    <a:pt x="42" y="390"/>
                  </a:cubicBezTo>
                  <a:lnTo>
                    <a:pt x="42" y="230"/>
                  </a:lnTo>
                  <a:lnTo>
                    <a:pt x="69" y="230"/>
                  </a:lnTo>
                  <a:cubicBezTo>
                    <a:pt x="69" y="230"/>
                    <a:pt x="69" y="649"/>
                    <a:pt x="69" y="676"/>
                  </a:cubicBezTo>
                  <a:cubicBezTo>
                    <a:pt x="69" y="695"/>
                    <a:pt x="77" y="705"/>
                    <a:pt x="95" y="705"/>
                  </a:cubicBezTo>
                  <a:cubicBezTo>
                    <a:pt x="113" y="705"/>
                    <a:pt x="121" y="695"/>
                    <a:pt x="121" y="676"/>
                  </a:cubicBezTo>
                  <a:lnTo>
                    <a:pt x="121" y="415"/>
                  </a:lnTo>
                  <a:lnTo>
                    <a:pt x="149" y="415"/>
                  </a:lnTo>
                  <a:lnTo>
                    <a:pt x="149" y="676"/>
                  </a:lnTo>
                  <a:cubicBezTo>
                    <a:pt x="149" y="695"/>
                    <a:pt x="157" y="705"/>
                    <a:pt x="175" y="705"/>
                  </a:cubicBezTo>
                  <a:cubicBezTo>
                    <a:pt x="194" y="705"/>
                    <a:pt x="202" y="695"/>
                    <a:pt x="202" y="676"/>
                  </a:cubicBezTo>
                  <a:lnTo>
                    <a:pt x="202" y="230"/>
                  </a:lnTo>
                  <a:lnTo>
                    <a:pt x="229" y="230"/>
                  </a:lnTo>
                  <a:lnTo>
                    <a:pt x="229" y="390"/>
                  </a:lnTo>
                  <a:cubicBezTo>
                    <a:pt x="229" y="404"/>
                    <a:pt x="236" y="414"/>
                    <a:pt x="250" y="414"/>
                  </a:cubicBezTo>
                  <a:cubicBezTo>
                    <a:pt x="264" y="414"/>
                    <a:pt x="271" y="404"/>
                    <a:pt x="271" y="390"/>
                  </a:cubicBezTo>
                  <a:lnTo>
                    <a:pt x="271" y="213"/>
                  </a:lnTo>
                  <a:cubicBezTo>
                    <a:pt x="271" y="173"/>
                    <a:pt x="238" y="140"/>
                    <a:pt x="198" y="140"/>
                  </a:cubicBezTo>
                  <a:close/>
                  <a:moveTo>
                    <a:pt x="79" y="56"/>
                  </a:moveTo>
                  <a:lnTo>
                    <a:pt x="79" y="56"/>
                  </a:lnTo>
                  <a:cubicBezTo>
                    <a:pt x="79" y="24"/>
                    <a:pt x="104" y="0"/>
                    <a:pt x="135" y="0"/>
                  </a:cubicBezTo>
                  <a:cubicBezTo>
                    <a:pt x="167" y="0"/>
                    <a:pt x="192" y="24"/>
                    <a:pt x="192" y="56"/>
                  </a:cubicBezTo>
                  <a:cubicBezTo>
                    <a:pt x="192" y="87"/>
                    <a:pt x="167" y="113"/>
                    <a:pt x="135" y="113"/>
                  </a:cubicBezTo>
                  <a:cubicBezTo>
                    <a:pt x="104" y="113"/>
                    <a:pt x="79" y="87"/>
                    <a:pt x="79" y="56"/>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002776"/>
                </a:solidFill>
              </a:endParaRPr>
            </a:p>
          </p:txBody>
        </p:sp>
        <p:sp>
          <p:nvSpPr>
            <p:cNvPr id="72" name="Freeform 9"/>
            <p:cNvSpPr>
              <a:spLocks noChangeAspect="1" noEditPoints="1"/>
            </p:cNvSpPr>
            <p:nvPr/>
          </p:nvSpPr>
          <p:spPr bwMode="auto">
            <a:xfrm>
              <a:off x="5748867" y="3863210"/>
              <a:ext cx="181289" cy="467254"/>
            </a:xfrm>
            <a:custGeom>
              <a:avLst/>
              <a:gdLst>
                <a:gd name="T0" fmla="*/ 198 w 271"/>
                <a:gd name="T1" fmla="*/ 140 h 705"/>
                <a:gd name="T2" fmla="*/ 198 w 271"/>
                <a:gd name="T3" fmla="*/ 140 h 705"/>
                <a:gd name="T4" fmla="*/ 73 w 271"/>
                <a:gd name="T5" fmla="*/ 140 h 705"/>
                <a:gd name="T6" fmla="*/ 0 w 271"/>
                <a:gd name="T7" fmla="*/ 213 h 705"/>
                <a:gd name="T8" fmla="*/ 0 w 271"/>
                <a:gd name="T9" fmla="*/ 390 h 705"/>
                <a:gd name="T10" fmla="*/ 21 w 271"/>
                <a:gd name="T11" fmla="*/ 414 h 705"/>
                <a:gd name="T12" fmla="*/ 42 w 271"/>
                <a:gd name="T13" fmla="*/ 390 h 705"/>
                <a:gd name="T14" fmla="*/ 42 w 271"/>
                <a:gd name="T15" fmla="*/ 230 h 705"/>
                <a:gd name="T16" fmla="*/ 69 w 271"/>
                <a:gd name="T17" fmla="*/ 230 h 705"/>
                <a:gd name="T18" fmla="*/ 69 w 271"/>
                <a:gd name="T19" fmla="*/ 676 h 705"/>
                <a:gd name="T20" fmla="*/ 95 w 271"/>
                <a:gd name="T21" fmla="*/ 705 h 705"/>
                <a:gd name="T22" fmla="*/ 121 w 271"/>
                <a:gd name="T23" fmla="*/ 676 h 705"/>
                <a:gd name="T24" fmla="*/ 121 w 271"/>
                <a:gd name="T25" fmla="*/ 415 h 705"/>
                <a:gd name="T26" fmla="*/ 149 w 271"/>
                <a:gd name="T27" fmla="*/ 415 h 705"/>
                <a:gd name="T28" fmla="*/ 149 w 271"/>
                <a:gd name="T29" fmla="*/ 676 h 705"/>
                <a:gd name="T30" fmla="*/ 175 w 271"/>
                <a:gd name="T31" fmla="*/ 705 h 705"/>
                <a:gd name="T32" fmla="*/ 202 w 271"/>
                <a:gd name="T33" fmla="*/ 676 h 705"/>
                <a:gd name="T34" fmla="*/ 202 w 271"/>
                <a:gd name="T35" fmla="*/ 230 h 705"/>
                <a:gd name="T36" fmla="*/ 229 w 271"/>
                <a:gd name="T37" fmla="*/ 230 h 705"/>
                <a:gd name="T38" fmla="*/ 229 w 271"/>
                <a:gd name="T39" fmla="*/ 390 h 705"/>
                <a:gd name="T40" fmla="*/ 250 w 271"/>
                <a:gd name="T41" fmla="*/ 414 h 705"/>
                <a:gd name="T42" fmla="*/ 271 w 271"/>
                <a:gd name="T43" fmla="*/ 390 h 705"/>
                <a:gd name="T44" fmla="*/ 271 w 271"/>
                <a:gd name="T45" fmla="*/ 213 h 705"/>
                <a:gd name="T46" fmla="*/ 198 w 271"/>
                <a:gd name="T47" fmla="*/ 140 h 705"/>
                <a:gd name="T48" fmla="*/ 79 w 271"/>
                <a:gd name="T49" fmla="*/ 56 h 705"/>
                <a:gd name="T50" fmla="*/ 79 w 271"/>
                <a:gd name="T51" fmla="*/ 56 h 705"/>
                <a:gd name="T52" fmla="*/ 135 w 271"/>
                <a:gd name="T53" fmla="*/ 0 h 705"/>
                <a:gd name="T54" fmla="*/ 192 w 271"/>
                <a:gd name="T55" fmla="*/ 56 h 705"/>
                <a:gd name="T56" fmla="*/ 135 w 271"/>
                <a:gd name="T57" fmla="*/ 113 h 705"/>
                <a:gd name="T58" fmla="*/ 79 w 271"/>
                <a:gd name="T59" fmla="*/ 56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1" h="705">
                  <a:moveTo>
                    <a:pt x="198" y="140"/>
                  </a:moveTo>
                  <a:lnTo>
                    <a:pt x="198" y="140"/>
                  </a:lnTo>
                  <a:lnTo>
                    <a:pt x="73" y="140"/>
                  </a:lnTo>
                  <a:cubicBezTo>
                    <a:pt x="32" y="140"/>
                    <a:pt x="0" y="173"/>
                    <a:pt x="0" y="213"/>
                  </a:cubicBezTo>
                  <a:lnTo>
                    <a:pt x="0" y="390"/>
                  </a:lnTo>
                  <a:cubicBezTo>
                    <a:pt x="0" y="404"/>
                    <a:pt x="7" y="414"/>
                    <a:pt x="21" y="414"/>
                  </a:cubicBezTo>
                  <a:cubicBezTo>
                    <a:pt x="34" y="414"/>
                    <a:pt x="42" y="404"/>
                    <a:pt x="42" y="390"/>
                  </a:cubicBezTo>
                  <a:lnTo>
                    <a:pt x="42" y="230"/>
                  </a:lnTo>
                  <a:lnTo>
                    <a:pt x="69" y="230"/>
                  </a:lnTo>
                  <a:cubicBezTo>
                    <a:pt x="69" y="230"/>
                    <a:pt x="69" y="649"/>
                    <a:pt x="69" y="676"/>
                  </a:cubicBezTo>
                  <a:cubicBezTo>
                    <a:pt x="69" y="695"/>
                    <a:pt x="77" y="705"/>
                    <a:pt x="95" y="705"/>
                  </a:cubicBezTo>
                  <a:cubicBezTo>
                    <a:pt x="113" y="705"/>
                    <a:pt x="121" y="695"/>
                    <a:pt x="121" y="676"/>
                  </a:cubicBezTo>
                  <a:lnTo>
                    <a:pt x="121" y="415"/>
                  </a:lnTo>
                  <a:lnTo>
                    <a:pt x="149" y="415"/>
                  </a:lnTo>
                  <a:lnTo>
                    <a:pt x="149" y="676"/>
                  </a:lnTo>
                  <a:cubicBezTo>
                    <a:pt x="149" y="695"/>
                    <a:pt x="157" y="705"/>
                    <a:pt x="175" y="705"/>
                  </a:cubicBezTo>
                  <a:cubicBezTo>
                    <a:pt x="194" y="705"/>
                    <a:pt x="202" y="695"/>
                    <a:pt x="202" y="676"/>
                  </a:cubicBezTo>
                  <a:lnTo>
                    <a:pt x="202" y="230"/>
                  </a:lnTo>
                  <a:lnTo>
                    <a:pt x="229" y="230"/>
                  </a:lnTo>
                  <a:lnTo>
                    <a:pt x="229" y="390"/>
                  </a:lnTo>
                  <a:cubicBezTo>
                    <a:pt x="229" y="404"/>
                    <a:pt x="236" y="414"/>
                    <a:pt x="250" y="414"/>
                  </a:cubicBezTo>
                  <a:cubicBezTo>
                    <a:pt x="264" y="414"/>
                    <a:pt x="271" y="404"/>
                    <a:pt x="271" y="390"/>
                  </a:cubicBezTo>
                  <a:lnTo>
                    <a:pt x="271" y="213"/>
                  </a:lnTo>
                  <a:cubicBezTo>
                    <a:pt x="271" y="173"/>
                    <a:pt x="238" y="140"/>
                    <a:pt x="198" y="140"/>
                  </a:cubicBezTo>
                  <a:close/>
                  <a:moveTo>
                    <a:pt x="79" y="56"/>
                  </a:moveTo>
                  <a:lnTo>
                    <a:pt x="79" y="56"/>
                  </a:lnTo>
                  <a:cubicBezTo>
                    <a:pt x="79" y="24"/>
                    <a:pt x="104" y="0"/>
                    <a:pt x="135" y="0"/>
                  </a:cubicBezTo>
                  <a:cubicBezTo>
                    <a:pt x="167" y="0"/>
                    <a:pt x="192" y="24"/>
                    <a:pt x="192" y="56"/>
                  </a:cubicBezTo>
                  <a:cubicBezTo>
                    <a:pt x="192" y="87"/>
                    <a:pt x="167" y="113"/>
                    <a:pt x="135" y="113"/>
                  </a:cubicBezTo>
                  <a:cubicBezTo>
                    <a:pt x="104" y="113"/>
                    <a:pt x="79" y="87"/>
                    <a:pt x="79" y="56"/>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002776"/>
                </a:solidFill>
              </a:endParaRPr>
            </a:p>
          </p:txBody>
        </p:sp>
      </p:grpSp>
      <p:grpSp>
        <p:nvGrpSpPr>
          <p:cNvPr id="85" name="Group 795"/>
          <p:cNvGrpSpPr>
            <a:grpSpLocks noChangeAspect="1"/>
          </p:cNvGrpSpPr>
          <p:nvPr/>
        </p:nvGrpSpPr>
        <p:grpSpPr bwMode="auto">
          <a:xfrm>
            <a:off x="5126079" y="2796949"/>
            <a:ext cx="685800" cy="685800"/>
            <a:chOff x="4288" y="3084"/>
            <a:chExt cx="340" cy="340"/>
          </a:xfrm>
          <a:solidFill>
            <a:schemeClr val="accent3"/>
          </a:solidFill>
        </p:grpSpPr>
        <p:sp>
          <p:nvSpPr>
            <p:cNvPr id="86" name="Freeform 796"/>
            <p:cNvSpPr>
              <a:spLocks noEditPoints="1"/>
            </p:cNvSpPr>
            <p:nvPr/>
          </p:nvSpPr>
          <p:spPr bwMode="auto">
            <a:xfrm>
              <a:off x="4288" y="3084"/>
              <a:ext cx="340" cy="340"/>
            </a:xfrm>
            <a:custGeom>
              <a:avLst/>
              <a:gdLst>
                <a:gd name="T0" fmla="*/ 256 w 512"/>
                <a:gd name="T1" fmla="*/ 21 h 512"/>
                <a:gd name="T2" fmla="*/ 491 w 512"/>
                <a:gd name="T3" fmla="*/ 256 h 512"/>
                <a:gd name="T4" fmla="*/ 256 w 512"/>
                <a:gd name="T5" fmla="*/ 491 h 512"/>
                <a:gd name="T6" fmla="*/ 22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6" y="21"/>
                    <a:pt x="491" y="127"/>
                    <a:pt x="491" y="256"/>
                  </a:cubicBezTo>
                  <a:cubicBezTo>
                    <a:pt x="491" y="385"/>
                    <a:pt x="386" y="491"/>
                    <a:pt x="256" y="491"/>
                  </a:cubicBezTo>
                  <a:cubicBezTo>
                    <a:pt x="127" y="491"/>
                    <a:pt x="22" y="385"/>
                    <a:pt x="22" y="256"/>
                  </a:cubicBezTo>
                  <a:cubicBezTo>
                    <a:pt x="22" y="127"/>
                    <a:pt x="127" y="21"/>
                    <a:pt x="256" y="21"/>
                  </a:cubicBezTo>
                  <a:moveTo>
                    <a:pt x="256" y="0"/>
                  </a:moveTo>
                  <a:cubicBezTo>
                    <a:pt x="115" y="0"/>
                    <a:pt x="0" y="115"/>
                    <a:pt x="0" y="256"/>
                  </a:cubicBezTo>
                  <a:cubicBezTo>
                    <a:pt x="0" y="397"/>
                    <a:pt x="115" y="512"/>
                    <a:pt x="256" y="512"/>
                  </a:cubicBezTo>
                  <a:cubicBezTo>
                    <a:pt x="398" y="512"/>
                    <a:pt x="512" y="397"/>
                    <a:pt x="512" y="256"/>
                  </a:cubicBezTo>
                  <a:cubicBezTo>
                    <a:pt x="512" y="115"/>
                    <a:pt x="398" y="0"/>
                    <a:pt x="256" y="0"/>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0" name="Freeform 797"/>
            <p:cNvSpPr>
              <a:spLocks noEditPoints="1"/>
            </p:cNvSpPr>
            <p:nvPr/>
          </p:nvSpPr>
          <p:spPr bwMode="auto">
            <a:xfrm>
              <a:off x="4352" y="3176"/>
              <a:ext cx="212" cy="170"/>
            </a:xfrm>
            <a:custGeom>
              <a:avLst/>
              <a:gdLst>
                <a:gd name="T0" fmla="*/ 310 w 320"/>
                <a:gd name="T1" fmla="*/ 0 h 256"/>
                <a:gd name="T2" fmla="*/ 11 w 320"/>
                <a:gd name="T3" fmla="*/ 0 h 256"/>
                <a:gd name="T4" fmla="*/ 0 w 320"/>
                <a:gd name="T5" fmla="*/ 10 h 256"/>
                <a:gd name="T6" fmla="*/ 0 w 320"/>
                <a:gd name="T7" fmla="*/ 224 h 256"/>
                <a:gd name="T8" fmla="*/ 11 w 320"/>
                <a:gd name="T9" fmla="*/ 235 h 256"/>
                <a:gd name="T10" fmla="*/ 54 w 320"/>
                <a:gd name="T11" fmla="*/ 235 h 256"/>
                <a:gd name="T12" fmla="*/ 43 w 320"/>
                <a:gd name="T13" fmla="*/ 246 h 256"/>
                <a:gd name="T14" fmla="*/ 54 w 320"/>
                <a:gd name="T15" fmla="*/ 256 h 256"/>
                <a:gd name="T16" fmla="*/ 96 w 320"/>
                <a:gd name="T17" fmla="*/ 256 h 256"/>
                <a:gd name="T18" fmla="*/ 107 w 320"/>
                <a:gd name="T19" fmla="*/ 246 h 256"/>
                <a:gd name="T20" fmla="*/ 96 w 320"/>
                <a:gd name="T21" fmla="*/ 235 h 256"/>
                <a:gd name="T22" fmla="*/ 224 w 320"/>
                <a:gd name="T23" fmla="*/ 235 h 256"/>
                <a:gd name="T24" fmla="*/ 214 w 320"/>
                <a:gd name="T25" fmla="*/ 246 h 256"/>
                <a:gd name="T26" fmla="*/ 224 w 320"/>
                <a:gd name="T27" fmla="*/ 256 h 256"/>
                <a:gd name="T28" fmla="*/ 267 w 320"/>
                <a:gd name="T29" fmla="*/ 256 h 256"/>
                <a:gd name="T30" fmla="*/ 278 w 320"/>
                <a:gd name="T31" fmla="*/ 246 h 256"/>
                <a:gd name="T32" fmla="*/ 267 w 320"/>
                <a:gd name="T33" fmla="*/ 235 h 256"/>
                <a:gd name="T34" fmla="*/ 310 w 320"/>
                <a:gd name="T35" fmla="*/ 235 h 256"/>
                <a:gd name="T36" fmla="*/ 320 w 320"/>
                <a:gd name="T37" fmla="*/ 224 h 256"/>
                <a:gd name="T38" fmla="*/ 320 w 320"/>
                <a:gd name="T39" fmla="*/ 10 h 256"/>
                <a:gd name="T40" fmla="*/ 310 w 320"/>
                <a:gd name="T41" fmla="*/ 0 h 256"/>
                <a:gd name="T42" fmla="*/ 22 w 320"/>
                <a:gd name="T43" fmla="*/ 214 h 256"/>
                <a:gd name="T44" fmla="*/ 22 w 320"/>
                <a:gd name="T45" fmla="*/ 22 h 256"/>
                <a:gd name="T46" fmla="*/ 54 w 320"/>
                <a:gd name="T47" fmla="*/ 22 h 256"/>
                <a:gd name="T48" fmla="*/ 54 w 320"/>
                <a:gd name="T49" fmla="*/ 42 h 256"/>
                <a:gd name="T50" fmla="*/ 43 w 320"/>
                <a:gd name="T51" fmla="*/ 53 h 256"/>
                <a:gd name="T52" fmla="*/ 54 w 320"/>
                <a:gd name="T53" fmla="*/ 64 h 256"/>
                <a:gd name="T54" fmla="*/ 54 w 320"/>
                <a:gd name="T55" fmla="*/ 170 h 256"/>
                <a:gd name="T56" fmla="*/ 43 w 320"/>
                <a:gd name="T57" fmla="*/ 181 h 256"/>
                <a:gd name="T58" fmla="*/ 54 w 320"/>
                <a:gd name="T59" fmla="*/ 192 h 256"/>
                <a:gd name="T60" fmla="*/ 54 w 320"/>
                <a:gd name="T61" fmla="*/ 214 h 256"/>
                <a:gd name="T62" fmla="*/ 22 w 320"/>
                <a:gd name="T63" fmla="*/ 214 h 256"/>
                <a:gd name="T64" fmla="*/ 299 w 320"/>
                <a:gd name="T65" fmla="*/ 214 h 256"/>
                <a:gd name="T66" fmla="*/ 75 w 320"/>
                <a:gd name="T67" fmla="*/ 214 h 256"/>
                <a:gd name="T68" fmla="*/ 75 w 320"/>
                <a:gd name="T69" fmla="*/ 192 h 256"/>
                <a:gd name="T70" fmla="*/ 86 w 320"/>
                <a:gd name="T71" fmla="*/ 181 h 256"/>
                <a:gd name="T72" fmla="*/ 75 w 320"/>
                <a:gd name="T73" fmla="*/ 170 h 256"/>
                <a:gd name="T74" fmla="*/ 75 w 320"/>
                <a:gd name="T75" fmla="*/ 64 h 256"/>
                <a:gd name="T76" fmla="*/ 86 w 320"/>
                <a:gd name="T77" fmla="*/ 53 h 256"/>
                <a:gd name="T78" fmla="*/ 75 w 320"/>
                <a:gd name="T79" fmla="*/ 42 h 256"/>
                <a:gd name="T80" fmla="*/ 75 w 320"/>
                <a:gd name="T81" fmla="*/ 22 h 256"/>
                <a:gd name="T82" fmla="*/ 299 w 320"/>
                <a:gd name="T83" fmla="*/ 22 h 256"/>
                <a:gd name="T84" fmla="*/ 299 w 320"/>
                <a:gd name="T85" fmla="*/ 21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0" h="256">
                  <a:moveTo>
                    <a:pt x="310" y="0"/>
                  </a:moveTo>
                  <a:cubicBezTo>
                    <a:pt x="11" y="0"/>
                    <a:pt x="11" y="0"/>
                    <a:pt x="11" y="0"/>
                  </a:cubicBezTo>
                  <a:cubicBezTo>
                    <a:pt x="5" y="0"/>
                    <a:pt x="0" y="4"/>
                    <a:pt x="0" y="10"/>
                  </a:cubicBezTo>
                  <a:cubicBezTo>
                    <a:pt x="0" y="224"/>
                    <a:pt x="0" y="224"/>
                    <a:pt x="0" y="224"/>
                  </a:cubicBezTo>
                  <a:cubicBezTo>
                    <a:pt x="0" y="230"/>
                    <a:pt x="5" y="235"/>
                    <a:pt x="11" y="235"/>
                  </a:cubicBezTo>
                  <a:cubicBezTo>
                    <a:pt x="54" y="235"/>
                    <a:pt x="54" y="235"/>
                    <a:pt x="54" y="235"/>
                  </a:cubicBezTo>
                  <a:cubicBezTo>
                    <a:pt x="48" y="235"/>
                    <a:pt x="43" y="240"/>
                    <a:pt x="43" y="246"/>
                  </a:cubicBezTo>
                  <a:cubicBezTo>
                    <a:pt x="43" y="252"/>
                    <a:pt x="48" y="256"/>
                    <a:pt x="54" y="256"/>
                  </a:cubicBezTo>
                  <a:cubicBezTo>
                    <a:pt x="96" y="256"/>
                    <a:pt x="96" y="256"/>
                    <a:pt x="96" y="256"/>
                  </a:cubicBezTo>
                  <a:cubicBezTo>
                    <a:pt x="102" y="256"/>
                    <a:pt x="107" y="252"/>
                    <a:pt x="107" y="246"/>
                  </a:cubicBezTo>
                  <a:cubicBezTo>
                    <a:pt x="107" y="240"/>
                    <a:pt x="102" y="235"/>
                    <a:pt x="96" y="235"/>
                  </a:cubicBezTo>
                  <a:cubicBezTo>
                    <a:pt x="224" y="235"/>
                    <a:pt x="224" y="235"/>
                    <a:pt x="224" y="235"/>
                  </a:cubicBezTo>
                  <a:cubicBezTo>
                    <a:pt x="218" y="235"/>
                    <a:pt x="214" y="240"/>
                    <a:pt x="214" y="246"/>
                  </a:cubicBezTo>
                  <a:cubicBezTo>
                    <a:pt x="214" y="252"/>
                    <a:pt x="218" y="256"/>
                    <a:pt x="224" y="256"/>
                  </a:cubicBezTo>
                  <a:cubicBezTo>
                    <a:pt x="267" y="256"/>
                    <a:pt x="267" y="256"/>
                    <a:pt x="267" y="256"/>
                  </a:cubicBezTo>
                  <a:cubicBezTo>
                    <a:pt x="273" y="256"/>
                    <a:pt x="278" y="252"/>
                    <a:pt x="278" y="246"/>
                  </a:cubicBezTo>
                  <a:cubicBezTo>
                    <a:pt x="278" y="240"/>
                    <a:pt x="273" y="235"/>
                    <a:pt x="267" y="235"/>
                  </a:cubicBezTo>
                  <a:cubicBezTo>
                    <a:pt x="310" y="235"/>
                    <a:pt x="310" y="235"/>
                    <a:pt x="310" y="235"/>
                  </a:cubicBezTo>
                  <a:cubicBezTo>
                    <a:pt x="316" y="235"/>
                    <a:pt x="320" y="230"/>
                    <a:pt x="320" y="224"/>
                  </a:cubicBezTo>
                  <a:cubicBezTo>
                    <a:pt x="320" y="10"/>
                    <a:pt x="320" y="10"/>
                    <a:pt x="320" y="10"/>
                  </a:cubicBezTo>
                  <a:cubicBezTo>
                    <a:pt x="320" y="4"/>
                    <a:pt x="316" y="0"/>
                    <a:pt x="310" y="0"/>
                  </a:cubicBezTo>
                  <a:close/>
                  <a:moveTo>
                    <a:pt x="22" y="214"/>
                  </a:moveTo>
                  <a:cubicBezTo>
                    <a:pt x="22" y="22"/>
                    <a:pt x="22" y="22"/>
                    <a:pt x="22" y="22"/>
                  </a:cubicBezTo>
                  <a:cubicBezTo>
                    <a:pt x="54" y="22"/>
                    <a:pt x="54" y="22"/>
                    <a:pt x="54" y="22"/>
                  </a:cubicBezTo>
                  <a:cubicBezTo>
                    <a:pt x="54" y="42"/>
                    <a:pt x="54" y="42"/>
                    <a:pt x="54" y="42"/>
                  </a:cubicBezTo>
                  <a:cubicBezTo>
                    <a:pt x="48" y="42"/>
                    <a:pt x="43" y="47"/>
                    <a:pt x="43" y="53"/>
                  </a:cubicBezTo>
                  <a:cubicBezTo>
                    <a:pt x="43" y="59"/>
                    <a:pt x="48" y="64"/>
                    <a:pt x="54" y="64"/>
                  </a:cubicBezTo>
                  <a:cubicBezTo>
                    <a:pt x="54" y="170"/>
                    <a:pt x="54" y="170"/>
                    <a:pt x="54" y="170"/>
                  </a:cubicBezTo>
                  <a:cubicBezTo>
                    <a:pt x="48" y="170"/>
                    <a:pt x="43" y="175"/>
                    <a:pt x="43" y="181"/>
                  </a:cubicBezTo>
                  <a:cubicBezTo>
                    <a:pt x="43" y="187"/>
                    <a:pt x="48" y="192"/>
                    <a:pt x="54" y="192"/>
                  </a:cubicBezTo>
                  <a:cubicBezTo>
                    <a:pt x="54" y="214"/>
                    <a:pt x="54" y="214"/>
                    <a:pt x="54" y="214"/>
                  </a:cubicBezTo>
                  <a:lnTo>
                    <a:pt x="22" y="214"/>
                  </a:lnTo>
                  <a:close/>
                  <a:moveTo>
                    <a:pt x="299" y="214"/>
                  </a:moveTo>
                  <a:cubicBezTo>
                    <a:pt x="75" y="214"/>
                    <a:pt x="75" y="214"/>
                    <a:pt x="75" y="214"/>
                  </a:cubicBezTo>
                  <a:cubicBezTo>
                    <a:pt x="75" y="192"/>
                    <a:pt x="75" y="192"/>
                    <a:pt x="75" y="192"/>
                  </a:cubicBezTo>
                  <a:cubicBezTo>
                    <a:pt x="81" y="192"/>
                    <a:pt x="86" y="187"/>
                    <a:pt x="86" y="181"/>
                  </a:cubicBezTo>
                  <a:cubicBezTo>
                    <a:pt x="86" y="175"/>
                    <a:pt x="81" y="170"/>
                    <a:pt x="75" y="170"/>
                  </a:cubicBezTo>
                  <a:cubicBezTo>
                    <a:pt x="75" y="64"/>
                    <a:pt x="75" y="64"/>
                    <a:pt x="75" y="64"/>
                  </a:cubicBezTo>
                  <a:cubicBezTo>
                    <a:pt x="81" y="64"/>
                    <a:pt x="86" y="59"/>
                    <a:pt x="86" y="53"/>
                  </a:cubicBezTo>
                  <a:cubicBezTo>
                    <a:pt x="86" y="47"/>
                    <a:pt x="81" y="42"/>
                    <a:pt x="75" y="42"/>
                  </a:cubicBezTo>
                  <a:cubicBezTo>
                    <a:pt x="75" y="22"/>
                    <a:pt x="75" y="22"/>
                    <a:pt x="75" y="22"/>
                  </a:cubicBezTo>
                  <a:cubicBezTo>
                    <a:pt x="299" y="22"/>
                    <a:pt x="299" y="22"/>
                    <a:pt x="299" y="22"/>
                  </a:cubicBezTo>
                  <a:lnTo>
                    <a:pt x="299" y="214"/>
                  </a:lnTo>
                  <a:close/>
                </a:path>
              </a:pathLst>
            </a:custGeom>
            <a:solidFill>
              <a:schemeClr val="bg1"/>
            </a:solidFill>
            <a:ln>
              <a:solidFill>
                <a:schemeClr val="bg1"/>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1" name="Freeform 798"/>
            <p:cNvSpPr>
              <a:spLocks noEditPoints="1"/>
            </p:cNvSpPr>
            <p:nvPr/>
          </p:nvSpPr>
          <p:spPr bwMode="auto">
            <a:xfrm>
              <a:off x="4465" y="3219"/>
              <a:ext cx="71" cy="70"/>
            </a:xfrm>
            <a:custGeom>
              <a:avLst/>
              <a:gdLst>
                <a:gd name="T0" fmla="*/ 53 w 107"/>
                <a:gd name="T1" fmla="*/ 106 h 106"/>
                <a:gd name="T2" fmla="*/ 107 w 107"/>
                <a:gd name="T3" fmla="*/ 53 h 106"/>
                <a:gd name="T4" fmla="*/ 53 w 107"/>
                <a:gd name="T5" fmla="*/ 0 h 106"/>
                <a:gd name="T6" fmla="*/ 0 w 107"/>
                <a:gd name="T7" fmla="*/ 53 h 106"/>
                <a:gd name="T8" fmla="*/ 53 w 107"/>
                <a:gd name="T9" fmla="*/ 106 h 106"/>
                <a:gd name="T10" fmla="*/ 53 w 107"/>
                <a:gd name="T11" fmla="*/ 21 h 106"/>
                <a:gd name="T12" fmla="*/ 85 w 107"/>
                <a:gd name="T13" fmla="*/ 53 h 106"/>
                <a:gd name="T14" fmla="*/ 53 w 107"/>
                <a:gd name="T15" fmla="*/ 85 h 106"/>
                <a:gd name="T16" fmla="*/ 21 w 107"/>
                <a:gd name="T17" fmla="*/ 53 h 106"/>
                <a:gd name="T18" fmla="*/ 53 w 107"/>
                <a:gd name="T19" fmla="*/ 2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6">
                  <a:moveTo>
                    <a:pt x="53" y="106"/>
                  </a:moveTo>
                  <a:cubicBezTo>
                    <a:pt x="83" y="106"/>
                    <a:pt x="107" y="82"/>
                    <a:pt x="107" y="53"/>
                  </a:cubicBezTo>
                  <a:cubicBezTo>
                    <a:pt x="107" y="24"/>
                    <a:pt x="83" y="0"/>
                    <a:pt x="53" y="0"/>
                  </a:cubicBezTo>
                  <a:cubicBezTo>
                    <a:pt x="24" y="0"/>
                    <a:pt x="0" y="24"/>
                    <a:pt x="0" y="53"/>
                  </a:cubicBezTo>
                  <a:cubicBezTo>
                    <a:pt x="0" y="82"/>
                    <a:pt x="24" y="106"/>
                    <a:pt x="53" y="106"/>
                  </a:cubicBezTo>
                  <a:close/>
                  <a:moveTo>
                    <a:pt x="53" y="21"/>
                  </a:moveTo>
                  <a:cubicBezTo>
                    <a:pt x="71" y="21"/>
                    <a:pt x="85" y="35"/>
                    <a:pt x="85" y="53"/>
                  </a:cubicBezTo>
                  <a:cubicBezTo>
                    <a:pt x="85" y="71"/>
                    <a:pt x="71" y="85"/>
                    <a:pt x="53" y="85"/>
                  </a:cubicBezTo>
                  <a:cubicBezTo>
                    <a:pt x="36" y="85"/>
                    <a:pt x="21" y="71"/>
                    <a:pt x="21" y="53"/>
                  </a:cubicBezTo>
                  <a:cubicBezTo>
                    <a:pt x="21" y="35"/>
                    <a:pt x="36" y="21"/>
                    <a:pt x="53" y="21"/>
                  </a:cubicBezTo>
                  <a:close/>
                </a:path>
              </a:pathLst>
            </a:custGeom>
            <a:solidFill>
              <a:schemeClr val="bg1"/>
            </a:solidFill>
            <a:ln>
              <a:solidFill>
                <a:schemeClr val="bg1"/>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2" name="Freeform 799"/>
            <p:cNvSpPr>
              <a:spLocks/>
            </p:cNvSpPr>
            <p:nvPr/>
          </p:nvSpPr>
          <p:spPr bwMode="auto">
            <a:xfrm>
              <a:off x="4494" y="3247"/>
              <a:ext cx="14" cy="14"/>
            </a:xfrm>
            <a:custGeom>
              <a:avLst/>
              <a:gdLst>
                <a:gd name="T0" fmla="*/ 11 w 21"/>
                <a:gd name="T1" fmla="*/ 21 h 21"/>
                <a:gd name="T2" fmla="*/ 21 w 21"/>
                <a:gd name="T3" fmla="*/ 10 h 21"/>
                <a:gd name="T4" fmla="*/ 11 w 21"/>
                <a:gd name="T5" fmla="*/ 0 h 21"/>
                <a:gd name="T6" fmla="*/ 10 w 21"/>
                <a:gd name="T7" fmla="*/ 0 h 21"/>
                <a:gd name="T8" fmla="*/ 0 w 21"/>
                <a:gd name="T9" fmla="*/ 10 h 21"/>
                <a:gd name="T10" fmla="*/ 11 w 21"/>
                <a:gd name="T11" fmla="*/ 21 h 21"/>
              </a:gdLst>
              <a:ahLst/>
              <a:cxnLst>
                <a:cxn ang="0">
                  <a:pos x="T0" y="T1"/>
                </a:cxn>
                <a:cxn ang="0">
                  <a:pos x="T2" y="T3"/>
                </a:cxn>
                <a:cxn ang="0">
                  <a:pos x="T4" y="T5"/>
                </a:cxn>
                <a:cxn ang="0">
                  <a:pos x="T6" y="T7"/>
                </a:cxn>
                <a:cxn ang="0">
                  <a:pos x="T8" y="T9"/>
                </a:cxn>
                <a:cxn ang="0">
                  <a:pos x="T10" y="T11"/>
                </a:cxn>
              </a:cxnLst>
              <a:rect l="0" t="0" r="r" b="b"/>
              <a:pathLst>
                <a:path w="21" h="21">
                  <a:moveTo>
                    <a:pt x="11" y="21"/>
                  </a:moveTo>
                  <a:cubicBezTo>
                    <a:pt x="16" y="21"/>
                    <a:pt x="21" y="16"/>
                    <a:pt x="21" y="10"/>
                  </a:cubicBezTo>
                  <a:cubicBezTo>
                    <a:pt x="21" y="4"/>
                    <a:pt x="16" y="0"/>
                    <a:pt x="11" y="0"/>
                  </a:cubicBezTo>
                  <a:cubicBezTo>
                    <a:pt x="10" y="0"/>
                    <a:pt x="10" y="0"/>
                    <a:pt x="10" y="0"/>
                  </a:cubicBezTo>
                  <a:cubicBezTo>
                    <a:pt x="5" y="0"/>
                    <a:pt x="0" y="4"/>
                    <a:pt x="0" y="10"/>
                  </a:cubicBezTo>
                  <a:cubicBezTo>
                    <a:pt x="0" y="16"/>
                    <a:pt x="5" y="21"/>
                    <a:pt x="11" y="2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93" name="Group 835"/>
          <p:cNvGrpSpPr>
            <a:grpSpLocks noChangeAspect="1"/>
          </p:cNvGrpSpPr>
          <p:nvPr/>
        </p:nvGrpSpPr>
        <p:grpSpPr bwMode="auto">
          <a:xfrm>
            <a:off x="3437549" y="2932895"/>
            <a:ext cx="367982" cy="367982"/>
            <a:chOff x="4873" y="3698"/>
            <a:chExt cx="340" cy="340"/>
          </a:xfrm>
          <a:noFill/>
        </p:grpSpPr>
        <p:sp>
          <p:nvSpPr>
            <p:cNvPr id="94" name="Freeform 93"/>
            <p:cNvSpPr>
              <a:spLocks noEditPoints="1"/>
            </p:cNvSpPr>
            <p:nvPr/>
          </p:nvSpPr>
          <p:spPr bwMode="auto">
            <a:xfrm>
              <a:off x="4873" y="3698"/>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schemeClr val="bg1"/>
                </a:solidFill>
              </a:endParaRPr>
            </a:p>
          </p:txBody>
        </p:sp>
        <p:sp>
          <p:nvSpPr>
            <p:cNvPr id="95" name="Freeform 94"/>
            <p:cNvSpPr>
              <a:spLocks noEditPoints="1"/>
            </p:cNvSpPr>
            <p:nvPr/>
          </p:nvSpPr>
          <p:spPr bwMode="auto">
            <a:xfrm>
              <a:off x="4937" y="3762"/>
              <a:ext cx="212" cy="184"/>
            </a:xfrm>
            <a:custGeom>
              <a:avLst/>
              <a:gdLst>
                <a:gd name="T0" fmla="*/ 297 w 320"/>
                <a:gd name="T1" fmla="*/ 181 h 277"/>
                <a:gd name="T2" fmla="*/ 192 w 320"/>
                <a:gd name="T3" fmla="*/ 32 h 277"/>
                <a:gd name="T4" fmla="*/ 170 w 320"/>
                <a:gd name="T5" fmla="*/ 21 h 277"/>
                <a:gd name="T6" fmla="*/ 160 w 320"/>
                <a:gd name="T7" fmla="*/ 0 h 277"/>
                <a:gd name="T8" fmla="*/ 149 w 320"/>
                <a:gd name="T9" fmla="*/ 21 h 277"/>
                <a:gd name="T10" fmla="*/ 128 w 320"/>
                <a:gd name="T11" fmla="*/ 32 h 277"/>
                <a:gd name="T12" fmla="*/ 23 w 320"/>
                <a:gd name="T13" fmla="*/ 181 h 277"/>
                <a:gd name="T14" fmla="*/ 0 w 320"/>
                <a:gd name="T15" fmla="*/ 192 h 277"/>
                <a:gd name="T16" fmla="*/ 10 w 320"/>
                <a:gd name="T17" fmla="*/ 277 h 277"/>
                <a:gd name="T18" fmla="*/ 21 w 320"/>
                <a:gd name="T19" fmla="*/ 202 h 277"/>
                <a:gd name="T20" fmla="*/ 298 w 320"/>
                <a:gd name="T21" fmla="*/ 266 h 277"/>
                <a:gd name="T22" fmla="*/ 320 w 320"/>
                <a:gd name="T23" fmla="*/ 266 h 277"/>
                <a:gd name="T24" fmla="*/ 309 w 320"/>
                <a:gd name="T25" fmla="*/ 181 h 277"/>
                <a:gd name="T26" fmla="*/ 170 w 320"/>
                <a:gd name="T27" fmla="*/ 42 h 277"/>
                <a:gd name="T28" fmla="*/ 160 w 320"/>
                <a:gd name="T29" fmla="*/ 64 h 277"/>
                <a:gd name="T30" fmla="*/ 149 w 320"/>
                <a:gd name="T31" fmla="*/ 42 h 277"/>
                <a:gd name="T32" fmla="*/ 140 w 320"/>
                <a:gd name="T33" fmla="*/ 87 h 277"/>
                <a:gd name="T34" fmla="*/ 160 w 320"/>
                <a:gd name="T35" fmla="*/ 85 h 277"/>
                <a:gd name="T36" fmla="*/ 179 w 320"/>
                <a:gd name="T37" fmla="*/ 87 h 277"/>
                <a:gd name="T38" fmla="*/ 44 w 320"/>
                <a:gd name="T39" fmla="*/ 181 h 277"/>
                <a:gd name="T40" fmla="*/ 106 w 320"/>
                <a:gd name="T41" fmla="*/ 266 h 277"/>
                <a:gd name="T42" fmla="*/ 85 w 320"/>
                <a:gd name="T43" fmla="*/ 266 h 277"/>
                <a:gd name="T44" fmla="*/ 96 w 320"/>
                <a:gd name="T45" fmla="*/ 224 h 277"/>
                <a:gd name="T46" fmla="*/ 64 w 320"/>
                <a:gd name="T47" fmla="*/ 234 h 277"/>
                <a:gd name="T48" fmla="*/ 53 w 320"/>
                <a:gd name="T49" fmla="*/ 277 h 277"/>
                <a:gd name="T50" fmla="*/ 42 w 320"/>
                <a:gd name="T51" fmla="*/ 234 h 277"/>
                <a:gd name="T52" fmla="*/ 64 w 320"/>
                <a:gd name="T53" fmla="*/ 234 h 277"/>
                <a:gd name="T54" fmla="*/ 192 w 320"/>
                <a:gd name="T55" fmla="*/ 266 h 277"/>
                <a:gd name="T56" fmla="*/ 170 w 320"/>
                <a:gd name="T57" fmla="*/ 266 h 277"/>
                <a:gd name="T58" fmla="*/ 181 w 320"/>
                <a:gd name="T59" fmla="*/ 224 h 277"/>
                <a:gd name="T60" fmla="*/ 149 w 320"/>
                <a:gd name="T61" fmla="*/ 234 h 277"/>
                <a:gd name="T62" fmla="*/ 138 w 320"/>
                <a:gd name="T63" fmla="*/ 277 h 277"/>
                <a:gd name="T64" fmla="*/ 128 w 320"/>
                <a:gd name="T65" fmla="*/ 234 h 277"/>
                <a:gd name="T66" fmla="*/ 149 w 320"/>
                <a:gd name="T67" fmla="*/ 234 h 277"/>
                <a:gd name="T68" fmla="*/ 277 w 320"/>
                <a:gd name="T69" fmla="*/ 266 h 277"/>
                <a:gd name="T70" fmla="*/ 256 w 320"/>
                <a:gd name="T71" fmla="*/ 266 h 277"/>
                <a:gd name="T72" fmla="*/ 266 w 320"/>
                <a:gd name="T73" fmla="*/ 224 h 277"/>
                <a:gd name="T74" fmla="*/ 234 w 320"/>
                <a:gd name="T75" fmla="*/ 234 h 277"/>
                <a:gd name="T76" fmla="*/ 224 w 320"/>
                <a:gd name="T77" fmla="*/ 277 h 277"/>
                <a:gd name="T78" fmla="*/ 213 w 320"/>
                <a:gd name="T79" fmla="*/ 234 h 277"/>
                <a:gd name="T80" fmla="*/ 234 w 320"/>
                <a:gd name="T81" fmla="*/ 23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0" h="277">
                  <a:moveTo>
                    <a:pt x="309" y="181"/>
                  </a:moveTo>
                  <a:cubicBezTo>
                    <a:pt x="297" y="181"/>
                    <a:pt x="297" y="181"/>
                    <a:pt x="297" y="181"/>
                  </a:cubicBezTo>
                  <a:cubicBezTo>
                    <a:pt x="288" y="125"/>
                    <a:pt x="246" y="81"/>
                    <a:pt x="192" y="68"/>
                  </a:cubicBezTo>
                  <a:cubicBezTo>
                    <a:pt x="192" y="32"/>
                    <a:pt x="192" y="32"/>
                    <a:pt x="192" y="32"/>
                  </a:cubicBezTo>
                  <a:cubicBezTo>
                    <a:pt x="192" y="26"/>
                    <a:pt x="187" y="21"/>
                    <a:pt x="181" y="21"/>
                  </a:cubicBezTo>
                  <a:cubicBezTo>
                    <a:pt x="170" y="21"/>
                    <a:pt x="170" y="21"/>
                    <a:pt x="170" y="21"/>
                  </a:cubicBezTo>
                  <a:cubicBezTo>
                    <a:pt x="170" y="10"/>
                    <a:pt x="170" y="10"/>
                    <a:pt x="170" y="10"/>
                  </a:cubicBezTo>
                  <a:cubicBezTo>
                    <a:pt x="170" y="4"/>
                    <a:pt x="166" y="0"/>
                    <a:pt x="160" y="0"/>
                  </a:cubicBezTo>
                  <a:cubicBezTo>
                    <a:pt x="154" y="0"/>
                    <a:pt x="149" y="4"/>
                    <a:pt x="149" y="10"/>
                  </a:cubicBezTo>
                  <a:cubicBezTo>
                    <a:pt x="149" y="21"/>
                    <a:pt x="149" y="21"/>
                    <a:pt x="149" y="21"/>
                  </a:cubicBezTo>
                  <a:cubicBezTo>
                    <a:pt x="138" y="21"/>
                    <a:pt x="138" y="21"/>
                    <a:pt x="138" y="21"/>
                  </a:cubicBezTo>
                  <a:cubicBezTo>
                    <a:pt x="132" y="21"/>
                    <a:pt x="128" y="26"/>
                    <a:pt x="128" y="32"/>
                  </a:cubicBezTo>
                  <a:cubicBezTo>
                    <a:pt x="128" y="68"/>
                    <a:pt x="128" y="68"/>
                    <a:pt x="128" y="68"/>
                  </a:cubicBezTo>
                  <a:cubicBezTo>
                    <a:pt x="73" y="81"/>
                    <a:pt x="31" y="125"/>
                    <a:pt x="23" y="181"/>
                  </a:cubicBezTo>
                  <a:cubicBezTo>
                    <a:pt x="10" y="181"/>
                    <a:pt x="10" y="181"/>
                    <a:pt x="10" y="181"/>
                  </a:cubicBezTo>
                  <a:cubicBezTo>
                    <a:pt x="4" y="181"/>
                    <a:pt x="0" y="186"/>
                    <a:pt x="0" y="192"/>
                  </a:cubicBezTo>
                  <a:cubicBezTo>
                    <a:pt x="0" y="266"/>
                    <a:pt x="0" y="266"/>
                    <a:pt x="0" y="266"/>
                  </a:cubicBezTo>
                  <a:cubicBezTo>
                    <a:pt x="0" y="272"/>
                    <a:pt x="4" y="277"/>
                    <a:pt x="10" y="277"/>
                  </a:cubicBezTo>
                  <a:cubicBezTo>
                    <a:pt x="16" y="277"/>
                    <a:pt x="21" y="272"/>
                    <a:pt x="21" y="266"/>
                  </a:cubicBezTo>
                  <a:cubicBezTo>
                    <a:pt x="21" y="202"/>
                    <a:pt x="21" y="202"/>
                    <a:pt x="21" y="202"/>
                  </a:cubicBezTo>
                  <a:cubicBezTo>
                    <a:pt x="298" y="202"/>
                    <a:pt x="298" y="202"/>
                    <a:pt x="298" y="202"/>
                  </a:cubicBezTo>
                  <a:cubicBezTo>
                    <a:pt x="298" y="266"/>
                    <a:pt x="298" y="266"/>
                    <a:pt x="298" y="266"/>
                  </a:cubicBezTo>
                  <a:cubicBezTo>
                    <a:pt x="298" y="272"/>
                    <a:pt x="303" y="277"/>
                    <a:pt x="309" y="277"/>
                  </a:cubicBezTo>
                  <a:cubicBezTo>
                    <a:pt x="315" y="277"/>
                    <a:pt x="320" y="272"/>
                    <a:pt x="320" y="266"/>
                  </a:cubicBezTo>
                  <a:cubicBezTo>
                    <a:pt x="320" y="192"/>
                    <a:pt x="320" y="192"/>
                    <a:pt x="320" y="192"/>
                  </a:cubicBezTo>
                  <a:cubicBezTo>
                    <a:pt x="320" y="186"/>
                    <a:pt x="315" y="181"/>
                    <a:pt x="309" y="181"/>
                  </a:cubicBezTo>
                  <a:close/>
                  <a:moveTo>
                    <a:pt x="149" y="42"/>
                  </a:moveTo>
                  <a:cubicBezTo>
                    <a:pt x="170" y="42"/>
                    <a:pt x="170" y="42"/>
                    <a:pt x="170" y="42"/>
                  </a:cubicBezTo>
                  <a:cubicBezTo>
                    <a:pt x="170" y="64"/>
                    <a:pt x="170" y="64"/>
                    <a:pt x="170" y="64"/>
                  </a:cubicBezTo>
                  <a:cubicBezTo>
                    <a:pt x="170" y="64"/>
                    <a:pt x="164" y="64"/>
                    <a:pt x="160" y="64"/>
                  </a:cubicBezTo>
                  <a:cubicBezTo>
                    <a:pt x="155" y="64"/>
                    <a:pt x="149" y="64"/>
                    <a:pt x="149" y="64"/>
                  </a:cubicBezTo>
                  <a:lnTo>
                    <a:pt x="149" y="42"/>
                  </a:lnTo>
                  <a:close/>
                  <a:moveTo>
                    <a:pt x="44" y="181"/>
                  </a:moveTo>
                  <a:cubicBezTo>
                    <a:pt x="53" y="133"/>
                    <a:pt x="91" y="95"/>
                    <a:pt x="140" y="87"/>
                  </a:cubicBezTo>
                  <a:cubicBezTo>
                    <a:pt x="147" y="86"/>
                    <a:pt x="147" y="86"/>
                    <a:pt x="147" y="86"/>
                  </a:cubicBezTo>
                  <a:cubicBezTo>
                    <a:pt x="152" y="85"/>
                    <a:pt x="155" y="85"/>
                    <a:pt x="160" y="85"/>
                  </a:cubicBezTo>
                  <a:cubicBezTo>
                    <a:pt x="164" y="85"/>
                    <a:pt x="167" y="85"/>
                    <a:pt x="172" y="86"/>
                  </a:cubicBezTo>
                  <a:cubicBezTo>
                    <a:pt x="179" y="87"/>
                    <a:pt x="179" y="87"/>
                    <a:pt x="179" y="87"/>
                  </a:cubicBezTo>
                  <a:cubicBezTo>
                    <a:pt x="228" y="95"/>
                    <a:pt x="266" y="133"/>
                    <a:pt x="275" y="181"/>
                  </a:cubicBezTo>
                  <a:lnTo>
                    <a:pt x="44" y="181"/>
                  </a:lnTo>
                  <a:close/>
                  <a:moveTo>
                    <a:pt x="106" y="234"/>
                  </a:moveTo>
                  <a:cubicBezTo>
                    <a:pt x="106" y="266"/>
                    <a:pt x="106" y="266"/>
                    <a:pt x="106" y="266"/>
                  </a:cubicBezTo>
                  <a:cubicBezTo>
                    <a:pt x="106" y="272"/>
                    <a:pt x="102" y="277"/>
                    <a:pt x="96" y="277"/>
                  </a:cubicBezTo>
                  <a:cubicBezTo>
                    <a:pt x="90" y="277"/>
                    <a:pt x="85" y="272"/>
                    <a:pt x="85" y="266"/>
                  </a:cubicBezTo>
                  <a:cubicBezTo>
                    <a:pt x="85" y="234"/>
                    <a:pt x="85" y="234"/>
                    <a:pt x="85" y="234"/>
                  </a:cubicBezTo>
                  <a:cubicBezTo>
                    <a:pt x="85" y="228"/>
                    <a:pt x="90" y="224"/>
                    <a:pt x="96" y="224"/>
                  </a:cubicBezTo>
                  <a:cubicBezTo>
                    <a:pt x="102" y="224"/>
                    <a:pt x="106" y="228"/>
                    <a:pt x="106" y="234"/>
                  </a:cubicBezTo>
                  <a:close/>
                  <a:moveTo>
                    <a:pt x="64" y="234"/>
                  </a:moveTo>
                  <a:cubicBezTo>
                    <a:pt x="64" y="266"/>
                    <a:pt x="64" y="266"/>
                    <a:pt x="64" y="266"/>
                  </a:cubicBezTo>
                  <a:cubicBezTo>
                    <a:pt x="64" y="272"/>
                    <a:pt x="59" y="277"/>
                    <a:pt x="53" y="277"/>
                  </a:cubicBezTo>
                  <a:cubicBezTo>
                    <a:pt x="47" y="277"/>
                    <a:pt x="42" y="272"/>
                    <a:pt x="42" y="266"/>
                  </a:cubicBezTo>
                  <a:cubicBezTo>
                    <a:pt x="42" y="234"/>
                    <a:pt x="42" y="234"/>
                    <a:pt x="42" y="234"/>
                  </a:cubicBezTo>
                  <a:cubicBezTo>
                    <a:pt x="42" y="228"/>
                    <a:pt x="47" y="224"/>
                    <a:pt x="53" y="224"/>
                  </a:cubicBezTo>
                  <a:cubicBezTo>
                    <a:pt x="59" y="224"/>
                    <a:pt x="64" y="228"/>
                    <a:pt x="64" y="234"/>
                  </a:cubicBezTo>
                  <a:close/>
                  <a:moveTo>
                    <a:pt x="192" y="234"/>
                  </a:moveTo>
                  <a:cubicBezTo>
                    <a:pt x="192" y="266"/>
                    <a:pt x="192" y="266"/>
                    <a:pt x="192" y="266"/>
                  </a:cubicBezTo>
                  <a:cubicBezTo>
                    <a:pt x="192" y="272"/>
                    <a:pt x="187" y="277"/>
                    <a:pt x="181" y="277"/>
                  </a:cubicBezTo>
                  <a:cubicBezTo>
                    <a:pt x="175" y="277"/>
                    <a:pt x="170" y="272"/>
                    <a:pt x="170" y="266"/>
                  </a:cubicBezTo>
                  <a:cubicBezTo>
                    <a:pt x="170" y="234"/>
                    <a:pt x="170" y="234"/>
                    <a:pt x="170" y="234"/>
                  </a:cubicBezTo>
                  <a:cubicBezTo>
                    <a:pt x="170" y="228"/>
                    <a:pt x="175" y="224"/>
                    <a:pt x="181" y="224"/>
                  </a:cubicBezTo>
                  <a:cubicBezTo>
                    <a:pt x="187" y="224"/>
                    <a:pt x="192" y="228"/>
                    <a:pt x="192" y="234"/>
                  </a:cubicBezTo>
                  <a:close/>
                  <a:moveTo>
                    <a:pt x="149" y="234"/>
                  </a:moveTo>
                  <a:cubicBezTo>
                    <a:pt x="149" y="266"/>
                    <a:pt x="149" y="266"/>
                    <a:pt x="149" y="266"/>
                  </a:cubicBezTo>
                  <a:cubicBezTo>
                    <a:pt x="149" y="272"/>
                    <a:pt x="144" y="277"/>
                    <a:pt x="138" y="277"/>
                  </a:cubicBezTo>
                  <a:cubicBezTo>
                    <a:pt x="132" y="277"/>
                    <a:pt x="128" y="272"/>
                    <a:pt x="128" y="266"/>
                  </a:cubicBezTo>
                  <a:cubicBezTo>
                    <a:pt x="128" y="234"/>
                    <a:pt x="128" y="234"/>
                    <a:pt x="128" y="234"/>
                  </a:cubicBezTo>
                  <a:cubicBezTo>
                    <a:pt x="128" y="228"/>
                    <a:pt x="132" y="224"/>
                    <a:pt x="138" y="224"/>
                  </a:cubicBezTo>
                  <a:cubicBezTo>
                    <a:pt x="144" y="224"/>
                    <a:pt x="149" y="228"/>
                    <a:pt x="149" y="234"/>
                  </a:cubicBezTo>
                  <a:close/>
                  <a:moveTo>
                    <a:pt x="277" y="234"/>
                  </a:moveTo>
                  <a:cubicBezTo>
                    <a:pt x="277" y="266"/>
                    <a:pt x="277" y="266"/>
                    <a:pt x="277" y="266"/>
                  </a:cubicBezTo>
                  <a:cubicBezTo>
                    <a:pt x="277" y="272"/>
                    <a:pt x="272" y="277"/>
                    <a:pt x="266" y="277"/>
                  </a:cubicBezTo>
                  <a:cubicBezTo>
                    <a:pt x="260" y="277"/>
                    <a:pt x="256" y="272"/>
                    <a:pt x="256" y="266"/>
                  </a:cubicBezTo>
                  <a:cubicBezTo>
                    <a:pt x="256" y="234"/>
                    <a:pt x="256" y="234"/>
                    <a:pt x="256" y="234"/>
                  </a:cubicBezTo>
                  <a:cubicBezTo>
                    <a:pt x="256" y="228"/>
                    <a:pt x="260" y="224"/>
                    <a:pt x="266" y="224"/>
                  </a:cubicBezTo>
                  <a:cubicBezTo>
                    <a:pt x="272" y="224"/>
                    <a:pt x="277" y="228"/>
                    <a:pt x="277" y="234"/>
                  </a:cubicBezTo>
                  <a:close/>
                  <a:moveTo>
                    <a:pt x="234" y="234"/>
                  </a:moveTo>
                  <a:cubicBezTo>
                    <a:pt x="234" y="266"/>
                    <a:pt x="234" y="266"/>
                    <a:pt x="234" y="266"/>
                  </a:cubicBezTo>
                  <a:cubicBezTo>
                    <a:pt x="234" y="272"/>
                    <a:pt x="230" y="277"/>
                    <a:pt x="224" y="277"/>
                  </a:cubicBezTo>
                  <a:cubicBezTo>
                    <a:pt x="218" y="277"/>
                    <a:pt x="213" y="272"/>
                    <a:pt x="213" y="266"/>
                  </a:cubicBezTo>
                  <a:cubicBezTo>
                    <a:pt x="213" y="234"/>
                    <a:pt x="213" y="234"/>
                    <a:pt x="213" y="234"/>
                  </a:cubicBezTo>
                  <a:cubicBezTo>
                    <a:pt x="213" y="228"/>
                    <a:pt x="218" y="224"/>
                    <a:pt x="224" y="224"/>
                  </a:cubicBezTo>
                  <a:cubicBezTo>
                    <a:pt x="230" y="224"/>
                    <a:pt x="234" y="228"/>
                    <a:pt x="234" y="23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schemeClr val="bg1"/>
                </a:solidFill>
              </a:endParaRPr>
            </a:p>
          </p:txBody>
        </p:sp>
      </p:grpSp>
      <p:sp>
        <p:nvSpPr>
          <p:cNvPr id="3" name="Oval 2"/>
          <p:cNvSpPr/>
          <p:nvPr/>
        </p:nvSpPr>
        <p:spPr bwMode="gray">
          <a:xfrm>
            <a:off x="5135791" y="3762058"/>
            <a:ext cx="685800" cy="685798"/>
          </a:xfrm>
          <a:prstGeom prst="ellipse">
            <a:avLst/>
          </a:prstGeom>
          <a:noFill/>
          <a:ln w="28575" algn="ctr">
            <a:solidFill>
              <a:schemeClr val="bg1"/>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smtClean="0">
              <a:solidFill>
                <a:schemeClr val="bg1"/>
              </a:solidFill>
            </a:endParaRPr>
          </a:p>
        </p:txBody>
      </p:sp>
      <p:sp>
        <p:nvSpPr>
          <p:cNvPr id="98" name="Freeform 984"/>
          <p:cNvSpPr>
            <a:spLocks noChangeAspect="1" noEditPoints="1"/>
          </p:cNvSpPr>
          <p:nvPr/>
        </p:nvSpPr>
        <p:spPr bwMode="auto">
          <a:xfrm>
            <a:off x="3363639" y="2786142"/>
            <a:ext cx="685800" cy="68580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 name="T20" fmla="*/ 362 w 512"/>
              <a:gd name="T21" fmla="*/ 117 h 512"/>
              <a:gd name="T22" fmla="*/ 309 w 512"/>
              <a:gd name="T23" fmla="*/ 117 h 512"/>
              <a:gd name="T24" fmla="*/ 309 w 512"/>
              <a:gd name="T25" fmla="*/ 106 h 512"/>
              <a:gd name="T26" fmla="*/ 298 w 512"/>
              <a:gd name="T27" fmla="*/ 96 h 512"/>
              <a:gd name="T28" fmla="*/ 213 w 512"/>
              <a:gd name="T29" fmla="*/ 96 h 512"/>
              <a:gd name="T30" fmla="*/ 202 w 512"/>
              <a:gd name="T31" fmla="*/ 106 h 512"/>
              <a:gd name="T32" fmla="*/ 202 w 512"/>
              <a:gd name="T33" fmla="*/ 117 h 512"/>
              <a:gd name="T34" fmla="*/ 149 w 512"/>
              <a:gd name="T35" fmla="*/ 117 h 512"/>
              <a:gd name="T36" fmla="*/ 138 w 512"/>
              <a:gd name="T37" fmla="*/ 128 h 512"/>
              <a:gd name="T38" fmla="*/ 138 w 512"/>
              <a:gd name="T39" fmla="*/ 405 h 512"/>
              <a:gd name="T40" fmla="*/ 149 w 512"/>
              <a:gd name="T41" fmla="*/ 416 h 512"/>
              <a:gd name="T42" fmla="*/ 362 w 512"/>
              <a:gd name="T43" fmla="*/ 416 h 512"/>
              <a:gd name="T44" fmla="*/ 373 w 512"/>
              <a:gd name="T45" fmla="*/ 405 h 512"/>
              <a:gd name="T46" fmla="*/ 373 w 512"/>
              <a:gd name="T47" fmla="*/ 128 h 512"/>
              <a:gd name="T48" fmla="*/ 362 w 512"/>
              <a:gd name="T49" fmla="*/ 117 h 512"/>
              <a:gd name="T50" fmla="*/ 224 w 512"/>
              <a:gd name="T51" fmla="*/ 117 h 512"/>
              <a:gd name="T52" fmla="*/ 288 w 512"/>
              <a:gd name="T53" fmla="*/ 117 h 512"/>
              <a:gd name="T54" fmla="*/ 288 w 512"/>
              <a:gd name="T55" fmla="*/ 138 h 512"/>
              <a:gd name="T56" fmla="*/ 224 w 512"/>
              <a:gd name="T57" fmla="*/ 138 h 512"/>
              <a:gd name="T58" fmla="*/ 224 w 512"/>
              <a:gd name="T59" fmla="*/ 117 h 512"/>
              <a:gd name="T60" fmla="*/ 352 w 512"/>
              <a:gd name="T61" fmla="*/ 394 h 512"/>
              <a:gd name="T62" fmla="*/ 160 w 512"/>
              <a:gd name="T63" fmla="*/ 394 h 512"/>
              <a:gd name="T64" fmla="*/ 160 w 512"/>
              <a:gd name="T65" fmla="*/ 138 h 512"/>
              <a:gd name="T66" fmla="*/ 202 w 512"/>
              <a:gd name="T67" fmla="*/ 138 h 512"/>
              <a:gd name="T68" fmla="*/ 202 w 512"/>
              <a:gd name="T69" fmla="*/ 149 h 512"/>
              <a:gd name="T70" fmla="*/ 213 w 512"/>
              <a:gd name="T71" fmla="*/ 160 h 512"/>
              <a:gd name="T72" fmla="*/ 298 w 512"/>
              <a:gd name="T73" fmla="*/ 160 h 512"/>
              <a:gd name="T74" fmla="*/ 309 w 512"/>
              <a:gd name="T75" fmla="*/ 149 h 512"/>
              <a:gd name="T76" fmla="*/ 309 w 512"/>
              <a:gd name="T77" fmla="*/ 138 h 512"/>
              <a:gd name="T78" fmla="*/ 352 w 512"/>
              <a:gd name="T79" fmla="*/ 138 h 512"/>
              <a:gd name="T80" fmla="*/ 352 w 512"/>
              <a:gd name="T81" fmla="*/ 39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62" y="117"/>
                </a:moveTo>
                <a:cubicBezTo>
                  <a:pt x="309" y="117"/>
                  <a:pt x="309" y="117"/>
                  <a:pt x="309" y="117"/>
                </a:cubicBezTo>
                <a:cubicBezTo>
                  <a:pt x="309" y="106"/>
                  <a:pt x="309" y="106"/>
                  <a:pt x="309" y="106"/>
                </a:cubicBezTo>
                <a:cubicBezTo>
                  <a:pt x="309" y="100"/>
                  <a:pt x="304" y="96"/>
                  <a:pt x="298" y="96"/>
                </a:cubicBezTo>
                <a:cubicBezTo>
                  <a:pt x="213" y="96"/>
                  <a:pt x="213" y="96"/>
                  <a:pt x="213" y="96"/>
                </a:cubicBezTo>
                <a:cubicBezTo>
                  <a:pt x="207" y="96"/>
                  <a:pt x="202" y="100"/>
                  <a:pt x="202" y="106"/>
                </a:cubicBezTo>
                <a:cubicBezTo>
                  <a:pt x="202" y="117"/>
                  <a:pt x="202" y="117"/>
                  <a:pt x="202" y="117"/>
                </a:cubicBezTo>
                <a:cubicBezTo>
                  <a:pt x="149" y="117"/>
                  <a:pt x="149" y="117"/>
                  <a:pt x="149" y="117"/>
                </a:cubicBezTo>
                <a:cubicBezTo>
                  <a:pt x="143" y="117"/>
                  <a:pt x="138" y="122"/>
                  <a:pt x="138" y="128"/>
                </a:cubicBezTo>
                <a:cubicBezTo>
                  <a:pt x="138" y="405"/>
                  <a:pt x="138" y="405"/>
                  <a:pt x="138" y="405"/>
                </a:cubicBezTo>
                <a:cubicBezTo>
                  <a:pt x="138" y="411"/>
                  <a:pt x="143" y="416"/>
                  <a:pt x="149" y="416"/>
                </a:cubicBezTo>
                <a:cubicBezTo>
                  <a:pt x="362" y="416"/>
                  <a:pt x="362" y="416"/>
                  <a:pt x="362" y="416"/>
                </a:cubicBezTo>
                <a:cubicBezTo>
                  <a:pt x="368" y="416"/>
                  <a:pt x="373" y="411"/>
                  <a:pt x="373" y="405"/>
                </a:cubicBezTo>
                <a:cubicBezTo>
                  <a:pt x="373" y="128"/>
                  <a:pt x="373" y="128"/>
                  <a:pt x="373" y="128"/>
                </a:cubicBezTo>
                <a:cubicBezTo>
                  <a:pt x="373" y="122"/>
                  <a:pt x="368" y="117"/>
                  <a:pt x="362" y="117"/>
                </a:cubicBezTo>
                <a:close/>
                <a:moveTo>
                  <a:pt x="224" y="117"/>
                </a:moveTo>
                <a:cubicBezTo>
                  <a:pt x="288" y="117"/>
                  <a:pt x="288" y="117"/>
                  <a:pt x="288" y="117"/>
                </a:cubicBezTo>
                <a:cubicBezTo>
                  <a:pt x="288" y="138"/>
                  <a:pt x="288" y="138"/>
                  <a:pt x="288" y="138"/>
                </a:cubicBezTo>
                <a:cubicBezTo>
                  <a:pt x="224" y="138"/>
                  <a:pt x="224" y="138"/>
                  <a:pt x="224" y="138"/>
                </a:cubicBezTo>
                <a:lnTo>
                  <a:pt x="224" y="117"/>
                </a:lnTo>
                <a:close/>
                <a:moveTo>
                  <a:pt x="352" y="394"/>
                </a:moveTo>
                <a:cubicBezTo>
                  <a:pt x="160" y="394"/>
                  <a:pt x="160" y="394"/>
                  <a:pt x="160" y="394"/>
                </a:cubicBezTo>
                <a:cubicBezTo>
                  <a:pt x="160" y="138"/>
                  <a:pt x="160" y="138"/>
                  <a:pt x="160" y="138"/>
                </a:cubicBezTo>
                <a:cubicBezTo>
                  <a:pt x="202" y="138"/>
                  <a:pt x="202" y="138"/>
                  <a:pt x="202" y="138"/>
                </a:cubicBezTo>
                <a:cubicBezTo>
                  <a:pt x="202" y="149"/>
                  <a:pt x="202" y="149"/>
                  <a:pt x="202" y="149"/>
                </a:cubicBezTo>
                <a:cubicBezTo>
                  <a:pt x="202" y="155"/>
                  <a:pt x="207" y="160"/>
                  <a:pt x="213" y="160"/>
                </a:cubicBezTo>
                <a:cubicBezTo>
                  <a:pt x="298" y="160"/>
                  <a:pt x="298" y="160"/>
                  <a:pt x="298" y="160"/>
                </a:cubicBezTo>
                <a:cubicBezTo>
                  <a:pt x="304" y="160"/>
                  <a:pt x="309" y="155"/>
                  <a:pt x="309" y="149"/>
                </a:cubicBezTo>
                <a:cubicBezTo>
                  <a:pt x="309" y="138"/>
                  <a:pt x="309" y="138"/>
                  <a:pt x="309" y="138"/>
                </a:cubicBezTo>
                <a:cubicBezTo>
                  <a:pt x="352" y="138"/>
                  <a:pt x="352" y="138"/>
                  <a:pt x="352" y="138"/>
                </a:cubicBezTo>
                <a:lnTo>
                  <a:pt x="352" y="39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08146325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noProof="0" dirty="0" smtClean="0">
                <a:solidFill>
                  <a:schemeClr val="accent4"/>
                </a:solidFill>
              </a:rPr>
              <a:t>Introduction to Corporate Finance</a:t>
            </a:r>
            <a:endParaRPr lang="en-US" noProof="0" dirty="0">
              <a:solidFill>
                <a:schemeClr val="accent4"/>
              </a:solidFill>
            </a:endParaRPr>
          </a:p>
        </p:txBody>
      </p:sp>
      <p:sp>
        <p:nvSpPr>
          <p:cNvPr id="10" name="Text Placeholder 9"/>
          <p:cNvSpPr>
            <a:spLocks noGrp="1"/>
          </p:cNvSpPr>
          <p:nvPr>
            <p:ph type="body" sz="quarter" idx="17"/>
          </p:nvPr>
        </p:nvSpPr>
        <p:spPr>
          <a:noFill/>
        </p:spPr>
        <p:txBody>
          <a:bodyPr anchor="t"/>
          <a:lstStyle/>
          <a:p>
            <a:pPr lvl="1"/>
            <a:r>
              <a:rPr lang="en-US" dirty="0" smtClean="0">
                <a:solidFill>
                  <a:schemeClr val="accent4"/>
                </a:solidFill>
              </a:rPr>
              <a:t>Currently at </a:t>
            </a:r>
            <a:r>
              <a:rPr lang="en-US" dirty="0">
                <a:solidFill>
                  <a:schemeClr val="accent4"/>
                </a:solidFill>
              </a:rPr>
              <a:t>record lows (3%), but still offer yield pick up over UST/foreign </a:t>
            </a:r>
            <a:r>
              <a:rPr lang="en-US" dirty="0" smtClean="0">
                <a:solidFill>
                  <a:schemeClr val="accent4"/>
                </a:solidFill>
              </a:rPr>
              <a:t>credit</a:t>
            </a:r>
          </a:p>
          <a:p>
            <a:pPr lvl="1"/>
            <a:r>
              <a:rPr lang="en-US" dirty="0" smtClean="0">
                <a:solidFill>
                  <a:schemeClr val="accent4"/>
                </a:solidFill>
              </a:rPr>
              <a:t>Expectation </a:t>
            </a:r>
            <a:r>
              <a:rPr lang="en-US" dirty="0">
                <a:solidFill>
                  <a:schemeClr val="accent4"/>
                </a:solidFill>
              </a:rPr>
              <a:t>of continued </a:t>
            </a:r>
            <a:r>
              <a:rPr lang="en-US" dirty="0" smtClean="0">
                <a:solidFill>
                  <a:schemeClr val="accent4"/>
                </a:solidFill>
              </a:rPr>
              <a:t>Quantitative Easing (QE) </a:t>
            </a:r>
            <a:r>
              <a:rPr lang="en-US" dirty="0">
                <a:solidFill>
                  <a:schemeClr val="accent4"/>
                </a:solidFill>
              </a:rPr>
              <a:t>from the </a:t>
            </a:r>
            <a:r>
              <a:rPr lang="en-US" dirty="0" smtClean="0">
                <a:solidFill>
                  <a:schemeClr val="accent4"/>
                </a:solidFill>
              </a:rPr>
              <a:t>European Central Bank (ECB), Bank of England (BoE) </a:t>
            </a:r>
            <a:r>
              <a:rPr lang="en-US" dirty="0">
                <a:solidFill>
                  <a:schemeClr val="accent4"/>
                </a:solidFill>
              </a:rPr>
              <a:t>and </a:t>
            </a:r>
            <a:r>
              <a:rPr lang="en-US" dirty="0" smtClean="0">
                <a:solidFill>
                  <a:schemeClr val="accent4"/>
                </a:solidFill>
              </a:rPr>
              <a:t>Bank of Japan (</a:t>
            </a:r>
            <a:r>
              <a:rPr lang="en-US" dirty="0" err="1" smtClean="0">
                <a:solidFill>
                  <a:schemeClr val="accent4"/>
                </a:solidFill>
              </a:rPr>
              <a:t>BoJ</a:t>
            </a:r>
            <a:r>
              <a:rPr lang="en-US" dirty="0" smtClean="0">
                <a:solidFill>
                  <a:schemeClr val="accent4"/>
                </a:solidFill>
              </a:rPr>
              <a:t>), </a:t>
            </a:r>
            <a:r>
              <a:rPr lang="en-US" dirty="0">
                <a:solidFill>
                  <a:schemeClr val="accent4"/>
                </a:solidFill>
              </a:rPr>
              <a:t>will result in increased demand, while net supply is expected to remain fairly stable at around $540 </a:t>
            </a:r>
            <a:r>
              <a:rPr lang="en-US" dirty="0" smtClean="0">
                <a:solidFill>
                  <a:schemeClr val="accent4"/>
                </a:solidFill>
              </a:rPr>
              <a:t>billion</a:t>
            </a:r>
          </a:p>
          <a:p>
            <a:pPr lvl="2"/>
            <a:r>
              <a:rPr lang="en-US" dirty="0" smtClean="0">
                <a:solidFill>
                  <a:schemeClr val="accent4"/>
                </a:solidFill>
              </a:rPr>
              <a:t>Will </a:t>
            </a:r>
            <a:r>
              <a:rPr lang="en-US" dirty="0">
                <a:solidFill>
                  <a:schemeClr val="accent4"/>
                </a:solidFill>
              </a:rPr>
              <a:t>result in a continued reduction of spreads and </a:t>
            </a:r>
            <a:r>
              <a:rPr lang="en-US" dirty="0" smtClean="0">
                <a:solidFill>
                  <a:schemeClr val="accent4"/>
                </a:solidFill>
              </a:rPr>
              <a:t>yields</a:t>
            </a:r>
          </a:p>
          <a:p>
            <a:pPr lvl="2"/>
            <a:r>
              <a:rPr lang="en-US" dirty="0" smtClean="0">
                <a:solidFill>
                  <a:schemeClr val="accent4"/>
                </a:solidFill>
              </a:rPr>
              <a:t>Firms </a:t>
            </a:r>
            <a:r>
              <a:rPr lang="en-US" dirty="0">
                <a:solidFill>
                  <a:schemeClr val="accent4"/>
                </a:solidFill>
              </a:rPr>
              <a:t>are increasing leverage at a faster pace than revenues and </a:t>
            </a:r>
            <a:r>
              <a:rPr lang="en-US" dirty="0" smtClean="0">
                <a:solidFill>
                  <a:schemeClr val="accent4"/>
                </a:solidFill>
              </a:rPr>
              <a:t>EBITDA</a:t>
            </a:r>
          </a:p>
          <a:p>
            <a:pPr lvl="1"/>
            <a:r>
              <a:rPr lang="en-US" dirty="0">
                <a:solidFill>
                  <a:schemeClr val="accent4"/>
                </a:solidFill>
              </a:rPr>
              <a:t>HG credit ratings seems to converge to the A/BBB range as the market “doesn’t pay” for high ratings within HG</a:t>
            </a:r>
          </a:p>
        </p:txBody>
      </p:sp>
      <p:sp>
        <p:nvSpPr>
          <p:cNvPr id="2" name="Content Placeholder 1"/>
          <p:cNvSpPr>
            <a:spLocks noGrp="1"/>
          </p:cNvSpPr>
          <p:nvPr>
            <p:ph type="body" sz="quarter" idx="18"/>
          </p:nvPr>
        </p:nvSpPr>
        <p:spPr/>
        <p:txBody>
          <a:bodyPr/>
          <a:lstStyle/>
          <a:p>
            <a:pPr lvl="1"/>
            <a:r>
              <a:rPr lang="en-US" dirty="0">
                <a:solidFill>
                  <a:schemeClr val="accent4"/>
                </a:solidFill>
              </a:rPr>
              <a:t>Continue to trade at record highs as </a:t>
            </a:r>
            <a:r>
              <a:rPr lang="en-US" dirty="0" smtClean="0">
                <a:solidFill>
                  <a:schemeClr val="accent4"/>
                </a:solidFill>
              </a:rPr>
              <a:t>Quantitative Easing (QE) </a:t>
            </a:r>
            <a:r>
              <a:rPr lang="en-US" dirty="0">
                <a:solidFill>
                  <a:schemeClr val="accent4"/>
                </a:solidFill>
              </a:rPr>
              <a:t>policies boost prices for both Fixed Income and Equity markets</a:t>
            </a:r>
          </a:p>
          <a:p>
            <a:pPr lvl="2"/>
            <a:r>
              <a:rPr lang="en-US" dirty="0" smtClean="0">
                <a:solidFill>
                  <a:schemeClr val="accent4"/>
                </a:solidFill>
              </a:rPr>
              <a:t>Asset </a:t>
            </a:r>
            <a:r>
              <a:rPr lang="en-US" dirty="0">
                <a:solidFill>
                  <a:schemeClr val="accent4"/>
                </a:solidFill>
              </a:rPr>
              <a:t>prices continue to be supported by higher dividends and share buy-backs (driven by increased leverage in US corporates</a:t>
            </a:r>
            <a:r>
              <a:rPr lang="en-US" dirty="0" smtClean="0">
                <a:solidFill>
                  <a:schemeClr val="accent4"/>
                </a:solidFill>
              </a:rPr>
              <a:t>)</a:t>
            </a:r>
          </a:p>
          <a:p>
            <a:pPr lvl="1"/>
            <a:r>
              <a:rPr lang="en-US" dirty="0" smtClean="0">
                <a:solidFill>
                  <a:schemeClr val="accent4"/>
                </a:solidFill>
              </a:rPr>
              <a:t>US </a:t>
            </a:r>
            <a:r>
              <a:rPr lang="en-US" dirty="0">
                <a:solidFill>
                  <a:schemeClr val="accent4"/>
                </a:solidFill>
              </a:rPr>
              <a:t>economy is on solid footing, even after Brexit, with strong housing, manufacturing, and job market </a:t>
            </a:r>
            <a:r>
              <a:rPr lang="en-US" dirty="0" smtClean="0">
                <a:solidFill>
                  <a:schemeClr val="accent4"/>
                </a:solidFill>
              </a:rPr>
              <a:t>indicators</a:t>
            </a:r>
            <a:endParaRPr lang="en-US" dirty="0"/>
          </a:p>
          <a:p>
            <a:endParaRPr lang="en-US" dirty="0"/>
          </a:p>
        </p:txBody>
      </p:sp>
      <p:sp>
        <p:nvSpPr>
          <p:cNvPr id="11" name="Text Placeholder 10"/>
          <p:cNvSpPr>
            <a:spLocks noGrp="1"/>
          </p:cNvSpPr>
          <p:nvPr>
            <p:ph type="body" sz="quarter" idx="19"/>
          </p:nvPr>
        </p:nvSpPr>
        <p:spPr/>
        <p:txBody>
          <a:bodyPr/>
          <a:lstStyle/>
          <a:p>
            <a:pPr lvl="1"/>
            <a:r>
              <a:rPr lang="en-US" dirty="0">
                <a:solidFill>
                  <a:schemeClr val="accent4"/>
                </a:solidFill>
              </a:rPr>
              <a:t>High Yield has rallied 19% since mid-February </a:t>
            </a:r>
            <a:endParaRPr lang="en-US" dirty="0" smtClean="0">
              <a:solidFill>
                <a:schemeClr val="accent4"/>
              </a:solidFill>
            </a:endParaRPr>
          </a:p>
          <a:p>
            <a:pPr lvl="1"/>
            <a:r>
              <a:rPr lang="en-US" dirty="0" smtClean="0">
                <a:solidFill>
                  <a:schemeClr val="accent4"/>
                </a:solidFill>
              </a:rPr>
              <a:t>This exists for </a:t>
            </a:r>
            <a:r>
              <a:rPr lang="en-US" dirty="0">
                <a:solidFill>
                  <a:schemeClr val="accent4"/>
                </a:solidFill>
              </a:rPr>
              <a:t>3 main </a:t>
            </a:r>
            <a:r>
              <a:rPr lang="en-US" dirty="0" smtClean="0">
                <a:solidFill>
                  <a:schemeClr val="accent4"/>
                </a:solidFill>
              </a:rPr>
              <a:t>reasons:</a:t>
            </a:r>
          </a:p>
          <a:p>
            <a:pPr lvl="2"/>
            <a:r>
              <a:rPr lang="en-US" dirty="0" smtClean="0">
                <a:solidFill>
                  <a:schemeClr val="accent4"/>
                </a:solidFill>
              </a:rPr>
              <a:t>Improving </a:t>
            </a:r>
            <a:r>
              <a:rPr lang="en-US" dirty="0">
                <a:solidFill>
                  <a:schemeClr val="accent4"/>
                </a:solidFill>
              </a:rPr>
              <a:t>backdrop for commodities</a:t>
            </a:r>
          </a:p>
          <a:p>
            <a:pPr lvl="2"/>
            <a:r>
              <a:rPr lang="en-US" dirty="0" smtClean="0">
                <a:solidFill>
                  <a:schemeClr val="accent4"/>
                </a:solidFill>
              </a:rPr>
              <a:t>Rate </a:t>
            </a:r>
            <a:r>
              <a:rPr lang="en-US" dirty="0">
                <a:solidFill>
                  <a:schemeClr val="accent4"/>
                </a:solidFill>
              </a:rPr>
              <a:t>complacency amid expectation for additional accommodative measures from central banks</a:t>
            </a:r>
          </a:p>
          <a:p>
            <a:pPr lvl="2"/>
            <a:r>
              <a:rPr lang="en-US" dirty="0" smtClean="0">
                <a:solidFill>
                  <a:schemeClr val="accent4"/>
                </a:solidFill>
              </a:rPr>
              <a:t>Inflows</a:t>
            </a:r>
          </a:p>
          <a:p>
            <a:pPr lvl="1"/>
            <a:r>
              <a:rPr lang="en-US" dirty="0">
                <a:solidFill>
                  <a:schemeClr val="accent4"/>
                </a:solidFill>
              </a:rPr>
              <a:t>Performance</a:t>
            </a:r>
          </a:p>
          <a:p>
            <a:pPr lvl="2"/>
            <a:r>
              <a:rPr lang="en-US" dirty="0" smtClean="0">
                <a:solidFill>
                  <a:schemeClr val="accent4"/>
                </a:solidFill>
              </a:rPr>
              <a:t>High-yield </a:t>
            </a:r>
            <a:r>
              <a:rPr lang="en-US" dirty="0">
                <a:solidFill>
                  <a:schemeClr val="accent4"/>
                </a:solidFill>
              </a:rPr>
              <a:t>bonds are providing solid gains MTD and YTD of 2.9% and 12.9% respectively</a:t>
            </a:r>
          </a:p>
          <a:p>
            <a:pPr lvl="2"/>
            <a:r>
              <a:rPr lang="en-US" dirty="0" smtClean="0">
                <a:solidFill>
                  <a:schemeClr val="accent4"/>
                </a:solidFill>
              </a:rPr>
              <a:t>Energy </a:t>
            </a:r>
            <a:r>
              <a:rPr lang="en-US" dirty="0">
                <a:solidFill>
                  <a:schemeClr val="accent4"/>
                </a:solidFill>
              </a:rPr>
              <a:t>bonds are still outperforming the index for a sixth consecutive month despite a near 10% slide in Oil prices month-to-date</a:t>
            </a:r>
          </a:p>
          <a:p>
            <a:pPr lvl="2"/>
            <a:endParaRPr lang="en-US" dirty="0">
              <a:solidFill>
                <a:schemeClr val="accent4"/>
              </a:solidFill>
            </a:endParaRPr>
          </a:p>
          <a:p>
            <a:pPr lvl="1"/>
            <a:endParaRPr lang="en-US" dirty="0" smtClean="0">
              <a:solidFill>
                <a:schemeClr val="accent4"/>
              </a:solidFill>
            </a:endParaRPr>
          </a:p>
          <a:p>
            <a:pPr lvl="1"/>
            <a:endParaRPr lang="en-US" dirty="0">
              <a:solidFill>
                <a:schemeClr val="accent4"/>
              </a:solidFill>
            </a:endParaRPr>
          </a:p>
        </p:txBody>
      </p:sp>
      <p:sp>
        <p:nvSpPr>
          <p:cNvPr id="6" name="Text Placeholder 5"/>
          <p:cNvSpPr>
            <a:spLocks noGrp="1"/>
          </p:cNvSpPr>
          <p:nvPr>
            <p:ph type="body" sz="quarter" idx="13"/>
          </p:nvPr>
        </p:nvSpPr>
        <p:spPr/>
        <p:txBody>
          <a:bodyPr/>
          <a:lstStyle/>
          <a:p>
            <a:r>
              <a:rPr lang="en-US" noProof="0" dirty="0" smtClean="0"/>
              <a:t>Products</a:t>
            </a:r>
            <a:endParaRPr lang="en-US" noProof="0" dirty="0"/>
          </a:p>
        </p:txBody>
      </p:sp>
      <p:sp>
        <p:nvSpPr>
          <p:cNvPr id="12" name="TextBox 11"/>
          <p:cNvSpPr txBox="1"/>
          <p:nvPr/>
        </p:nvSpPr>
        <p:spPr>
          <a:xfrm>
            <a:off x="376238" y="1408855"/>
            <a:ext cx="2662666" cy="184666"/>
          </a:xfrm>
          <a:prstGeom prst="rect">
            <a:avLst/>
          </a:prstGeom>
          <a:noFill/>
        </p:spPr>
        <p:txBody>
          <a:bodyPr vert="horz" wrap="square" lIns="0" tIns="0" rIns="0" bIns="0" rtlCol="0">
            <a:spAutoFit/>
          </a:bodyPr>
          <a:lstStyle/>
          <a:p>
            <a:pPr algn="ctr">
              <a:spcBef>
                <a:spcPts val="200"/>
              </a:spcBef>
              <a:buSzPct val="100000"/>
            </a:pPr>
            <a:r>
              <a:rPr lang="en-US" sz="1200" b="1" dirty="0" smtClean="0">
                <a:solidFill>
                  <a:schemeClr val="accent4"/>
                </a:solidFill>
              </a:rPr>
              <a:t>Equities</a:t>
            </a:r>
          </a:p>
        </p:txBody>
      </p:sp>
      <p:sp>
        <p:nvSpPr>
          <p:cNvPr id="13" name="TextBox 12"/>
          <p:cNvSpPr txBox="1"/>
          <p:nvPr/>
        </p:nvSpPr>
        <p:spPr>
          <a:xfrm>
            <a:off x="3261878" y="1408855"/>
            <a:ext cx="2662666" cy="184666"/>
          </a:xfrm>
          <a:prstGeom prst="rect">
            <a:avLst/>
          </a:prstGeom>
          <a:noFill/>
        </p:spPr>
        <p:txBody>
          <a:bodyPr vert="horz" wrap="square" lIns="0" tIns="0" rIns="0" bIns="0" rtlCol="0">
            <a:spAutoFit/>
          </a:bodyPr>
          <a:lstStyle/>
          <a:p>
            <a:pPr algn="ctr">
              <a:spcBef>
                <a:spcPts val="200"/>
              </a:spcBef>
              <a:buSzPct val="100000"/>
            </a:pPr>
            <a:r>
              <a:rPr lang="en-US" sz="1200" b="1" dirty="0" smtClean="0">
                <a:solidFill>
                  <a:schemeClr val="accent4"/>
                </a:solidFill>
              </a:rPr>
              <a:t>High Grade</a:t>
            </a:r>
          </a:p>
        </p:txBody>
      </p:sp>
      <p:sp>
        <p:nvSpPr>
          <p:cNvPr id="14" name="TextBox 13"/>
          <p:cNvSpPr txBox="1"/>
          <p:nvPr/>
        </p:nvSpPr>
        <p:spPr>
          <a:xfrm>
            <a:off x="6085334" y="1407427"/>
            <a:ext cx="2662666" cy="184666"/>
          </a:xfrm>
          <a:prstGeom prst="rect">
            <a:avLst/>
          </a:prstGeom>
          <a:noFill/>
        </p:spPr>
        <p:txBody>
          <a:bodyPr vert="horz" wrap="square" lIns="0" tIns="0" rIns="0" bIns="0" rtlCol="0">
            <a:spAutoFit/>
          </a:bodyPr>
          <a:lstStyle/>
          <a:p>
            <a:pPr algn="ctr">
              <a:spcBef>
                <a:spcPts val="200"/>
              </a:spcBef>
              <a:buSzPct val="100000"/>
            </a:pPr>
            <a:r>
              <a:rPr lang="en-US" sz="1200" b="1" dirty="0" smtClean="0">
                <a:solidFill>
                  <a:schemeClr val="accent4"/>
                </a:solidFill>
              </a:rPr>
              <a:t>High Yield</a:t>
            </a:r>
          </a:p>
        </p:txBody>
      </p:sp>
      <p:grpSp>
        <p:nvGrpSpPr>
          <p:cNvPr id="18" name="Group 374"/>
          <p:cNvGrpSpPr>
            <a:grpSpLocks noChangeAspect="1"/>
          </p:cNvGrpSpPr>
          <p:nvPr/>
        </p:nvGrpSpPr>
        <p:grpSpPr bwMode="auto">
          <a:xfrm>
            <a:off x="2335800" y="1285016"/>
            <a:ext cx="367631" cy="367631"/>
            <a:chOff x="6996" y="1195"/>
            <a:chExt cx="340" cy="340"/>
          </a:xfrm>
          <a:solidFill>
            <a:schemeClr val="accent4"/>
          </a:solidFill>
        </p:grpSpPr>
        <p:sp>
          <p:nvSpPr>
            <p:cNvPr id="19" name="Freeform 375"/>
            <p:cNvSpPr>
              <a:spLocks/>
            </p:cNvSpPr>
            <p:nvPr/>
          </p:nvSpPr>
          <p:spPr bwMode="auto">
            <a:xfrm>
              <a:off x="7130" y="1287"/>
              <a:ext cx="29" cy="70"/>
            </a:xfrm>
            <a:custGeom>
              <a:avLst/>
              <a:gdLst>
                <a:gd name="T0" fmla="*/ 0 w 43"/>
                <a:gd name="T1" fmla="*/ 53 h 105"/>
                <a:gd name="T2" fmla="*/ 43 w 43"/>
                <a:gd name="T3" fmla="*/ 105 h 105"/>
                <a:gd name="T4" fmla="*/ 43 w 43"/>
                <a:gd name="T5" fmla="*/ 0 h 105"/>
                <a:gd name="T6" fmla="*/ 0 w 43"/>
                <a:gd name="T7" fmla="*/ 53 h 105"/>
              </a:gdLst>
              <a:ahLst/>
              <a:cxnLst>
                <a:cxn ang="0">
                  <a:pos x="T0" y="T1"/>
                </a:cxn>
                <a:cxn ang="0">
                  <a:pos x="T2" y="T3"/>
                </a:cxn>
                <a:cxn ang="0">
                  <a:pos x="T4" y="T5"/>
                </a:cxn>
                <a:cxn ang="0">
                  <a:pos x="T6" y="T7"/>
                </a:cxn>
              </a:cxnLst>
              <a:rect l="0" t="0" r="r" b="b"/>
              <a:pathLst>
                <a:path w="43" h="105">
                  <a:moveTo>
                    <a:pt x="0" y="53"/>
                  </a:moveTo>
                  <a:cubicBezTo>
                    <a:pt x="0" y="78"/>
                    <a:pt x="19" y="100"/>
                    <a:pt x="43" y="105"/>
                  </a:cubicBezTo>
                  <a:cubicBezTo>
                    <a:pt x="43" y="0"/>
                    <a:pt x="43" y="0"/>
                    <a:pt x="43" y="0"/>
                  </a:cubicBezTo>
                  <a:cubicBezTo>
                    <a:pt x="19" y="5"/>
                    <a:pt x="0" y="27"/>
                    <a:pt x="0" y="5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76"/>
            <p:cNvSpPr>
              <a:spLocks/>
            </p:cNvSpPr>
            <p:nvPr/>
          </p:nvSpPr>
          <p:spPr bwMode="auto">
            <a:xfrm>
              <a:off x="7173" y="1372"/>
              <a:ext cx="28" cy="70"/>
            </a:xfrm>
            <a:custGeom>
              <a:avLst/>
              <a:gdLst>
                <a:gd name="T0" fmla="*/ 0 w 43"/>
                <a:gd name="T1" fmla="*/ 0 h 105"/>
                <a:gd name="T2" fmla="*/ 0 w 43"/>
                <a:gd name="T3" fmla="*/ 105 h 105"/>
                <a:gd name="T4" fmla="*/ 43 w 43"/>
                <a:gd name="T5" fmla="*/ 53 h 105"/>
                <a:gd name="T6" fmla="*/ 0 w 43"/>
                <a:gd name="T7" fmla="*/ 0 h 105"/>
              </a:gdLst>
              <a:ahLst/>
              <a:cxnLst>
                <a:cxn ang="0">
                  <a:pos x="T0" y="T1"/>
                </a:cxn>
                <a:cxn ang="0">
                  <a:pos x="T2" y="T3"/>
                </a:cxn>
                <a:cxn ang="0">
                  <a:pos x="T4" y="T5"/>
                </a:cxn>
                <a:cxn ang="0">
                  <a:pos x="T6" y="T7"/>
                </a:cxn>
              </a:cxnLst>
              <a:rect l="0" t="0" r="r" b="b"/>
              <a:pathLst>
                <a:path w="43" h="105">
                  <a:moveTo>
                    <a:pt x="0" y="0"/>
                  </a:moveTo>
                  <a:cubicBezTo>
                    <a:pt x="0" y="105"/>
                    <a:pt x="0" y="105"/>
                    <a:pt x="0" y="105"/>
                  </a:cubicBezTo>
                  <a:cubicBezTo>
                    <a:pt x="25" y="100"/>
                    <a:pt x="43" y="78"/>
                    <a:pt x="43" y="53"/>
                  </a:cubicBezTo>
                  <a:cubicBezTo>
                    <a:pt x="43" y="27"/>
                    <a:pt x="25" y="5"/>
                    <a:pt x="0"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77"/>
            <p:cNvSpPr>
              <a:spLocks noEditPoints="1"/>
            </p:cNvSpPr>
            <p:nvPr/>
          </p:nvSpPr>
          <p:spPr bwMode="auto">
            <a:xfrm>
              <a:off x="6996" y="1195"/>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266 w 512"/>
                <a:gd name="T11" fmla="*/ 393 h 512"/>
                <a:gd name="T12" fmla="*/ 266 w 512"/>
                <a:gd name="T13" fmla="*/ 416 h 512"/>
                <a:gd name="T14" fmla="*/ 256 w 512"/>
                <a:gd name="T15" fmla="*/ 426 h 512"/>
                <a:gd name="T16" fmla="*/ 245 w 512"/>
                <a:gd name="T17" fmla="*/ 416 h 512"/>
                <a:gd name="T18" fmla="*/ 245 w 512"/>
                <a:gd name="T19" fmla="*/ 393 h 512"/>
                <a:gd name="T20" fmla="*/ 185 w 512"/>
                <a:gd name="T21" fmla="*/ 345 h 512"/>
                <a:gd name="T22" fmla="*/ 192 w 512"/>
                <a:gd name="T23" fmla="*/ 331 h 512"/>
                <a:gd name="T24" fmla="*/ 205 w 512"/>
                <a:gd name="T25" fmla="*/ 337 h 512"/>
                <a:gd name="T26" fmla="*/ 245 w 512"/>
                <a:gd name="T27" fmla="*/ 372 h 512"/>
                <a:gd name="T28" fmla="*/ 245 w 512"/>
                <a:gd name="T29" fmla="*/ 265 h 512"/>
                <a:gd name="T30" fmla="*/ 181 w 512"/>
                <a:gd name="T31" fmla="*/ 192 h 512"/>
                <a:gd name="T32" fmla="*/ 245 w 512"/>
                <a:gd name="T33" fmla="*/ 118 h 512"/>
                <a:gd name="T34" fmla="*/ 245 w 512"/>
                <a:gd name="T35" fmla="*/ 106 h 512"/>
                <a:gd name="T36" fmla="*/ 256 w 512"/>
                <a:gd name="T37" fmla="*/ 96 h 512"/>
                <a:gd name="T38" fmla="*/ 266 w 512"/>
                <a:gd name="T39" fmla="*/ 106 h 512"/>
                <a:gd name="T40" fmla="*/ 266 w 512"/>
                <a:gd name="T41" fmla="*/ 118 h 512"/>
                <a:gd name="T42" fmla="*/ 320 w 512"/>
                <a:gd name="T43" fmla="*/ 154 h 512"/>
                <a:gd name="T44" fmla="*/ 316 w 512"/>
                <a:gd name="T45" fmla="*/ 169 h 512"/>
                <a:gd name="T46" fmla="*/ 302 w 512"/>
                <a:gd name="T47" fmla="*/ 165 h 512"/>
                <a:gd name="T48" fmla="*/ 266 w 512"/>
                <a:gd name="T49" fmla="*/ 140 h 512"/>
                <a:gd name="T50" fmla="*/ 266 w 512"/>
                <a:gd name="T51" fmla="*/ 246 h 512"/>
                <a:gd name="T52" fmla="*/ 330 w 512"/>
                <a:gd name="T53" fmla="*/ 320 h 512"/>
                <a:gd name="T54" fmla="*/ 266 w 512"/>
                <a:gd name="T55" fmla="*/ 39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66" y="393"/>
                  </a:moveTo>
                  <a:cubicBezTo>
                    <a:pt x="266" y="416"/>
                    <a:pt x="266" y="416"/>
                    <a:pt x="266" y="416"/>
                  </a:cubicBezTo>
                  <a:cubicBezTo>
                    <a:pt x="266" y="422"/>
                    <a:pt x="262" y="426"/>
                    <a:pt x="256" y="426"/>
                  </a:cubicBezTo>
                  <a:cubicBezTo>
                    <a:pt x="250" y="426"/>
                    <a:pt x="245" y="422"/>
                    <a:pt x="245" y="416"/>
                  </a:cubicBezTo>
                  <a:cubicBezTo>
                    <a:pt x="245" y="393"/>
                    <a:pt x="245" y="393"/>
                    <a:pt x="245" y="393"/>
                  </a:cubicBezTo>
                  <a:cubicBezTo>
                    <a:pt x="218" y="390"/>
                    <a:pt x="195" y="371"/>
                    <a:pt x="185" y="345"/>
                  </a:cubicBezTo>
                  <a:cubicBezTo>
                    <a:pt x="183" y="339"/>
                    <a:pt x="186" y="333"/>
                    <a:pt x="192" y="331"/>
                  </a:cubicBezTo>
                  <a:cubicBezTo>
                    <a:pt x="197" y="329"/>
                    <a:pt x="203" y="332"/>
                    <a:pt x="205" y="337"/>
                  </a:cubicBezTo>
                  <a:cubicBezTo>
                    <a:pt x="212" y="355"/>
                    <a:pt x="227" y="368"/>
                    <a:pt x="245" y="372"/>
                  </a:cubicBezTo>
                  <a:cubicBezTo>
                    <a:pt x="245" y="265"/>
                    <a:pt x="245" y="265"/>
                    <a:pt x="245" y="265"/>
                  </a:cubicBezTo>
                  <a:cubicBezTo>
                    <a:pt x="209" y="260"/>
                    <a:pt x="181" y="229"/>
                    <a:pt x="181" y="192"/>
                  </a:cubicBezTo>
                  <a:cubicBezTo>
                    <a:pt x="181" y="154"/>
                    <a:pt x="209" y="123"/>
                    <a:pt x="245" y="118"/>
                  </a:cubicBezTo>
                  <a:cubicBezTo>
                    <a:pt x="245" y="106"/>
                    <a:pt x="245" y="106"/>
                    <a:pt x="245" y="106"/>
                  </a:cubicBezTo>
                  <a:cubicBezTo>
                    <a:pt x="245" y="100"/>
                    <a:pt x="250" y="96"/>
                    <a:pt x="256" y="96"/>
                  </a:cubicBezTo>
                  <a:cubicBezTo>
                    <a:pt x="262" y="96"/>
                    <a:pt x="266" y="100"/>
                    <a:pt x="266" y="106"/>
                  </a:cubicBezTo>
                  <a:cubicBezTo>
                    <a:pt x="266" y="118"/>
                    <a:pt x="266" y="118"/>
                    <a:pt x="266" y="118"/>
                  </a:cubicBezTo>
                  <a:cubicBezTo>
                    <a:pt x="289" y="121"/>
                    <a:pt x="309" y="134"/>
                    <a:pt x="320" y="154"/>
                  </a:cubicBezTo>
                  <a:cubicBezTo>
                    <a:pt x="323" y="159"/>
                    <a:pt x="322" y="166"/>
                    <a:pt x="316" y="169"/>
                  </a:cubicBezTo>
                  <a:cubicBezTo>
                    <a:pt x="311" y="172"/>
                    <a:pt x="305" y="170"/>
                    <a:pt x="302" y="165"/>
                  </a:cubicBezTo>
                  <a:cubicBezTo>
                    <a:pt x="294" y="152"/>
                    <a:pt x="281" y="143"/>
                    <a:pt x="266" y="140"/>
                  </a:cubicBezTo>
                  <a:cubicBezTo>
                    <a:pt x="266" y="246"/>
                    <a:pt x="266" y="246"/>
                    <a:pt x="266" y="246"/>
                  </a:cubicBezTo>
                  <a:cubicBezTo>
                    <a:pt x="302" y="251"/>
                    <a:pt x="330" y="282"/>
                    <a:pt x="330" y="320"/>
                  </a:cubicBezTo>
                  <a:cubicBezTo>
                    <a:pt x="330" y="357"/>
                    <a:pt x="302" y="388"/>
                    <a:pt x="266" y="39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5" name="Freeform 910"/>
          <p:cNvSpPr>
            <a:spLocks noChangeAspect="1" noEditPoints="1"/>
          </p:cNvSpPr>
          <p:nvPr/>
        </p:nvSpPr>
        <p:spPr bwMode="auto">
          <a:xfrm>
            <a:off x="5233044" y="1276661"/>
            <a:ext cx="367041" cy="367041"/>
          </a:xfrm>
          <a:custGeom>
            <a:avLst/>
            <a:gdLst>
              <a:gd name="T0" fmla="*/ 207 w 512"/>
              <a:gd name="T1" fmla="*/ 107 h 512"/>
              <a:gd name="T2" fmla="*/ 260 w 512"/>
              <a:gd name="T3" fmla="*/ 116 h 512"/>
              <a:gd name="T4" fmla="*/ 305 w 512"/>
              <a:gd name="T5" fmla="*/ 106 h 512"/>
              <a:gd name="T6" fmla="*/ 237 w 512"/>
              <a:gd name="T7" fmla="*/ 138 h 512"/>
              <a:gd name="T8" fmla="*/ 346 w 512"/>
              <a:gd name="T9" fmla="*/ 373 h 512"/>
              <a:gd name="T10" fmla="*/ 181 w 512"/>
              <a:gd name="T11" fmla="*/ 320 h 512"/>
              <a:gd name="T12" fmla="*/ 236 w 512"/>
              <a:gd name="T13" fmla="*/ 160 h 512"/>
              <a:gd name="T14" fmla="*/ 331 w 512"/>
              <a:gd name="T15" fmla="*/ 315 h 512"/>
              <a:gd name="T16" fmla="*/ 294 w 512"/>
              <a:gd name="T17" fmla="*/ 297 h 512"/>
              <a:gd name="T18" fmla="*/ 282 w 512"/>
              <a:gd name="T19" fmla="*/ 276 h 512"/>
              <a:gd name="T20" fmla="*/ 250 w 512"/>
              <a:gd name="T21" fmla="*/ 262 h 512"/>
              <a:gd name="T22" fmla="*/ 240 w 512"/>
              <a:gd name="T23" fmla="*/ 252 h 512"/>
              <a:gd name="T24" fmla="*/ 256 w 512"/>
              <a:gd name="T25" fmla="*/ 243 h 512"/>
              <a:gd name="T26" fmla="*/ 285 w 512"/>
              <a:gd name="T27" fmla="*/ 249 h 512"/>
              <a:gd name="T28" fmla="*/ 261 w 512"/>
              <a:gd name="T29" fmla="*/ 224 h 512"/>
              <a:gd name="T30" fmla="*/ 250 w 512"/>
              <a:gd name="T31" fmla="*/ 213 h 512"/>
              <a:gd name="T32" fmla="*/ 226 w 512"/>
              <a:gd name="T33" fmla="*/ 233 h 512"/>
              <a:gd name="T34" fmla="*/ 223 w 512"/>
              <a:gd name="T35" fmla="*/ 269 h 512"/>
              <a:gd name="T36" fmla="*/ 250 w 512"/>
              <a:gd name="T37" fmla="*/ 284 h 512"/>
              <a:gd name="T38" fmla="*/ 268 w 512"/>
              <a:gd name="T39" fmla="*/ 293 h 512"/>
              <a:gd name="T40" fmla="*/ 261 w 512"/>
              <a:gd name="T41" fmla="*/ 307 h 512"/>
              <a:gd name="T42" fmla="*/ 250 w 512"/>
              <a:gd name="T43" fmla="*/ 308 h 512"/>
              <a:gd name="T44" fmla="*/ 217 w 512"/>
              <a:gd name="T45" fmla="*/ 299 h 512"/>
              <a:gd name="T46" fmla="*/ 250 w 512"/>
              <a:gd name="T47" fmla="*/ 326 h 512"/>
              <a:gd name="T48" fmla="*/ 261 w 512"/>
              <a:gd name="T49" fmla="*/ 341 h 512"/>
              <a:gd name="T50" fmla="*/ 285 w 512"/>
              <a:gd name="T51" fmla="*/ 316 h 512"/>
              <a:gd name="T52" fmla="*/ 512 w 512"/>
              <a:gd name="T53" fmla="*/ 256 h 512"/>
              <a:gd name="T54" fmla="*/ 0 w 512"/>
              <a:gd name="T55" fmla="*/ 256 h 512"/>
              <a:gd name="T56" fmla="*/ 512 w 512"/>
              <a:gd name="T57" fmla="*/ 256 h 512"/>
              <a:gd name="T58" fmla="*/ 352 w 512"/>
              <a:gd name="T59" fmla="*/ 322 h 512"/>
              <a:gd name="T60" fmla="*/ 327 w 512"/>
              <a:gd name="T61" fmla="*/ 114 h 512"/>
              <a:gd name="T62" fmla="*/ 316 w 512"/>
              <a:gd name="T63" fmla="*/ 88 h 512"/>
              <a:gd name="T64" fmla="*/ 195 w 512"/>
              <a:gd name="T65" fmla="*/ 88 h 512"/>
              <a:gd name="T66" fmla="*/ 184 w 512"/>
              <a:gd name="T67" fmla="*/ 114 h 512"/>
              <a:gd name="T68" fmla="*/ 160 w 512"/>
              <a:gd name="T69" fmla="*/ 322 h 512"/>
              <a:gd name="T70" fmla="*/ 140 w 512"/>
              <a:gd name="T71" fmla="*/ 389 h 512"/>
              <a:gd name="T72" fmla="*/ 362 w 512"/>
              <a:gd name="T73" fmla="*/ 394 h 512"/>
              <a:gd name="T74" fmla="*/ 372 w 512"/>
              <a:gd name="T75"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37" y="138"/>
                </a:moveTo>
                <a:cubicBezTo>
                  <a:pt x="207" y="107"/>
                  <a:pt x="207" y="107"/>
                  <a:pt x="207" y="107"/>
                </a:cubicBezTo>
                <a:cubicBezTo>
                  <a:pt x="212" y="105"/>
                  <a:pt x="225" y="104"/>
                  <a:pt x="251" y="116"/>
                </a:cubicBezTo>
                <a:cubicBezTo>
                  <a:pt x="254" y="117"/>
                  <a:pt x="257" y="117"/>
                  <a:pt x="260" y="116"/>
                </a:cubicBezTo>
                <a:cubicBezTo>
                  <a:pt x="260" y="116"/>
                  <a:pt x="260" y="116"/>
                  <a:pt x="260" y="116"/>
                </a:cubicBezTo>
                <a:cubicBezTo>
                  <a:pt x="285" y="105"/>
                  <a:pt x="299" y="105"/>
                  <a:pt x="305" y="106"/>
                </a:cubicBezTo>
                <a:cubicBezTo>
                  <a:pt x="275" y="138"/>
                  <a:pt x="275" y="138"/>
                  <a:pt x="275" y="138"/>
                </a:cubicBezTo>
                <a:lnTo>
                  <a:pt x="237" y="138"/>
                </a:lnTo>
                <a:close/>
                <a:moveTo>
                  <a:pt x="330" y="320"/>
                </a:moveTo>
                <a:cubicBezTo>
                  <a:pt x="330" y="334"/>
                  <a:pt x="339" y="357"/>
                  <a:pt x="346" y="373"/>
                </a:cubicBezTo>
                <a:cubicBezTo>
                  <a:pt x="165" y="373"/>
                  <a:pt x="165" y="373"/>
                  <a:pt x="165" y="373"/>
                </a:cubicBezTo>
                <a:cubicBezTo>
                  <a:pt x="172" y="357"/>
                  <a:pt x="181" y="334"/>
                  <a:pt x="181" y="320"/>
                </a:cubicBezTo>
                <a:cubicBezTo>
                  <a:pt x="181" y="318"/>
                  <a:pt x="181" y="316"/>
                  <a:pt x="180" y="315"/>
                </a:cubicBezTo>
                <a:cubicBezTo>
                  <a:pt x="178" y="312"/>
                  <a:pt x="143" y="237"/>
                  <a:pt x="236" y="160"/>
                </a:cubicBezTo>
                <a:cubicBezTo>
                  <a:pt x="275" y="160"/>
                  <a:pt x="275" y="160"/>
                  <a:pt x="275" y="160"/>
                </a:cubicBezTo>
                <a:cubicBezTo>
                  <a:pt x="368" y="237"/>
                  <a:pt x="333" y="312"/>
                  <a:pt x="331" y="315"/>
                </a:cubicBezTo>
                <a:cubicBezTo>
                  <a:pt x="331" y="316"/>
                  <a:pt x="330" y="318"/>
                  <a:pt x="330" y="320"/>
                </a:cubicBezTo>
                <a:close/>
                <a:moveTo>
                  <a:pt x="294" y="297"/>
                </a:moveTo>
                <a:cubicBezTo>
                  <a:pt x="294" y="292"/>
                  <a:pt x="293" y="289"/>
                  <a:pt x="291" y="285"/>
                </a:cubicBezTo>
                <a:cubicBezTo>
                  <a:pt x="289" y="282"/>
                  <a:pt x="286" y="279"/>
                  <a:pt x="282" y="276"/>
                </a:cubicBezTo>
                <a:cubicBezTo>
                  <a:pt x="278" y="273"/>
                  <a:pt x="271" y="270"/>
                  <a:pt x="261" y="266"/>
                </a:cubicBezTo>
                <a:cubicBezTo>
                  <a:pt x="250" y="262"/>
                  <a:pt x="250" y="262"/>
                  <a:pt x="250" y="262"/>
                </a:cubicBezTo>
                <a:cubicBezTo>
                  <a:pt x="247" y="260"/>
                  <a:pt x="244" y="259"/>
                  <a:pt x="243" y="257"/>
                </a:cubicBezTo>
                <a:cubicBezTo>
                  <a:pt x="241" y="256"/>
                  <a:pt x="240" y="254"/>
                  <a:pt x="240" y="252"/>
                </a:cubicBezTo>
                <a:cubicBezTo>
                  <a:pt x="240" y="247"/>
                  <a:pt x="244" y="245"/>
                  <a:pt x="250" y="244"/>
                </a:cubicBezTo>
                <a:cubicBezTo>
                  <a:pt x="250" y="244"/>
                  <a:pt x="253" y="243"/>
                  <a:pt x="256" y="243"/>
                </a:cubicBezTo>
                <a:cubicBezTo>
                  <a:pt x="259" y="243"/>
                  <a:pt x="261" y="243"/>
                  <a:pt x="261" y="243"/>
                </a:cubicBezTo>
                <a:cubicBezTo>
                  <a:pt x="269" y="244"/>
                  <a:pt x="277" y="246"/>
                  <a:pt x="285" y="249"/>
                </a:cubicBezTo>
                <a:cubicBezTo>
                  <a:pt x="292" y="231"/>
                  <a:pt x="292" y="231"/>
                  <a:pt x="292" y="231"/>
                </a:cubicBezTo>
                <a:cubicBezTo>
                  <a:pt x="283" y="227"/>
                  <a:pt x="272" y="225"/>
                  <a:pt x="261" y="224"/>
                </a:cubicBezTo>
                <a:cubicBezTo>
                  <a:pt x="261" y="213"/>
                  <a:pt x="261" y="213"/>
                  <a:pt x="261" y="213"/>
                </a:cubicBezTo>
                <a:cubicBezTo>
                  <a:pt x="250" y="213"/>
                  <a:pt x="250" y="213"/>
                  <a:pt x="250" y="213"/>
                </a:cubicBezTo>
                <a:cubicBezTo>
                  <a:pt x="250" y="225"/>
                  <a:pt x="250" y="225"/>
                  <a:pt x="250" y="225"/>
                </a:cubicBezTo>
                <a:cubicBezTo>
                  <a:pt x="240" y="226"/>
                  <a:pt x="232" y="229"/>
                  <a:pt x="226" y="233"/>
                </a:cubicBezTo>
                <a:cubicBezTo>
                  <a:pt x="220" y="238"/>
                  <a:pt x="217" y="244"/>
                  <a:pt x="217" y="252"/>
                </a:cubicBezTo>
                <a:cubicBezTo>
                  <a:pt x="217" y="259"/>
                  <a:pt x="219" y="264"/>
                  <a:pt x="223" y="269"/>
                </a:cubicBezTo>
                <a:cubicBezTo>
                  <a:pt x="228" y="274"/>
                  <a:pt x="235" y="278"/>
                  <a:pt x="245" y="282"/>
                </a:cubicBezTo>
                <a:cubicBezTo>
                  <a:pt x="250" y="284"/>
                  <a:pt x="250" y="284"/>
                  <a:pt x="250" y="284"/>
                </a:cubicBezTo>
                <a:cubicBezTo>
                  <a:pt x="261" y="288"/>
                  <a:pt x="261" y="288"/>
                  <a:pt x="261" y="288"/>
                </a:cubicBezTo>
                <a:cubicBezTo>
                  <a:pt x="264" y="290"/>
                  <a:pt x="267" y="291"/>
                  <a:pt x="268" y="293"/>
                </a:cubicBezTo>
                <a:cubicBezTo>
                  <a:pt x="270" y="294"/>
                  <a:pt x="271" y="296"/>
                  <a:pt x="271" y="298"/>
                </a:cubicBezTo>
                <a:cubicBezTo>
                  <a:pt x="271" y="303"/>
                  <a:pt x="268" y="306"/>
                  <a:pt x="261" y="307"/>
                </a:cubicBezTo>
                <a:cubicBezTo>
                  <a:pt x="261" y="307"/>
                  <a:pt x="258" y="308"/>
                  <a:pt x="256" y="308"/>
                </a:cubicBezTo>
                <a:cubicBezTo>
                  <a:pt x="253" y="308"/>
                  <a:pt x="250" y="308"/>
                  <a:pt x="250" y="308"/>
                </a:cubicBezTo>
                <a:cubicBezTo>
                  <a:pt x="245" y="307"/>
                  <a:pt x="240" y="306"/>
                  <a:pt x="233" y="305"/>
                </a:cubicBezTo>
                <a:cubicBezTo>
                  <a:pt x="227" y="303"/>
                  <a:pt x="222" y="301"/>
                  <a:pt x="217" y="299"/>
                </a:cubicBezTo>
                <a:cubicBezTo>
                  <a:pt x="217" y="319"/>
                  <a:pt x="217" y="319"/>
                  <a:pt x="217" y="319"/>
                </a:cubicBezTo>
                <a:cubicBezTo>
                  <a:pt x="227" y="323"/>
                  <a:pt x="238" y="325"/>
                  <a:pt x="250" y="326"/>
                </a:cubicBezTo>
                <a:cubicBezTo>
                  <a:pt x="250" y="341"/>
                  <a:pt x="250" y="341"/>
                  <a:pt x="250" y="341"/>
                </a:cubicBezTo>
                <a:cubicBezTo>
                  <a:pt x="261" y="341"/>
                  <a:pt x="261" y="341"/>
                  <a:pt x="261" y="341"/>
                </a:cubicBezTo>
                <a:cubicBezTo>
                  <a:pt x="261" y="325"/>
                  <a:pt x="261" y="325"/>
                  <a:pt x="261" y="325"/>
                </a:cubicBezTo>
                <a:cubicBezTo>
                  <a:pt x="271" y="324"/>
                  <a:pt x="279" y="321"/>
                  <a:pt x="285" y="316"/>
                </a:cubicBezTo>
                <a:cubicBezTo>
                  <a:pt x="291" y="312"/>
                  <a:pt x="294" y="305"/>
                  <a:pt x="294" y="297"/>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2" y="379"/>
                </a:moveTo>
                <a:cubicBezTo>
                  <a:pt x="365" y="363"/>
                  <a:pt x="353" y="335"/>
                  <a:pt x="352" y="322"/>
                </a:cubicBezTo>
                <a:cubicBezTo>
                  <a:pt x="358" y="306"/>
                  <a:pt x="384" y="227"/>
                  <a:pt x="295" y="148"/>
                </a:cubicBezTo>
                <a:cubicBezTo>
                  <a:pt x="327" y="114"/>
                  <a:pt x="327" y="114"/>
                  <a:pt x="327" y="114"/>
                </a:cubicBezTo>
                <a:cubicBezTo>
                  <a:pt x="330" y="111"/>
                  <a:pt x="331" y="107"/>
                  <a:pt x="330" y="104"/>
                </a:cubicBezTo>
                <a:cubicBezTo>
                  <a:pt x="330" y="102"/>
                  <a:pt x="327" y="93"/>
                  <a:pt x="316" y="88"/>
                </a:cubicBezTo>
                <a:cubicBezTo>
                  <a:pt x="302" y="82"/>
                  <a:pt x="282" y="84"/>
                  <a:pt x="256" y="95"/>
                </a:cubicBezTo>
                <a:cubicBezTo>
                  <a:pt x="229" y="84"/>
                  <a:pt x="209" y="82"/>
                  <a:pt x="195" y="88"/>
                </a:cubicBezTo>
                <a:cubicBezTo>
                  <a:pt x="185" y="93"/>
                  <a:pt x="182" y="102"/>
                  <a:pt x="181" y="104"/>
                </a:cubicBezTo>
                <a:cubicBezTo>
                  <a:pt x="180" y="107"/>
                  <a:pt x="181" y="111"/>
                  <a:pt x="184" y="114"/>
                </a:cubicBezTo>
                <a:cubicBezTo>
                  <a:pt x="217" y="148"/>
                  <a:pt x="217" y="148"/>
                  <a:pt x="217" y="148"/>
                </a:cubicBezTo>
                <a:cubicBezTo>
                  <a:pt x="128" y="227"/>
                  <a:pt x="153" y="306"/>
                  <a:pt x="160" y="322"/>
                </a:cubicBezTo>
                <a:cubicBezTo>
                  <a:pt x="158" y="335"/>
                  <a:pt x="147" y="363"/>
                  <a:pt x="139" y="379"/>
                </a:cubicBezTo>
                <a:cubicBezTo>
                  <a:pt x="138" y="382"/>
                  <a:pt x="138" y="386"/>
                  <a:pt x="140" y="389"/>
                </a:cubicBezTo>
                <a:cubicBezTo>
                  <a:pt x="142" y="392"/>
                  <a:pt x="145" y="394"/>
                  <a:pt x="149" y="394"/>
                </a:cubicBezTo>
                <a:cubicBezTo>
                  <a:pt x="362" y="394"/>
                  <a:pt x="362" y="394"/>
                  <a:pt x="362" y="394"/>
                </a:cubicBezTo>
                <a:cubicBezTo>
                  <a:pt x="366" y="394"/>
                  <a:pt x="369" y="392"/>
                  <a:pt x="371" y="389"/>
                </a:cubicBezTo>
                <a:cubicBezTo>
                  <a:pt x="373" y="386"/>
                  <a:pt x="374" y="382"/>
                  <a:pt x="372" y="379"/>
                </a:cubicBez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26" name="Freeform 259"/>
          <p:cNvSpPr>
            <a:spLocks noChangeAspect="1" noEditPoints="1"/>
          </p:cNvSpPr>
          <p:nvPr/>
        </p:nvSpPr>
        <p:spPr bwMode="auto">
          <a:xfrm>
            <a:off x="8085136" y="1270956"/>
            <a:ext cx="369021" cy="370106"/>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181 w 512"/>
              <a:gd name="T11" fmla="*/ 160 h 512"/>
              <a:gd name="T12" fmla="*/ 202 w 512"/>
              <a:gd name="T13" fmla="*/ 181 h 512"/>
              <a:gd name="T14" fmla="*/ 181 w 512"/>
              <a:gd name="T15" fmla="*/ 202 h 512"/>
              <a:gd name="T16" fmla="*/ 160 w 512"/>
              <a:gd name="T17" fmla="*/ 181 h 512"/>
              <a:gd name="T18" fmla="*/ 181 w 512"/>
              <a:gd name="T19" fmla="*/ 160 h 512"/>
              <a:gd name="T20" fmla="*/ 330 w 512"/>
              <a:gd name="T21" fmla="*/ 352 h 512"/>
              <a:gd name="T22" fmla="*/ 309 w 512"/>
              <a:gd name="T23" fmla="*/ 330 h 512"/>
              <a:gd name="T24" fmla="*/ 330 w 512"/>
              <a:gd name="T25" fmla="*/ 309 h 512"/>
              <a:gd name="T26" fmla="*/ 352 w 512"/>
              <a:gd name="T27" fmla="*/ 330 h 512"/>
              <a:gd name="T28" fmla="*/ 330 w 512"/>
              <a:gd name="T29" fmla="*/ 352 h 512"/>
              <a:gd name="T30" fmla="*/ 370 w 512"/>
              <a:gd name="T31" fmla="*/ 157 h 512"/>
              <a:gd name="T32" fmla="*/ 157 w 512"/>
              <a:gd name="T33" fmla="*/ 370 h 512"/>
              <a:gd name="T34" fmla="*/ 149 w 512"/>
              <a:gd name="T35" fmla="*/ 373 h 512"/>
              <a:gd name="T36" fmla="*/ 141 w 512"/>
              <a:gd name="T37" fmla="*/ 370 h 512"/>
              <a:gd name="T38" fmla="*/ 141 w 512"/>
              <a:gd name="T39" fmla="*/ 355 h 512"/>
              <a:gd name="T40" fmla="*/ 355 w 512"/>
              <a:gd name="T41" fmla="*/ 141 h 512"/>
              <a:gd name="T42" fmla="*/ 370 w 512"/>
              <a:gd name="T43" fmla="*/ 141 h 512"/>
              <a:gd name="T44" fmla="*/ 370 w 512"/>
              <a:gd name="T45" fmla="*/ 15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181" y="160"/>
                </a:moveTo>
                <a:cubicBezTo>
                  <a:pt x="193" y="160"/>
                  <a:pt x="202" y="169"/>
                  <a:pt x="202" y="181"/>
                </a:cubicBezTo>
                <a:cubicBezTo>
                  <a:pt x="202" y="193"/>
                  <a:pt x="193" y="202"/>
                  <a:pt x="181" y="202"/>
                </a:cubicBezTo>
                <a:cubicBezTo>
                  <a:pt x="169" y="202"/>
                  <a:pt x="160" y="193"/>
                  <a:pt x="160" y="181"/>
                </a:cubicBezTo>
                <a:cubicBezTo>
                  <a:pt x="160" y="169"/>
                  <a:pt x="169" y="160"/>
                  <a:pt x="181" y="160"/>
                </a:cubicBezTo>
                <a:close/>
                <a:moveTo>
                  <a:pt x="330" y="352"/>
                </a:moveTo>
                <a:cubicBezTo>
                  <a:pt x="319" y="352"/>
                  <a:pt x="309" y="342"/>
                  <a:pt x="309" y="330"/>
                </a:cubicBezTo>
                <a:cubicBezTo>
                  <a:pt x="309" y="319"/>
                  <a:pt x="319" y="309"/>
                  <a:pt x="330" y="309"/>
                </a:cubicBezTo>
                <a:cubicBezTo>
                  <a:pt x="342" y="309"/>
                  <a:pt x="352" y="319"/>
                  <a:pt x="352" y="330"/>
                </a:cubicBezTo>
                <a:cubicBezTo>
                  <a:pt x="352" y="342"/>
                  <a:pt x="342" y="352"/>
                  <a:pt x="330" y="352"/>
                </a:cubicBezTo>
                <a:close/>
                <a:moveTo>
                  <a:pt x="370" y="157"/>
                </a:moveTo>
                <a:cubicBezTo>
                  <a:pt x="157" y="370"/>
                  <a:pt x="157" y="370"/>
                  <a:pt x="157" y="370"/>
                </a:cubicBezTo>
                <a:cubicBezTo>
                  <a:pt x="154" y="372"/>
                  <a:pt x="152" y="373"/>
                  <a:pt x="149" y="373"/>
                </a:cubicBezTo>
                <a:cubicBezTo>
                  <a:pt x="146" y="373"/>
                  <a:pt x="144" y="372"/>
                  <a:pt x="141" y="370"/>
                </a:cubicBezTo>
                <a:cubicBezTo>
                  <a:pt x="137" y="366"/>
                  <a:pt x="137" y="359"/>
                  <a:pt x="141" y="355"/>
                </a:cubicBezTo>
                <a:cubicBezTo>
                  <a:pt x="355" y="141"/>
                  <a:pt x="355" y="141"/>
                  <a:pt x="355" y="141"/>
                </a:cubicBezTo>
                <a:cubicBezTo>
                  <a:pt x="359" y="137"/>
                  <a:pt x="366" y="137"/>
                  <a:pt x="370" y="141"/>
                </a:cubicBezTo>
                <a:cubicBezTo>
                  <a:pt x="374" y="146"/>
                  <a:pt x="374" y="152"/>
                  <a:pt x="370" y="157"/>
                </a:cubicBezTo>
                <a:close/>
              </a:path>
            </a:pathLst>
          </a:cu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55257564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8" y="2808327"/>
            <a:ext cx="7905750" cy="1592403"/>
          </a:xfrm>
        </p:spPr>
        <p:txBody>
          <a:bodyPr/>
          <a:lstStyle/>
          <a:p>
            <a:r>
              <a:rPr lang="en-US" noProof="0" dirty="0" smtClean="0"/>
              <a:t>Spotlight: Financial Crimes – Third Party Liability</a:t>
            </a:r>
            <a:endParaRPr lang="en-US" noProof="0" dirty="0"/>
          </a:p>
        </p:txBody>
      </p:sp>
    </p:spTree>
    <p:extLst>
      <p:ext uri="{BB962C8B-B14F-4D97-AF65-F5344CB8AC3E}">
        <p14:creationId xmlns:p14="http://schemas.microsoft.com/office/powerpoint/2010/main" val="2899157262"/>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MT_TILE" val="YES"/>
</p:tagLst>
</file>

<file path=ppt/theme/theme1.xml><?xml version="1.0" encoding="utf-8"?>
<a:theme xmlns:a="http://schemas.openxmlformats.org/drawingml/2006/main" name="Deloitte 16_9 onscreen">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lIns="0" tIns="0" rIns="0" bIns="0" rtlCol="0">
        <a:spAutoFit/>
      </a:bodyPr>
      <a:lstStyle>
        <a:defPPr>
          <a:spcBef>
            <a:spcPts val="200"/>
          </a:spcBef>
          <a:buSzPct val="100000"/>
          <a:defRPr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esentation4" id="{6EE34C1D-AB53-4DB7-B278-D7A1F9C2CBA3}" vid="{970869B5-A15A-4310-8F27-DE88B4E3E958}"/>
    </a:ext>
  </a:extLst>
</a:theme>
</file>

<file path=ppt/theme/theme2.xml><?xml version="1.0" encoding="utf-8"?>
<a:theme xmlns:a="http://schemas.openxmlformats.org/drawingml/2006/main" name="1_Deloitte Screen Small US07 3May11">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1"/>
          </a:solidFill>
        </a:ln>
      </a:spPr>
      <a:bodyPr lIns="45720" tIns="45720" rIns="45720" rtlCol="0" anchor="ctr"/>
      <a:lstStyle>
        <a:defPPr algn="ctr">
          <a:defRPr sz="1800" b="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spcBef>
            <a:spcPts val="600"/>
          </a:spcBef>
          <a:defRPr sz="1800" dirty="0" err="1" smtClean="0"/>
        </a:defPPr>
      </a:lstStyle>
    </a:txDef>
  </a:objectDefaults>
  <a:extraClrSchemeLst/>
</a:theme>
</file>

<file path=ppt/theme/theme3.xml><?xml version="1.0" encoding="utf-8"?>
<a:theme xmlns:a="http://schemas.openxmlformats.org/drawingml/2006/main" name="2_Deloitte Screen Small US07 3May11">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1"/>
          </a:solidFill>
        </a:ln>
      </a:spPr>
      <a:bodyPr lIns="45720" tIns="45720" rIns="45720" rtlCol="0" anchor="ctr"/>
      <a:lstStyle>
        <a:defPPr algn="ctr">
          <a:defRPr sz="1800" b="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spcBef>
            <a:spcPts val="600"/>
          </a:spcBef>
          <a:defRPr sz="1800" dirty="0" err="1" smtClean="0"/>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Deloitte_4_3_Onscreen_US</Template>
  <TotalTime>4319</TotalTime>
  <Words>2524</Words>
  <Application>Microsoft Office PowerPoint</Application>
  <PresentationFormat>On-screen Show (4:3)</PresentationFormat>
  <Paragraphs>356</Paragraphs>
  <Slides>24</Slides>
  <Notes>22</Notes>
  <HiddenSlides>0</HiddenSlides>
  <MMClips>0</MMClips>
  <ScaleCrop>false</ScaleCrop>
  <HeadingPairs>
    <vt:vector size="8" baseType="variant">
      <vt:variant>
        <vt:lpstr>Fonts Used</vt:lpstr>
      </vt:variant>
      <vt:variant>
        <vt:i4>11</vt:i4>
      </vt:variant>
      <vt:variant>
        <vt:lpstr>Theme</vt:lpstr>
      </vt:variant>
      <vt:variant>
        <vt:i4>3</vt:i4>
      </vt:variant>
      <vt:variant>
        <vt:lpstr>Embedded OLE Servers</vt:lpstr>
      </vt:variant>
      <vt:variant>
        <vt:i4>1</vt:i4>
      </vt:variant>
      <vt:variant>
        <vt:lpstr>Slide Titles</vt:lpstr>
      </vt:variant>
      <vt:variant>
        <vt:i4>24</vt:i4>
      </vt:variant>
    </vt:vector>
  </HeadingPairs>
  <TitlesOfParts>
    <vt:vector size="39" baseType="lpstr">
      <vt:lpstr>Arial</vt:lpstr>
      <vt:lpstr>Calibri</vt:lpstr>
      <vt:lpstr>Courier New</vt:lpstr>
      <vt:lpstr>Open Sans</vt:lpstr>
      <vt:lpstr>Segoe UI</vt:lpstr>
      <vt:lpstr>Segoe UI Light</vt:lpstr>
      <vt:lpstr>Segoe UI Semibold</vt:lpstr>
      <vt:lpstr>Times New Roman</vt:lpstr>
      <vt:lpstr>Verdana</vt:lpstr>
      <vt:lpstr>Wingdings</vt:lpstr>
      <vt:lpstr>Wingdings 2</vt:lpstr>
      <vt:lpstr>Deloitte 16_9 onscreen</vt:lpstr>
      <vt:lpstr>1_Deloitte Screen Small US07 3May11</vt:lpstr>
      <vt:lpstr>2_Deloitte Screen Small US07 3May11</vt:lpstr>
      <vt:lpstr>think-cell Slide</vt:lpstr>
      <vt:lpstr>PowerPoint Presentation</vt:lpstr>
      <vt:lpstr>Overview of Panel Discussion Topics</vt:lpstr>
      <vt:lpstr>Overview of Panel Discussion Topics</vt:lpstr>
      <vt:lpstr>Introduction to Corporate Finance</vt:lpstr>
      <vt:lpstr>Introduction to Corporate Finance</vt:lpstr>
      <vt:lpstr>Introduction to Corporate Finance</vt:lpstr>
      <vt:lpstr>Introduction to Corporate Finance</vt:lpstr>
      <vt:lpstr>Introduction to Corporate Finance</vt:lpstr>
      <vt:lpstr>Spotlight: Financial Crimes – Third Party Liability</vt:lpstr>
      <vt:lpstr>Financial Crimes – Third Party Liability</vt:lpstr>
      <vt:lpstr>Financial Crimes – Third Party Liability (Cont.)</vt:lpstr>
      <vt:lpstr>Financial Crimes – Third Party Liability (Cont.)</vt:lpstr>
      <vt:lpstr>Financial Crimes – Third Party Liability (Cont.)</vt:lpstr>
      <vt:lpstr>Financial Crimes – Third Party Liability (Cont.)</vt:lpstr>
      <vt:lpstr>Industry Perspectives</vt:lpstr>
      <vt:lpstr>PowerPoint Presentation</vt:lpstr>
      <vt:lpstr>Best Practices - Interactions with Counsel</vt:lpstr>
      <vt:lpstr>PowerPoint Presentation</vt:lpstr>
      <vt:lpstr>PowerPoint Presentation</vt:lpstr>
      <vt:lpstr>Interactions with Counsel – Best Practices</vt:lpstr>
      <vt:lpstr>PowerPoint Presentation</vt:lpstr>
      <vt:lpstr>Speaker Bios</vt:lpstr>
      <vt:lpstr>PowerPoint Presentation</vt:lpstr>
      <vt:lpstr>PowerPoint Presentation</vt:lpstr>
    </vt:vector>
  </TitlesOfParts>
  <Company>Deloitte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Jennings, Angela</dc:creator>
  <cp:lastModifiedBy>Jennings, Angela</cp:lastModifiedBy>
  <cp:revision>104</cp:revision>
  <cp:lastPrinted>2016-09-20T20:31:11Z</cp:lastPrinted>
  <dcterms:created xsi:type="dcterms:W3CDTF">2016-08-16T20:25:32Z</dcterms:created>
  <dcterms:modified xsi:type="dcterms:W3CDTF">2016-09-21T04:04:47Z</dcterms:modified>
</cp:coreProperties>
</file>